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Drawing"/>
          <p:cNvGrpSpPr/>
          <p:nvPr/>
        </p:nvGrpSpPr>
        <p:grpSpPr>
          <a:xfrm>
            <a:off x="3765549" y="1314084"/>
            <a:ext cx="8712201" cy="3613517"/>
            <a:chOff x="0" y="0"/>
            <a:chExt cx="8712199" cy="3613515"/>
          </a:xfrm>
        </p:grpSpPr>
        <p:sp>
          <p:nvSpPr>
            <p:cNvPr id="119" name="Line"/>
            <p:cNvSpPr/>
            <p:nvPr/>
          </p:nvSpPr>
          <p:spPr>
            <a:xfrm>
              <a:off x="148514" y="212541"/>
              <a:ext cx="252052" cy="47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22" fill="norm" stroke="1" extrusionOk="0">
                  <a:moveTo>
                    <a:pt x="19607" y="4489"/>
                  </a:moveTo>
                  <a:cubicBezTo>
                    <a:pt x="20321" y="3529"/>
                    <a:pt x="21035" y="2569"/>
                    <a:pt x="21213" y="1849"/>
                  </a:cubicBezTo>
                  <a:cubicBezTo>
                    <a:pt x="21392" y="1129"/>
                    <a:pt x="21035" y="649"/>
                    <a:pt x="19875" y="313"/>
                  </a:cubicBezTo>
                  <a:cubicBezTo>
                    <a:pt x="18714" y="-23"/>
                    <a:pt x="16751" y="-215"/>
                    <a:pt x="14430" y="409"/>
                  </a:cubicBezTo>
                  <a:cubicBezTo>
                    <a:pt x="12109" y="1033"/>
                    <a:pt x="9432" y="2473"/>
                    <a:pt x="6932" y="4537"/>
                  </a:cubicBezTo>
                  <a:cubicBezTo>
                    <a:pt x="4433" y="6601"/>
                    <a:pt x="2113" y="9289"/>
                    <a:pt x="952" y="11689"/>
                  </a:cubicBezTo>
                  <a:cubicBezTo>
                    <a:pt x="-208" y="14089"/>
                    <a:pt x="-208" y="16201"/>
                    <a:pt x="417" y="17737"/>
                  </a:cubicBezTo>
                  <a:cubicBezTo>
                    <a:pt x="1042" y="19273"/>
                    <a:pt x="2291" y="20233"/>
                    <a:pt x="4344" y="20761"/>
                  </a:cubicBezTo>
                  <a:cubicBezTo>
                    <a:pt x="6397" y="21289"/>
                    <a:pt x="9253" y="21385"/>
                    <a:pt x="11395" y="21289"/>
                  </a:cubicBezTo>
                  <a:cubicBezTo>
                    <a:pt x="13537" y="21193"/>
                    <a:pt x="14966" y="20905"/>
                    <a:pt x="16394" y="20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489861" y="474363"/>
              <a:ext cx="133245" cy="212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816" fill="norm" stroke="1" extrusionOk="0">
                  <a:moveTo>
                    <a:pt x="14811" y="844"/>
                  </a:moveTo>
                  <a:cubicBezTo>
                    <a:pt x="11820" y="429"/>
                    <a:pt x="8829" y="14"/>
                    <a:pt x="6835" y="221"/>
                  </a:cubicBezTo>
                  <a:cubicBezTo>
                    <a:pt x="4842" y="429"/>
                    <a:pt x="3845" y="1260"/>
                    <a:pt x="2848" y="4064"/>
                  </a:cubicBezTo>
                  <a:cubicBezTo>
                    <a:pt x="1851" y="6868"/>
                    <a:pt x="854" y="11644"/>
                    <a:pt x="355" y="14656"/>
                  </a:cubicBezTo>
                  <a:cubicBezTo>
                    <a:pt x="-143" y="17668"/>
                    <a:pt x="-143" y="18914"/>
                    <a:pt x="522" y="19848"/>
                  </a:cubicBezTo>
                  <a:cubicBezTo>
                    <a:pt x="1186" y="20783"/>
                    <a:pt x="2515" y="21406"/>
                    <a:pt x="6171" y="19952"/>
                  </a:cubicBezTo>
                  <a:cubicBezTo>
                    <a:pt x="9826" y="18498"/>
                    <a:pt x="15808" y="14968"/>
                    <a:pt x="18632" y="11748"/>
                  </a:cubicBezTo>
                  <a:cubicBezTo>
                    <a:pt x="21457" y="8529"/>
                    <a:pt x="21125" y="5621"/>
                    <a:pt x="20460" y="3752"/>
                  </a:cubicBezTo>
                  <a:cubicBezTo>
                    <a:pt x="19795" y="1883"/>
                    <a:pt x="18799" y="1052"/>
                    <a:pt x="17469" y="533"/>
                  </a:cubicBezTo>
                  <a:cubicBezTo>
                    <a:pt x="16140" y="14"/>
                    <a:pt x="14479" y="-194"/>
                    <a:pt x="13648" y="221"/>
                  </a:cubicBezTo>
                  <a:cubicBezTo>
                    <a:pt x="12817" y="637"/>
                    <a:pt x="12817" y="1675"/>
                    <a:pt x="12817" y="2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762000" y="403360"/>
              <a:ext cx="190500" cy="2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720" y="6206"/>
                  </a:moveTo>
                  <a:cubicBezTo>
                    <a:pt x="480" y="10526"/>
                    <a:pt x="240" y="14846"/>
                    <a:pt x="120" y="17497"/>
                  </a:cubicBezTo>
                  <a:cubicBezTo>
                    <a:pt x="0" y="20148"/>
                    <a:pt x="0" y="21130"/>
                    <a:pt x="0" y="21130"/>
                  </a:cubicBezTo>
                  <a:cubicBezTo>
                    <a:pt x="0" y="21130"/>
                    <a:pt x="0" y="20148"/>
                    <a:pt x="480" y="17399"/>
                  </a:cubicBezTo>
                  <a:cubicBezTo>
                    <a:pt x="960" y="14650"/>
                    <a:pt x="1920" y="10134"/>
                    <a:pt x="3240" y="6697"/>
                  </a:cubicBezTo>
                  <a:cubicBezTo>
                    <a:pt x="4560" y="3261"/>
                    <a:pt x="6240" y="905"/>
                    <a:pt x="8760" y="217"/>
                  </a:cubicBezTo>
                  <a:cubicBezTo>
                    <a:pt x="11280" y="-470"/>
                    <a:pt x="14640" y="512"/>
                    <a:pt x="16560" y="2574"/>
                  </a:cubicBezTo>
                  <a:cubicBezTo>
                    <a:pt x="18480" y="4635"/>
                    <a:pt x="18960" y="7777"/>
                    <a:pt x="19560" y="10330"/>
                  </a:cubicBezTo>
                  <a:cubicBezTo>
                    <a:pt x="20160" y="12883"/>
                    <a:pt x="20880" y="14846"/>
                    <a:pt x="21600" y="16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1172633" y="148325"/>
              <a:ext cx="103718" cy="46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13" fill="norm" stroke="1" extrusionOk="0">
                  <a:moveTo>
                    <a:pt x="21168" y="3740"/>
                  </a:moveTo>
                  <a:cubicBezTo>
                    <a:pt x="20304" y="3249"/>
                    <a:pt x="19440" y="2758"/>
                    <a:pt x="18576" y="2071"/>
                  </a:cubicBezTo>
                  <a:cubicBezTo>
                    <a:pt x="17712" y="1384"/>
                    <a:pt x="16848" y="500"/>
                    <a:pt x="15336" y="157"/>
                  </a:cubicBezTo>
                  <a:cubicBezTo>
                    <a:pt x="13824" y="-187"/>
                    <a:pt x="11664" y="9"/>
                    <a:pt x="9072" y="991"/>
                  </a:cubicBezTo>
                  <a:cubicBezTo>
                    <a:pt x="6480" y="1973"/>
                    <a:pt x="3456" y="3740"/>
                    <a:pt x="1728" y="6391"/>
                  </a:cubicBezTo>
                  <a:cubicBezTo>
                    <a:pt x="0" y="9042"/>
                    <a:pt x="-432" y="12577"/>
                    <a:pt x="432" y="15228"/>
                  </a:cubicBezTo>
                  <a:cubicBezTo>
                    <a:pt x="1296" y="17878"/>
                    <a:pt x="3456" y="19646"/>
                    <a:pt x="5616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1111250" y="457565"/>
              <a:ext cx="2032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7100"/>
                    <a:pt x="450" y="12600"/>
                    <a:pt x="3150" y="9000"/>
                  </a:cubicBezTo>
                  <a:cubicBezTo>
                    <a:pt x="5850" y="5400"/>
                    <a:pt x="11025" y="2700"/>
                    <a:pt x="14512" y="135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1358900" y="463915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60"/>
                    <a:pt x="17280" y="11520"/>
                    <a:pt x="19440" y="15120"/>
                  </a:cubicBezTo>
                  <a:cubicBezTo>
                    <a:pt x="21600" y="18720"/>
                    <a:pt x="17280" y="2016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1371599" y="362315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723"/>
                    <a:pt x="0" y="13846"/>
                    <a:pt x="0" y="10523"/>
                  </a:cubicBezTo>
                  <a:cubicBezTo>
                    <a:pt x="0" y="7200"/>
                    <a:pt x="0" y="4431"/>
                    <a:pt x="3600" y="2769"/>
                  </a:cubicBezTo>
                  <a:cubicBezTo>
                    <a:pt x="7200" y="1108"/>
                    <a:pt x="1440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1507066" y="143150"/>
              <a:ext cx="194734" cy="47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4557" y="15057"/>
                  </a:moveTo>
                  <a:cubicBezTo>
                    <a:pt x="15026" y="14579"/>
                    <a:pt x="15496" y="14101"/>
                    <a:pt x="15261" y="13575"/>
                  </a:cubicBezTo>
                  <a:cubicBezTo>
                    <a:pt x="15026" y="13050"/>
                    <a:pt x="14087" y="12476"/>
                    <a:pt x="11739" y="12715"/>
                  </a:cubicBezTo>
                  <a:cubicBezTo>
                    <a:pt x="9391" y="12954"/>
                    <a:pt x="5635" y="14006"/>
                    <a:pt x="3287" y="15057"/>
                  </a:cubicBezTo>
                  <a:cubicBezTo>
                    <a:pt x="939" y="16108"/>
                    <a:pt x="0" y="17160"/>
                    <a:pt x="0" y="18259"/>
                  </a:cubicBezTo>
                  <a:cubicBezTo>
                    <a:pt x="0" y="19358"/>
                    <a:pt x="939" y="20505"/>
                    <a:pt x="1996" y="21030"/>
                  </a:cubicBezTo>
                  <a:cubicBezTo>
                    <a:pt x="3052" y="21556"/>
                    <a:pt x="4226" y="21460"/>
                    <a:pt x="5987" y="20552"/>
                  </a:cubicBezTo>
                  <a:cubicBezTo>
                    <a:pt x="7748" y="19644"/>
                    <a:pt x="10096" y="17924"/>
                    <a:pt x="11974" y="15344"/>
                  </a:cubicBezTo>
                  <a:cubicBezTo>
                    <a:pt x="13852" y="12763"/>
                    <a:pt x="15261" y="9322"/>
                    <a:pt x="15965" y="7029"/>
                  </a:cubicBezTo>
                  <a:cubicBezTo>
                    <a:pt x="16670" y="4735"/>
                    <a:pt x="16670" y="3588"/>
                    <a:pt x="16670" y="2728"/>
                  </a:cubicBezTo>
                  <a:cubicBezTo>
                    <a:pt x="16670" y="1868"/>
                    <a:pt x="16670" y="1294"/>
                    <a:pt x="16200" y="816"/>
                  </a:cubicBezTo>
                  <a:cubicBezTo>
                    <a:pt x="15730" y="338"/>
                    <a:pt x="14791" y="-44"/>
                    <a:pt x="14087" y="4"/>
                  </a:cubicBezTo>
                  <a:cubicBezTo>
                    <a:pt x="13383" y="52"/>
                    <a:pt x="12913" y="529"/>
                    <a:pt x="12678" y="2154"/>
                  </a:cubicBezTo>
                  <a:cubicBezTo>
                    <a:pt x="12443" y="3779"/>
                    <a:pt x="12443" y="6551"/>
                    <a:pt x="12796" y="9418"/>
                  </a:cubicBezTo>
                  <a:cubicBezTo>
                    <a:pt x="13148" y="12285"/>
                    <a:pt x="13852" y="15248"/>
                    <a:pt x="14557" y="17016"/>
                  </a:cubicBezTo>
                  <a:cubicBezTo>
                    <a:pt x="15261" y="18784"/>
                    <a:pt x="15965" y="19358"/>
                    <a:pt x="17139" y="19358"/>
                  </a:cubicBezTo>
                  <a:cubicBezTo>
                    <a:pt x="18313" y="19358"/>
                    <a:pt x="19957" y="18784"/>
                    <a:pt x="21600" y="182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770295" y="358056"/>
              <a:ext cx="172805" cy="19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173" fill="norm" stroke="1" extrusionOk="0">
                  <a:moveTo>
                    <a:pt x="166" y="10803"/>
                  </a:moveTo>
                  <a:cubicBezTo>
                    <a:pt x="2509" y="9654"/>
                    <a:pt x="4851" y="8505"/>
                    <a:pt x="6412" y="7471"/>
                  </a:cubicBezTo>
                  <a:cubicBezTo>
                    <a:pt x="7974" y="6437"/>
                    <a:pt x="8754" y="5518"/>
                    <a:pt x="9275" y="4254"/>
                  </a:cubicBezTo>
                  <a:cubicBezTo>
                    <a:pt x="9795" y="2990"/>
                    <a:pt x="10056" y="1382"/>
                    <a:pt x="9405" y="577"/>
                  </a:cubicBezTo>
                  <a:cubicBezTo>
                    <a:pt x="8754" y="-227"/>
                    <a:pt x="7193" y="-227"/>
                    <a:pt x="5501" y="807"/>
                  </a:cubicBezTo>
                  <a:cubicBezTo>
                    <a:pt x="3810" y="1841"/>
                    <a:pt x="1988" y="3909"/>
                    <a:pt x="947" y="6896"/>
                  </a:cubicBezTo>
                  <a:cubicBezTo>
                    <a:pt x="-94" y="9884"/>
                    <a:pt x="-354" y="13790"/>
                    <a:pt x="557" y="16547"/>
                  </a:cubicBezTo>
                  <a:cubicBezTo>
                    <a:pt x="1468" y="19305"/>
                    <a:pt x="3550" y="20913"/>
                    <a:pt x="7193" y="21143"/>
                  </a:cubicBezTo>
                  <a:cubicBezTo>
                    <a:pt x="10836" y="21373"/>
                    <a:pt x="16041" y="20224"/>
                    <a:pt x="21246" y="19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008716" y="370398"/>
              <a:ext cx="182034" cy="203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502" y="481"/>
                  </a:moveTo>
                  <a:cubicBezTo>
                    <a:pt x="251" y="4449"/>
                    <a:pt x="0" y="8416"/>
                    <a:pt x="0" y="11391"/>
                  </a:cubicBezTo>
                  <a:cubicBezTo>
                    <a:pt x="0" y="14367"/>
                    <a:pt x="251" y="16351"/>
                    <a:pt x="502" y="18114"/>
                  </a:cubicBezTo>
                  <a:cubicBezTo>
                    <a:pt x="753" y="19877"/>
                    <a:pt x="1005" y="21420"/>
                    <a:pt x="1381" y="21200"/>
                  </a:cubicBezTo>
                  <a:cubicBezTo>
                    <a:pt x="1758" y="20979"/>
                    <a:pt x="2260" y="18996"/>
                    <a:pt x="3014" y="15579"/>
                  </a:cubicBezTo>
                  <a:cubicBezTo>
                    <a:pt x="3767" y="12163"/>
                    <a:pt x="4772" y="7314"/>
                    <a:pt x="5651" y="4338"/>
                  </a:cubicBezTo>
                  <a:cubicBezTo>
                    <a:pt x="6530" y="1363"/>
                    <a:pt x="7284" y="261"/>
                    <a:pt x="8916" y="40"/>
                  </a:cubicBezTo>
                  <a:cubicBezTo>
                    <a:pt x="10549" y="-180"/>
                    <a:pt x="13060" y="481"/>
                    <a:pt x="14693" y="2796"/>
                  </a:cubicBezTo>
                  <a:cubicBezTo>
                    <a:pt x="16326" y="5110"/>
                    <a:pt x="17079" y="9077"/>
                    <a:pt x="17456" y="11612"/>
                  </a:cubicBezTo>
                  <a:cubicBezTo>
                    <a:pt x="17833" y="14147"/>
                    <a:pt x="17833" y="15249"/>
                    <a:pt x="18460" y="16130"/>
                  </a:cubicBezTo>
                  <a:cubicBezTo>
                    <a:pt x="19088" y="17012"/>
                    <a:pt x="20344" y="17673"/>
                    <a:pt x="21600" y="18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255524" y="355447"/>
              <a:ext cx="392426" cy="20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13" fill="norm" stroke="1" extrusionOk="0">
                  <a:moveTo>
                    <a:pt x="6549" y="3360"/>
                  </a:moveTo>
                  <a:cubicBezTo>
                    <a:pt x="6201" y="2258"/>
                    <a:pt x="5853" y="1156"/>
                    <a:pt x="5388" y="495"/>
                  </a:cubicBezTo>
                  <a:cubicBezTo>
                    <a:pt x="4924" y="-167"/>
                    <a:pt x="4343" y="-387"/>
                    <a:pt x="3530" y="1266"/>
                  </a:cubicBezTo>
                  <a:cubicBezTo>
                    <a:pt x="2717" y="2919"/>
                    <a:pt x="1672" y="6446"/>
                    <a:pt x="1033" y="9311"/>
                  </a:cubicBezTo>
                  <a:cubicBezTo>
                    <a:pt x="395" y="12176"/>
                    <a:pt x="162" y="14380"/>
                    <a:pt x="46" y="16033"/>
                  </a:cubicBezTo>
                  <a:cubicBezTo>
                    <a:pt x="-70" y="17686"/>
                    <a:pt x="-70" y="18789"/>
                    <a:pt x="1324" y="19119"/>
                  </a:cubicBezTo>
                  <a:cubicBezTo>
                    <a:pt x="2717" y="19450"/>
                    <a:pt x="5504" y="19009"/>
                    <a:pt x="7769" y="16584"/>
                  </a:cubicBezTo>
                  <a:cubicBezTo>
                    <a:pt x="10033" y="14160"/>
                    <a:pt x="11775" y="9752"/>
                    <a:pt x="12762" y="6556"/>
                  </a:cubicBezTo>
                  <a:cubicBezTo>
                    <a:pt x="13749" y="3360"/>
                    <a:pt x="13982" y="1376"/>
                    <a:pt x="13749" y="605"/>
                  </a:cubicBezTo>
                  <a:cubicBezTo>
                    <a:pt x="13517" y="-167"/>
                    <a:pt x="12820" y="274"/>
                    <a:pt x="11891" y="2589"/>
                  </a:cubicBezTo>
                  <a:cubicBezTo>
                    <a:pt x="10962" y="4903"/>
                    <a:pt x="9801" y="9091"/>
                    <a:pt x="9220" y="11846"/>
                  </a:cubicBezTo>
                  <a:cubicBezTo>
                    <a:pt x="8640" y="14601"/>
                    <a:pt x="8640" y="15923"/>
                    <a:pt x="9162" y="17246"/>
                  </a:cubicBezTo>
                  <a:cubicBezTo>
                    <a:pt x="9685" y="18568"/>
                    <a:pt x="10730" y="19891"/>
                    <a:pt x="12878" y="20552"/>
                  </a:cubicBezTo>
                  <a:cubicBezTo>
                    <a:pt x="15027" y="21213"/>
                    <a:pt x="18278" y="21213"/>
                    <a:pt x="2153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282950" y="95615"/>
              <a:ext cx="38100" cy="52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7200" y="0"/>
                  </a:moveTo>
                  <a:cubicBezTo>
                    <a:pt x="8400" y="2851"/>
                    <a:pt x="9600" y="5702"/>
                    <a:pt x="8400" y="8640"/>
                  </a:cubicBezTo>
                  <a:cubicBezTo>
                    <a:pt x="7200" y="11578"/>
                    <a:pt x="3600" y="14602"/>
                    <a:pt x="1800" y="16632"/>
                  </a:cubicBezTo>
                  <a:cubicBezTo>
                    <a:pt x="0" y="18662"/>
                    <a:pt x="0" y="19699"/>
                    <a:pt x="0" y="20434"/>
                  </a:cubicBezTo>
                  <a:cubicBezTo>
                    <a:pt x="0" y="21168"/>
                    <a:pt x="0" y="21600"/>
                    <a:pt x="1800" y="21427"/>
                  </a:cubicBezTo>
                  <a:cubicBezTo>
                    <a:pt x="3600" y="21254"/>
                    <a:pt x="7200" y="20477"/>
                    <a:pt x="10800" y="19872"/>
                  </a:cubicBezTo>
                  <a:cubicBezTo>
                    <a:pt x="14400" y="19267"/>
                    <a:pt x="18000" y="18835"/>
                    <a:pt x="21600" y="18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390900" y="299991"/>
              <a:ext cx="196850" cy="29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8646"/>
                  </a:moveTo>
                  <a:cubicBezTo>
                    <a:pt x="0" y="12323"/>
                    <a:pt x="0" y="15999"/>
                    <a:pt x="0" y="18221"/>
                  </a:cubicBezTo>
                  <a:cubicBezTo>
                    <a:pt x="0" y="20442"/>
                    <a:pt x="0" y="21208"/>
                    <a:pt x="116" y="21208"/>
                  </a:cubicBezTo>
                  <a:cubicBezTo>
                    <a:pt x="232" y="21208"/>
                    <a:pt x="465" y="20442"/>
                    <a:pt x="1045" y="17455"/>
                  </a:cubicBezTo>
                  <a:cubicBezTo>
                    <a:pt x="1626" y="14468"/>
                    <a:pt x="2555" y="9259"/>
                    <a:pt x="3252" y="6119"/>
                  </a:cubicBezTo>
                  <a:cubicBezTo>
                    <a:pt x="3948" y="2978"/>
                    <a:pt x="4413" y="1906"/>
                    <a:pt x="5690" y="1063"/>
                  </a:cubicBezTo>
                  <a:cubicBezTo>
                    <a:pt x="6968" y="221"/>
                    <a:pt x="9058" y="-392"/>
                    <a:pt x="11148" y="297"/>
                  </a:cubicBezTo>
                  <a:cubicBezTo>
                    <a:pt x="13239" y="987"/>
                    <a:pt x="15329" y="2978"/>
                    <a:pt x="16606" y="5659"/>
                  </a:cubicBezTo>
                  <a:cubicBezTo>
                    <a:pt x="17884" y="8340"/>
                    <a:pt x="18348" y="11710"/>
                    <a:pt x="18581" y="13778"/>
                  </a:cubicBezTo>
                  <a:cubicBezTo>
                    <a:pt x="18813" y="15846"/>
                    <a:pt x="18813" y="16612"/>
                    <a:pt x="19277" y="17148"/>
                  </a:cubicBezTo>
                  <a:cubicBezTo>
                    <a:pt x="19742" y="17685"/>
                    <a:pt x="20671" y="17991"/>
                    <a:pt x="21600" y="18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724019" y="76565"/>
              <a:ext cx="130431" cy="48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9" fill="norm" stroke="1" extrusionOk="0">
                  <a:moveTo>
                    <a:pt x="13107" y="0"/>
                  </a:moveTo>
                  <a:cubicBezTo>
                    <a:pt x="11016" y="2653"/>
                    <a:pt x="8926" y="5305"/>
                    <a:pt x="6836" y="8242"/>
                  </a:cubicBezTo>
                  <a:cubicBezTo>
                    <a:pt x="4745" y="11179"/>
                    <a:pt x="2655" y="14400"/>
                    <a:pt x="1436" y="16437"/>
                  </a:cubicBezTo>
                  <a:cubicBezTo>
                    <a:pt x="216" y="18474"/>
                    <a:pt x="-132" y="19326"/>
                    <a:pt x="42" y="19989"/>
                  </a:cubicBezTo>
                  <a:cubicBezTo>
                    <a:pt x="216" y="20653"/>
                    <a:pt x="913" y="21126"/>
                    <a:pt x="2655" y="21363"/>
                  </a:cubicBezTo>
                  <a:cubicBezTo>
                    <a:pt x="4397" y="21600"/>
                    <a:pt x="7184" y="21600"/>
                    <a:pt x="10494" y="21126"/>
                  </a:cubicBezTo>
                  <a:cubicBezTo>
                    <a:pt x="13803" y="20653"/>
                    <a:pt x="17636" y="19705"/>
                    <a:pt x="21468" y="18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746500" y="317865"/>
              <a:ext cx="2159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18" y="16560"/>
                    <a:pt x="4235" y="11520"/>
                    <a:pt x="7835" y="7920"/>
                  </a:cubicBezTo>
                  <a:cubicBezTo>
                    <a:pt x="11435" y="4320"/>
                    <a:pt x="16518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006850" y="284764"/>
              <a:ext cx="190500" cy="24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2967"/>
                  </a:moveTo>
                  <a:cubicBezTo>
                    <a:pt x="1920" y="11849"/>
                    <a:pt x="3840" y="10732"/>
                    <a:pt x="6240" y="9056"/>
                  </a:cubicBezTo>
                  <a:cubicBezTo>
                    <a:pt x="8640" y="7380"/>
                    <a:pt x="11520" y="5146"/>
                    <a:pt x="12960" y="3563"/>
                  </a:cubicBezTo>
                  <a:cubicBezTo>
                    <a:pt x="14400" y="1980"/>
                    <a:pt x="14400" y="1049"/>
                    <a:pt x="13800" y="491"/>
                  </a:cubicBezTo>
                  <a:cubicBezTo>
                    <a:pt x="13200" y="-68"/>
                    <a:pt x="12000" y="-254"/>
                    <a:pt x="10440" y="491"/>
                  </a:cubicBezTo>
                  <a:cubicBezTo>
                    <a:pt x="8880" y="1236"/>
                    <a:pt x="6960" y="2912"/>
                    <a:pt x="5280" y="5891"/>
                  </a:cubicBezTo>
                  <a:cubicBezTo>
                    <a:pt x="3600" y="8870"/>
                    <a:pt x="2160" y="13153"/>
                    <a:pt x="1680" y="15760"/>
                  </a:cubicBezTo>
                  <a:cubicBezTo>
                    <a:pt x="1200" y="18367"/>
                    <a:pt x="1680" y="19298"/>
                    <a:pt x="5160" y="19949"/>
                  </a:cubicBezTo>
                  <a:cubicBezTo>
                    <a:pt x="8640" y="20601"/>
                    <a:pt x="15120" y="20974"/>
                    <a:pt x="2160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260799" y="294776"/>
              <a:ext cx="203251" cy="236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91" fill="norm" stroke="1" extrusionOk="0">
                  <a:moveTo>
                    <a:pt x="674" y="2658"/>
                  </a:moveTo>
                  <a:cubicBezTo>
                    <a:pt x="228" y="1703"/>
                    <a:pt x="-217" y="747"/>
                    <a:pt x="117" y="269"/>
                  </a:cubicBezTo>
                  <a:cubicBezTo>
                    <a:pt x="451" y="-209"/>
                    <a:pt x="1564" y="-209"/>
                    <a:pt x="3457" y="1607"/>
                  </a:cubicBezTo>
                  <a:cubicBezTo>
                    <a:pt x="5350" y="3423"/>
                    <a:pt x="8022" y="7055"/>
                    <a:pt x="9358" y="10400"/>
                  </a:cubicBezTo>
                  <a:cubicBezTo>
                    <a:pt x="10694" y="13745"/>
                    <a:pt x="10694" y="16803"/>
                    <a:pt x="10138" y="18715"/>
                  </a:cubicBezTo>
                  <a:cubicBezTo>
                    <a:pt x="9581" y="20626"/>
                    <a:pt x="8468" y="21391"/>
                    <a:pt x="7577" y="21391"/>
                  </a:cubicBezTo>
                  <a:cubicBezTo>
                    <a:pt x="6686" y="21391"/>
                    <a:pt x="6018" y="20626"/>
                    <a:pt x="6018" y="18715"/>
                  </a:cubicBezTo>
                  <a:cubicBezTo>
                    <a:pt x="6018" y="16803"/>
                    <a:pt x="6686" y="13745"/>
                    <a:pt x="8690" y="10591"/>
                  </a:cubicBezTo>
                  <a:cubicBezTo>
                    <a:pt x="10694" y="7437"/>
                    <a:pt x="14035" y="4187"/>
                    <a:pt x="16373" y="2467"/>
                  </a:cubicBezTo>
                  <a:cubicBezTo>
                    <a:pt x="18711" y="747"/>
                    <a:pt x="20047" y="556"/>
                    <a:pt x="21383" y="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533900" y="267065"/>
              <a:ext cx="215900" cy="29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282"/>
                  </a:moveTo>
                  <a:cubicBezTo>
                    <a:pt x="1059" y="5932"/>
                    <a:pt x="2118" y="9583"/>
                    <a:pt x="2753" y="12321"/>
                  </a:cubicBezTo>
                  <a:cubicBezTo>
                    <a:pt x="3388" y="15059"/>
                    <a:pt x="3600" y="16885"/>
                    <a:pt x="3918" y="18177"/>
                  </a:cubicBezTo>
                  <a:cubicBezTo>
                    <a:pt x="4235" y="19470"/>
                    <a:pt x="4659" y="20231"/>
                    <a:pt x="5400" y="20763"/>
                  </a:cubicBezTo>
                  <a:cubicBezTo>
                    <a:pt x="6141" y="21296"/>
                    <a:pt x="7200" y="21600"/>
                    <a:pt x="8153" y="21372"/>
                  </a:cubicBezTo>
                  <a:cubicBezTo>
                    <a:pt x="9106" y="21144"/>
                    <a:pt x="9953" y="20383"/>
                    <a:pt x="11435" y="17721"/>
                  </a:cubicBezTo>
                  <a:cubicBezTo>
                    <a:pt x="12918" y="15059"/>
                    <a:pt x="15035" y="10496"/>
                    <a:pt x="16835" y="7225"/>
                  </a:cubicBezTo>
                  <a:cubicBezTo>
                    <a:pt x="18635" y="3955"/>
                    <a:pt x="20118" y="19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789424" y="-1"/>
              <a:ext cx="382387" cy="55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2" fill="norm" stroke="1" extrusionOk="0">
                  <a:moveTo>
                    <a:pt x="6324" y="14144"/>
                  </a:moveTo>
                  <a:cubicBezTo>
                    <a:pt x="6086" y="13575"/>
                    <a:pt x="5849" y="13007"/>
                    <a:pt x="5315" y="12723"/>
                  </a:cubicBezTo>
                  <a:cubicBezTo>
                    <a:pt x="4781" y="12438"/>
                    <a:pt x="3950" y="12438"/>
                    <a:pt x="3001" y="13047"/>
                  </a:cubicBezTo>
                  <a:cubicBezTo>
                    <a:pt x="2051" y="13657"/>
                    <a:pt x="983" y="14875"/>
                    <a:pt x="449" y="15930"/>
                  </a:cubicBezTo>
                  <a:cubicBezTo>
                    <a:pt x="-85" y="16986"/>
                    <a:pt x="-85" y="17879"/>
                    <a:pt x="152" y="18488"/>
                  </a:cubicBezTo>
                  <a:cubicBezTo>
                    <a:pt x="390" y="19097"/>
                    <a:pt x="864" y="19422"/>
                    <a:pt x="1695" y="19381"/>
                  </a:cubicBezTo>
                  <a:cubicBezTo>
                    <a:pt x="2526" y="19341"/>
                    <a:pt x="3713" y="18935"/>
                    <a:pt x="4722" y="18163"/>
                  </a:cubicBezTo>
                  <a:cubicBezTo>
                    <a:pt x="5730" y="17392"/>
                    <a:pt x="6561" y="16255"/>
                    <a:pt x="7036" y="15484"/>
                  </a:cubicBezTo>
                  <a:cubicBezTo>
                    <a:pt x="7511" y="14712"/>
                    <a:pt x="7629" y="14306"/>
                    <a:pt x="7748" y="14347"/>
                  </a:cubicBezTo>
                  <a:cubicBezTo>
                    <a:pt x="7867" y="14387"/>
                    <a:pt x="7985" y="14875"/>
                    <a:pt x="8104" y="15605"/>
                  </a:cubicBezTo>
                  <a:cubicBezTo>
                    <a:pt x="8223" y="16336"/>
                    <a:pt x="8341" y="17311"/>
                    <a:pt x="8638" y="18001"/>
                  </a:cubicBezTo>
                  <a:cubicBezTo>
                    <a:pt x="8935" y="18691"/>
                    <a:pt x="9410" y="19097"/>
                    <a:pt x="9944" y="19300"/>
                  </a:cubicBezTo>
                  <a:cubicBezTo>
                    <a:pt x="10478" y="19503"/>
                    <a:pt x="11071" y="19503"/>
                    <a:pt x="12020" y="19016"/>
                  </a:cubicBezTo>
                  <a:cubicBezTo>
                    <a:pt x="12970" y="18529"/>
                    <a:pt x="14275" y="17554"/>
                    <a:pt x="15581" y="15443"/>
                  </a:cubicBezTo>
                  <a:cubicBezTo>
                    <a:pt x="16886" y="13332"/>
                    <a:pt x="18192" y="10084"/>
                    <a:pt x="19141" y="7607"/>
                  </a:cubicBezTo>
                  <a:cubicBezTo>
                    <a:pt x="20091" y="5130"/>
                    <a:pt x="20684" y="3425"/>
                    <a:pt x="21040" y="2207"/>
                  </a:cubicBezTo>
                  <a:cubicBezTo>
                    <a:pt x="21396" y="989"/>
                    <a:pt x="21515" y="258"/>
                    <a:pt x="21396" y="55"/>
                  </a:cubicBezTo>
                  <a:cubicBezTo>
                    <a:pt x="21278" y="-148"/>
                    <a:pt x="20922" y="177"/>
                    <a:pt x="20269" y="1679"/>
                  </a:cubicBezTo>
                  <a:cubicBezTo>
                    <a:pt x="19616" y="3181"/>
                    <a:pt x="18667" y="5861"/>
                    <a:pt x="17836" y="8622"/>
                  </a:cubicBezTo>
                  <a:cubicBezTo>
                    <a:pt x="17005" y="11383"/>
                    <a:pt x="16293" y="14225"/>
                    <a:pt x="15937" y="16377"/>
                  </a:cubicBezTo>
                  <a:cubicBezTo>
                    <a:pt x="15581" y="18529"/>
                    <a:pt x="15581" y="19990"/>
                    <a:pt x="15581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149850" y="291958"/>
              <a:ext cx="167145" cy="28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08" fill="norm" stroke="1" extrusionOk="0">
                  <a:moveTo>
                    <a:pt x="19440" y="1467"/>
                  </a:moveTo>
                  <a:cubicBezTo>
                    <a:pt x="18630" y="832"/>
                    <a:pt x="17820" y="197"/>
                    <a:pt x="16740" y="38"/>
                  </a:cubicBezTo>
                  <a:cubicBezTo>
                    <a:pt x="15660" y="-121"/>
                    <a:pt x="14310" y="197"/>
                    <a:pt x="13095" y="1388"/>
                  </a:cubicBezTo>
                  <a:cubicBezTo>
                    <a:pt x="11880" y="2579"/>
                    <a:pt x="10800" y="4644"/>
                    <a:pt x="10935" y="6470"/>
                  </a:cubicBezTo>
                  <a:cubicBezTo>
                    <a:pt x="11070" y="8297"/>
                    <a:pt x="12420" y="9885"/>
                    <a:pt x="14310" y="11632"/>
                  </a:cubicBezTo>
                  <a:cubicBezTo>
                    <a:pt x="16200" y="13379"/>
                    <a:pt x="18630" y="15285"/>
                    <a:pt x="19980" y="16794"/>
                  </a:cubicBezTo>
                  <a:cubicBezTo>
                    <a:pt x="21330" y="18303"/>
                    <a:pt x="21600" y="19414"/>
                    <a:pt x="21060" y="20208"/>
                  </a:cubicBezTo>
                  <a:cubicBezTo>
                    <a:pt x="20520" y="21003"/>
                    <a:pt x="19170" y="21479"/>
                    <a:pt x="15525" y="21400"/>
                  </a:cubicBezTo>
                  <a:cubicBezTo>
                    <a:pt x="11880" y="21320"/>
                    <a:pt x="5940" y="20685"/>
                    <a:pt x="0" y="20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81705" y="832215"/>
              <a:ext cx="487289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11" y="21600"/>
                  </a:moveTo>
                  <a:cubicBezTo>
                    <a:pt x="1" y="17100"/>
                    <a:pt x="-8" y="12600"/>
                    <a:pt x="11" y="9900"/>
                  </a:cubicBezTo>
                  <a:cubicBezTo>
                    <a:pt x="30" y="7200"/>
                    <a:pt x="76" y="6300"/>
                    <a:pt x="273" y="5850"/>
                  </a:cubicBezTo>
                  <a:cubicBezTo>
                    <a:pt x="470" y="5400"/>
                    <a:pt x="817" y="5400"/>
                    <a:pt x="1188" y="5400"/>
                  </a:cubicBezTo>
                  <a:cubicBezTo>
                    <a:pt x="1558" y="5400"/>
                    <a:pt x="1952" y="5400"/>
                    <a:pt x="2351" y="4950"/>
                  </a:cubicBezTo>
                  <a:cubicBezTo>
                    <a:pt x="2749" y="4500"/>
                    <a:pt x="3153" y="3600"/>
                    <a:pt x="3533" y="3150"/>
                  </a:cubicBezTo>
                  <a:cubicBezTo>
                    <a:pt x="3912" y="2700"/>
                    <a:pt x="4269" y="2700"/>
                    <a:pt x="4649" y="2250"/>
                  </a:cubicBezTo>
                  <a:cubicBezTo>
                    <a:pt x="5029" y="1800"/>
                    <a:pt x="5432" y="900"/>
                    <a:pt x="5784" y="450"/>
                  </a:cubicBezTo>
                  <a:cubicBezTo>
                    <a:pt x="6135" y="0"/>
                    <a:pt x="6435" y="0"/>
                    <a:pt x="6726" y="0"/>
                  </a:cubicBezTo>
                  <a:cubicBezTo>
                    <a:pt x="7017" y="0"/>
                    <a:pt x="7298" y="0"/>
                    <a:pt x="7589" y="0"/>
                  </a:cubicBezTo>
                  <a:cubicBezTo>
                    <a:pt x="7880" y="0"/>
                    <a:pt x="8180" y="0"/>
                    <a:pt x="8499" y="0"/>
                  </a:cubicBezTo>
                  <a:cubicBezTo>
                    <a:pt x="8818" y="0"/>
                    <a:pt x="9155" y="0"/>
                    <a:pt x="9474" y="450"/>
                  </a:cubicBezTo>
                  <a:cubicBezTo>
                    <a:pt x="9793" y="900"/>
                    <a:pt x="10093" y="1800"/>
                    <a:pt x="10417" y="2700"/>
                  </a:cubicBezTo>
                  <a:cubicBezTo>
                    <a:pt x="10740" y="3600"/>
                    <a:pt x="11087" y="4500"/>
                    <a:pt x="11420" y="5400"/>
                  </a:cubicBezTo>
                  <a:cubicBezTo>
                    <a:pt x="11753" y="6300"/>
                    <a:pt x="12072" y="7200"/>
                    <a:pt x="12386" y="7650"/>
                  </a:cubicBezTo>
                  <a:cubicBezTo>
                    <a:pt x="12701" y="8100"/>
                    <a:pt x="13010" y="8100"/>
                    <a:pt x="13324" y="8100"/>
                  </a:cubicBezTo>
                  <a:cubicBezTo>
                    <a:pt x="13639" y="8100"/>
                    <a:pt x="13957" y="8100"/>
                    <a:pt x="14286" y="8100"/>
                  </a:cubicBezTo>
                  <a:cubicBezTo>
                    <a:pt x="14614" y="8100"/>
                    <a:pt x="14952" y="8100"/>
                    <a:pt x="15266" y="8100"/>
                  </a:cubicBezTo>
                  <a:cubicBezTo>
                    <a:pt x="15580" y="8100"/>
                    <a:pt x="15871" y="8100"/>
                    <a:pt x="16166" y="8100"/>
                  </a:cubicBezTo>
                  <a:cubicBezTo>
                    <a:pt x="16462" y="8100"/>
                    <a:pt x="16762" y="8100"/>
                    <a:pt x="17113" y="8100"/>
                  </a:cubicBezTo>
                  <a:cubicBezTo>
                    <a:pt x="17465" y="8100"/>
                    <a:pt x="17869" y="8100"/>
                    <a:pt x="18244" y="8100"/>
                  </a:cubicBezTo>
                  <a:cubicBezTo>
                    <a:pt x="18619" y="8100"/>
                    <a:pt x="18966" y="8100"/>
                    <a:pt x="19374" y="7650"/>
                  </a:cubicBezTo>
                  <a:cubicBezTo>
                    <a:pt x="19782" y="7200"/>
                    <a:pt x="20251" y="6300"/>
                    <a:pt x="20631" y="4950"/>
                  </a:cubicBezTo>
                  <a:cubicBezTo>
                    <a:pt x="21010" y="3600"/>
                    <a:pt x="21301" y="1800"/>
                    <a:pt x="215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0" y="1003665"/>
              <a:ext cx="50990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368" y="2118"/>
                    <a:pt x="735" y="1694"/>
                    <a:pt x="1094" y="1376"/>
                  </a:cubicBezTo>
                  <a:cubicBezTo>
                    <a:pt x="1453" y="1059"/>
                    <a:pt x="1802" y="847"/>
                    <a:pt x="2130" y="741"/>
                  </a:cubicBezTo>
                  <a:cubicBezTo>
                    <a:pt x="2457" y="635"/>
                    <a:pt x="2762" y="635"/>
                    <a:pt x="3093" y="635"/>
                  </a:cubicBezTo>
                  <a:cubicBezTo>
                    <a:pt x="3425" y="635"/>
                    <a:pt x="3784" y="635"/>
                    <a:pt x="4102" y="529"/>
                  </a:cubicBezTo>
                  <a:cubicBezTo>
                    <a:pt x="4420" y="424"/>
                    <a:pt x="4698" y="212"/>
                    <a:pt x="4981" y="106"/>
                  </a:cubicBezTo>
                  <a:cubicBezTo>
                    <a:pt x="5263" y="0"/>
                    <a:pt x="5550" y="0"/>
                    <a:pt x="5860" y="0"/>
                  </a:cubicBezTo>
                  <a:cubicBezTo>
                    <a:pt x="6169" y="0"/>
                    <a:pt x="6501" y="0"/>
                    <a:pt x="6832" y="0"/>
                  </a:cubicBezTo>
                  <a:cubicBezTo>
                    <a:pt x="7164" y="0"/>
                    <a:pt x="7496" y="0"/>
                    <a:pt x="7850" y="212"/>
                  </a:cubicBezTo>
                  <a:cubicBezTo>
                    <a:pt x="8204" y="424"/>
                    <a:pt x="8581" y="847"/>
                    <a:pt x="8957" y="1165"/>
                  </a:cubicBezTo>
                  <a:cubicBezTo>
                    <a:pt x="9334" y="1482"/>
                    <a:pt x="9711" y="1694"/>
                    <a:pt x="10002" y="2012"/>
                  </a:cubicBezTo>
                  <a:cubicBezTo>
                    <a:pt x="10293" y="2329"/>
                    <a:pt x="10500" y="2753"/>
                    <a:pt x="10701" y="3071"/>
                  </a:cubicBezTo>
                  <a:cubicBezTo>
                    <a:pt x="10903" y="3388"/>
                    <a:pt x="11100" y="3600"/>
                    <a:pt x="11307" y="3812"/>
                  </a:cubicBezTo>
                  <a:cubicBezTo>
                    <a:pt x="11513" y="4024"/>
                    <a:pt x="11728" y="4235"/>
                    <a:pt x="11930" y="4447"/>
                  </a:cubicBezTo>
                  <a:cubicBezTo>
                    <a:pt x="12132" y="4659"/>
                    <a:pt x="12320" y="4871"/>
                    <a:pt x="12531" y="5188"/>
                  </a:cubicBezTo>
                  <a:cubicBezTo>
                    <a:pt x="12741" y="5506"/>
                    <a:pt x="12974" y="5929"/>
                    <a:pt x="13185" y="6247"/>
                  </a:cubicBezTo>
                  <a:cubicBezTo>
                    <a:pt x="13396" y="6565"/>
                    <a:pt x="13584" y="6776"/>
                    <a:pt x="13786" y="7094"/>
                  </a:cubicBezTo>
                  <a:cubicBezTo>
                    <a:pt x="13988" y="7412"/>
                    <a:pt x="14203" y="7835"/>
                    <a:pt x="14418" y="8153"/>
                  </a:cubicBezTo>
                  <a:cubicBezTo>
                    <a:pt x="14633" y="8471"/>
                    <a:pt x="14848" y="8682"/>
                    <a:pt x="15055" y="9000"/>
                  </a:cubicBezTo>
                  <a:cubicBezTo>
                    <a:pt x="15261" y="9318"/>
                    <a:pt x="15458" y="9741"/>
                    <a:pt x="15853" y="10376"/>
                  </a:cubicBezTo>
                  <a:cubicBezTo>
                    <a:pt x="16247" y="11012"/>
                    <a:pt x="16839" y="11859"/>
                    <a:pt x="17332" y="12600"/>
                  </a:cubicBezTo>
                  <a:cubicBezTo>
                    <a:pt x="17825" y="13341"/>
                    <a:pt x="18220" y="13976"/>
                    <a:pt x="18587" y="14612"/>
                  </a:cubicBezTo>
                  <a:cubicBezTo>
                    <a:pt x="18955" y="15247"/>
                    <a:pt x="19296" y="15882"/>
                    <a:pt x="19713" y="16835"/>
                  </a:cubicBezTo>
                  <a:cubicBezTo>
                    <a:pt x="20130" y="17788"/>
                    <a:pt x="20623" y="19059"/>
                    <a:pt x="20950" y="19906"/>
                  </a:cubicBezTo>
                  <a:cubicBezTo>
                    <a:pt x="21277" y="20753"/>
                    <a:pt x="21439" y="211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521842" y="1195917"/>
              <a:ext cx="154001" cy="38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02" fill="norm" stroke="1" extrusionOk="0">
                  <a:moveTo>
                    <a:pt x="11682" y="14066"/>
                  </a:moveTo>
                  <a:cubicBezTo>
                    <a:pt x="10222" y="13476"/>
                    <a:pt x="8763" y="12886"/>
                    <a:pt x="7449" y="12768"/>
                  </a:cubicBezTo>
                  <a:cubicBezTo>
                    <a:pt x="6136" y="12650"/>
                    <a:pt x="4968" y="13004"/>
                    <a:pt x="3655" y="14125"/>
                  </a:cubicBezTo>
                  <a:cubicBezTo>
                    <a:pt x="2341" y="15246"/>
                    <a:pt x="882" y="17135"/>
                    <a:pt x="298" y="18374"/>
                  </a:cubicBezTo>
                  <a:cubicBezTo>
                    <a:pt x="-286" y="19613"/>
                    <a:pt x="6" y="20204"/>
                    <a:pt x="1028" y="20499"/>
                  </a:cubicBezTo>
                  <a:cubicBezTo>
                    <a:pt x="2049" y="20794"/>
                    <a:pt x="3800" y="20794"/>
                    <a:pt x="6282" y="20145"/>
                  </a:cubicBezTo>
                  <a:cubicBezTo>
                    <a:pt x="8763" y="19495"/>
                    <a:pt x="11973" y="18197"/>
                    <a:pt x="14600" y="15777"/>
                  </a:cubicBezTo>
                  <a:cubicBezTo>
                    <a:pt x="17228" y="13358"/>
                    <a:pt x="19271" y="9817"/>
                    <a:pt x="20292" y="7220"/>
                  </a:cubicBezTo>
                  <a:cubicBezTo>
                    <a:pt x="21314" y="4623"/>
                    <a:pt x="21314" y="2971"/>
                    <a:pt x="21168" y="1850"/>
                  </a:cubicBezTo>
                  <a:cubicBezTo>
                    <a:pt x="21022" y="728"/>
                    <a:pt x="20730" y="138"/>
                    <a:pt x="20000" y="20"/>
                  </a:cubicBezTo>
                  <a:cubicBezTo>
                    <a:pt x="19271" y="-98"/>
                    <a:pt x="18103" y="256"/>
                    <a:pt x="17082" y="2204"/>
                  </a:cubicBezTo>
                  <a:cubicBezTo>
                    <a:pt x="16060" y="4151"/>
                    <a:pt x="15184" y="7692"/>
                    <a:pt x="15622" y="11174"/>
                  </a:cubicBezTo>
                  <a:cubicBezTo>
                    <a:pt x="16060" y="14656"/>
                    <a:pt x="17811" y="18079"/>
                    <a:pt x="19563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019299" y="1562465"/>
              <a:ext cx="1841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086"/>
                    <a:pt x="7448" y="6171"/>
                    <a:pt x="11048" y="9771"/>
                  </a:cubicBezTo>
                  <a:cubicBezTo>
                    <a:pt x="14648" y="13371"/>
                    <a:pt x="18124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059108" y="1543415"/>
              <a:ext cx="214192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41" fill="norm" stroke="1" extrusionOk="0">
                  <a:moveTo>
                    <a:pt x="21429" y="0"/>
                  </a:moveTo>
                  <a:cubicBezTo>
                    <a:pt x="20370" y="267"/>
                    <a:pt x="19311" y="533"/>
                    <a:pt x="17723" y="1933"/>
                  </a:cubicBezTo>
                  <a:cubicBezTo>
                    <a:pt x="16135" y="3333"/>
                    <a:pt x="14017" y="5867"/>
                    <a:pt x="11794" y="8400"/>
                  </a:cubicBezTo>
                  <a:cubicBezTo>
                    <a:pt x="9570" y="10933"/>
                    <a:pt x="7241" y="13467"/>
                    <a:pt x="5441" y="15467"/>
                  </a:cubicBezTo>
                  <a:cubicBezTo>
                    <a:pt x="3641" y="17467"/>
                    <a:pt x="2370" y="18933"/>
                    <a:pt x="1417" y="19933"/>
                  </a:cubicBezTo>
                  <a:cubicBezTo>
                    <a:pt x="464" y="20933"/>
                    <a:pt x="-171" y="21467"/>
                    <a:pt x="41" y="21533"/>
                  </a:cubicBezTo>
                  <a:cubicBezTo>
                    <a:pt x="253" y="21600"/>
                    <a:pt x="1311" y="21200"/>
                    <a:pt x="2370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2336799" y="181646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2821416" y="1456615"/>
              <a:ext cx="196830" cy="42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328" fill="norm" stroke="1" extrusionOk="0">
                  <a:moveTo>
                    <a:pt x="15471" y="3405"/>
                  </a:moveTo>
                  <a:cubicBezTo>
                    <a:pt x="15699" y="2873"/>
                    <a:pt x="15926" y="2341"/>
                    <a:pt x="16267" y="1756"/>
                  </a:cubicBezTo>
                  <a:cubicBezTo>
                    <a:pt x="16608" y="1171"/>
                    <a:pt x="17063" y="532"/>
                    <a:pt x="16722" y="213"/>
                  </a:cubicBezTo>
                  <a:cubicBezTo>
                    <a:pt x="16381" y="-106"/>
                    <a:pt x="15244" y="-106"/>
                    <a:pt x="13425" y="479"/>
                  </a:cubicBezTo>
                  <a:cubicBezTo>
                    <a:pt x="11606" y="1064"/>
                    <a:pt x="9105" y="2235"/>
                    <a:pt x="6718" y="4310"/>
                  </a:cubicBezTo>
                  <a:cubicBezTo>
                    <a:pt x="4330" y="6385"/>
                    <a:pt x="2057" y="9364"/>
                    <a:pt x="920" y="11811"/>
                  </a:cubicBezTo>
                  <a:cubicBezTo>
                    <a:pt x="-217" y="14259"/>
                    <a:pt x="-217" y="16174"/>
                    <a:pt x="465" y="17717"/>
                  </a:cubicBezTo>
                  <a:cubicBezTo>
                    <a:pt x="1147" y="19260"/>
                    <a:pt x="2511" y="20430"/>
                    <a:pt x="4330" y="20962"/>
                  </a:cubicBezTo>
                  <a:cubicBezTo>
                    <a:pt x="6149" y="21494"/>
                    <a:pt x="8423" y="21388"/>
                    <a:pt x="10583" y="21015"/>
                  </a:cubicBezTo>
                  <a:cubicBezTo>
                    <a:pt x="12743" y="20643"/>
                    <a:pt x="14789" y="20004"/>
                    <a:pt x="16267" y="19153"/>
                  </a:cubicBezTo>
                  <a:cubicBezTo>
                    <a:pt x="17745" y="18302"/>
                    <a:pt x="18655" y="17238"/>
                    <a:pt x="19337" y="16387"/>
                  </a:cubicBezTo>
                  <a:cubicBezTo>
                    <a:pt x="20019" y="15535"/>
                    <a:pt x="20474" y="14897"/>
                    <a:pt x="20815" y="14312"/>
                  </a:cubicBezTo>
                  <a:cubicBezTo>
                    <a:pt x="21156" y="13727"/>
                    <a:pt x="21383" y="13194"/>
                    <a:pt x="20701" y="12982"/>
                  </a:cubicBezTo>
                  <a:cubicBezTo>
                    <a:pt x="20019" y="12769"/>
                    <a:pt x="18427" y="12875"/>
                    <a:pt x="17404" y="13194"/>
                  </a:cubicBezTo>
                  <a:cubicBezTo>
                    <a:pt x="16381" y="13514"/>
                    <a:pt x="15926" y="14046"/>
                    <a:pt x="15471" y="14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130550" y="1689465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143250" y="160056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225800" y="1625965"/>
              <a:ext cx="139700" cy="20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5400"/>
                  </a:moveTo>
                  <a:cubicBezTo>
                    <a:pt x="655" y="9900"/>
                    <a:pt x="1309" y="14400"/>
                    <a:pt x="2291" y="17212"/>
                  </a:cubicBezTo>
                  <a:cubicBezTo>
                    <a:pt x="3273" y="20025"/>
                    <a:pt x="4582" y="21150"/>
                    <a:pt x="5891" y="21375"/>
                  </a:cubicBezTo>
                  <a:cubicBezTo>
                    <a:pt x="7200" y="21600"/>
                    <a:pt x="8509" y="20925"/>
                    <a:pt x="10636" y="17662"/>
                  </a:cubicBezTo>
                  <a:cubicBezTo>
                    <a:pt x="12764" y="14400"/>
                    <a:pt x="15709" y="8550"/>
                    <a:pt x="17673" y="5175"/>
                  </a:cubicBezTo>
                  <a:cubicBezTo>
                    <a:pt x="19636" y="1800"/>
                    <a:pt x="20618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404177" y="1606419"/>
              <a:ext cx="293264" cy="199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26" fill="norm" stroke="1" extrusionOk="0">
                  <a:moveTo>
                    <a:pt x="421" y="12331"/>
                  </a:moveTo>
                  <a:cubicBezTo>
                    <a:pt x="1501" y="10740"/>
                    <a:pt x="2581" y="9148"/>
                    <a:pt x="3507" y="7784"/>
                  </a:cubicBezTo>
                  <a:cubicBezTo>
                    <a:pt x="4432" y="6420"/>
                    <a:pt x="5204" y="5283"/>
                    <a:pt x="5667" y="4032"/>
                  </a:cubicBezTo>
                  <a:cubicBezTo>
                    <a:pt x="6129" y="2782"/>
                    <a:pt x="6284" y="1418"/>
                    <a:pt x="5898" y="1077"/>
                  </a:cubicBezTo>
                  <a:cubicBezTo>
                    <a:pt x="5512" y="735"/>
                    <a:pt x="4587" y="1418"/>
                    <a:pt x="3507" y="3578"/>
                  </a:cubicBezTo>
                  <a:cubicBezTo>
                    <a:pt x="2427" y="5738"/>
                    <a:pt x="1192" y="9375"/>
                    <a:pt x="575" y="11763"/>
                  </a:cubicBezTo>
                  <a:cubicBezTo>
                    <a:pt x="-42" y="14150"/>
                    <a:pt x="-42" y="15287"/>
                    <a:pt x="35" y="16424"/>
                  </a:cubicBezTo>
                  <a:cubicBezTo>
                    <a:pt x="112" y="17561"/>
                    <a:pt x="267" y="18698"/>
                    <a:pt x="1809" y="18698"/>
                  </a:cubicBezTo>
                  <a:cubicBezTo>
                    <a:pt x="3352" y="18698"/>
                    <a:pt x="6284" y="17561"/>
                    <a:pt x="8367" y="15401"/>
                  </a:cubicBezTo>
                  <a:cubicBezTo>
                    <a:pt x="10449" y="13241"/>
                    <a:pt x="11684" y="10058"/>
                    <a:pt x="12301" y="7898"/>
                  </a:cubicBezTo>
                  <a:cubicBezTo>
                    <a:pt x="12918" y="5738"/>
                    <a:pt x="12918" y="4601"/>
                    <a:pt x="12609" y="4373"/>
                  </a:cubicBezTo>
                  <a:cubicBezTo>
                    <a:pt x="12301" y="4146"/>
                    <a:pt x="11684" y="4828"/>
                    <a:pt x="11144" y="7443"/>
                  </a:cubicBezTo>
                  <a:cubicBezTo>
                    <a:pt x="10604" y="10058"/>
                    <a:pt x="10141" y="14605"/>
                    <a:pt x="9909" y="17447"/>
                  </a:cubicBezTo>
                  <a:cubicBezTo>
                    <a:pt x="9678" y="20289"/>
                    <a:pt x="9678" y="21426"/>
                    <a:pt x="9832" y="21426"/>
                  </a:cubicBezTo>
                  <a:cubicBezTo>
                    <a:pt x="9987" y="21426"/>
                    <a:pt x="10295" y="20289"/>
                    <a:pt x="11221" y="16879"/>
                  </a:cubicBezTo>
                  <a:cubicBezTo>
                    <a:pt x="12147" y="13468"/>
                    <a:pt x="13689" y="7784"/>
                    <a:pt x="14692" y="4487"/>
                  </a:cubicBezTo>
                  <a:cubicBezTo>
                    <a:pt x="15695" y="1190"/>
                    <a:pt x="16158" y="281"/>
                    <a:pt x="16775" y="53"/>
                  </a:cubicBezTo>
                  <a:cubicBezTo>
                    <a:pt x="17392" y="-174"/>
                    <a:pt x="18164" y="281"/>
                    <a:pt x="19089" y="2327"/>
                  </a:cubicBezTo>
                  <a:cubicBezTo>
                    <a:pt x="20015" y="4373"/>
                    <a:pt x="21095" y="8011"/>
                    <a:pt x="21327" y="11422"/>
                  </a:cubicBezTo>
                  <a:cubicBezTo>
                    <a:pt x="21558" y="14832"/>
                    <a:pt x="20941" y="18015"/>
                    <a:pt x="20324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4232019" y="1616175"/>
              <a:ext cx="174881" cy="21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886" fill="norm" stroke="1" extrusionOk="0">
                  <a:moveTo>
                    <a:pt x="13694" y="6632"/>
                  </a:moveTo>
                  <a:cubicBezTo>
                    <a:pt x="14214" y="5584"/>
                    <a:pt x="14735" y="4535"/>
                    <a:pt x="14995" y="3486"/>
                  </a:cubicBezTo>
                  <a:cubicBezTo>
                    <a:pt x="15255" y="2438"/>
                    <a:pt x="15255" y="1389"/>
                    <a:pt x="14605" y="655"/>
                  </a:cubicBezTo>
                  <a:cubicBezTo>
                    <a:pt x="13954" y="-79"/>
                    <a:pt x="12653" y="-498"/>
                    <a:pt x="10311" y="1075"/>
                  </a:cubicBezTo>
                  <a:cubicBezTo>
                    <a:pt x="7968" y="2648"/>
                    <a:pt x="4585" y="6213"/>
                    <a:pt x="2634" y="9358"/>
                  </a:cubicBezTo>
                  <a:cubicBezTo>
                    <a:pt x="682" y="12504"/>
                    <a:pt x="161" y="15230"/>
                    <a:pt x="31" y="17118"/>
                  </a:cubicBezTo>
                  <a:cubicBezTo>
                    <a:pt x="-99" y="19005"/>
                    <a:pt x="161" y="20053"/>
                    <a:pt x="1072" y="20578"/>
                  </a:cubicBezTo>
                  <a:cubicBezTo>
                    <a:pt x="1983" y="21102"/>
                    <a:pt x="3544" y="21102"/>
                    <a:pt x="5756" y="19424"/>
                  </a:cubicBezTo>
                  <a:cubicBezTo>
                    <a:pt x="7968" y="17747"/>
                    <a:pt x="10831" y="14391"/>
                    <a:pt x="12523" y="12189"/>
                  </a:cubicBezTo>
                  <a:cubicBezTo>
                    <a:pt x="14214" y="9987"/>
                    <a:pt x="14735" y="8939"/>
                    <a:pt x="14735" y="9149"/>
                  </a:cubicBezTo>
                  <a:cubicBezTo>
                    <a:pt x="14735" y="9358"/>
                    <a:pt x="14214" y="10826"/>
                    <a:pt x="14084" y="12714"/>
                  </a:cubicBezTo>
                  <a:cubicBezTo>
                    <a:pt x="13954" y="14601"/>
                    <a:pt x="14214" y="16908"/>
                    <a:pt x="14865" y="18376"/>
                  </a:cubicBezTo>
                  <a:cubicBezTo>
                    <a:pt x="15515" y="19844"/>
                    <a:pt x="16556" y="20473"/>
                    <a:pt x="17728" y="20263"/>
                  </a:cubicBezTo>
                  <a:cubicBezTo>
                    <a:pt x="18899" y="20053"/>
                    <a:pt x="20200" y="19005"/>
                    <a:pt x="21501" y="17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432300" y="1634336"/>
              <a:ext cx="146050" cy="194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9533"/>
                  </a:moveTo>
                  <a:cubicBezTo>
                    <a:pt x="0" y="10926"/>
                    <a:pt x="0" y="12320"/>
                    <a:pt x="157" y="14178"/>
                  </a:cubicBezTo>
                  <a:cubicBezTo>
                    <a:pt x="313" y="16036"/>
                    <a:pt x="626" y="18359"/>
                    <a:pt x="783" y="18939"/>
                  </a:cubicBezTo>
                  <a:cubicBezTo>
                    <a:pt x="939" y="19520"/>
                    <a:pt x="939" y="18359"/>
                    <a:pt x="2191" y="15339"/>
                  </a:cubicBezTo>
                  <a:cubicBezTo>
                    <a:pt x="3443" y="12320"/>
                    <a:pt x="5948" y="7443"/>
                    <a:pt x="7670" y="4539"/>
                  </a:cubicBezTo>
                  <a:cubicBezTo>
                    <a:pt x="9391" y="1636"/>
                    <a:pt x="10330" y="707"/>
                    <a:pt x="11583" y="243"/>
                  </a:cubicBezTo>
                  <a:cubicBezTo>
                    <a:pt x="12835" y="-222"/>
                    <a:pt x="14400" y="-222"/>
                    <a:pt x="15965" y="2101"/>
                  </a:cubicBezTo>
                  <a:cubicBezTo>
                    <a:pt x="17530" y="4423"/>
                    <a:pt x="19096" y="9068"/>
                    <a:pt x="20035" y="12668"/>
                  </a:cubicBezTo>
                  <a:cubicBezTo>
                    <a:pt x="20974" y="16268"/>
                    <a:pt x="21287" y="18823"/>
                    <a:pt x="21600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048250" y="1643804"/>
              <a:ext cx="120650" cy="166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7352"/>
                  </a:moveTo>
                  <a:cubicBezTo>
                    <a:pt x="3789" y="6819"/>
                    <a:pt x="7579" y="6286"/>
                    <a:pt x="10232" y="4952"/>
                  </a:cubicBezTo>
                  <a:cubicBezTo>
                    <a:pt x="12884" y="3619"/>
                    <a:pt x="14400" y="1486"/>
                    <a:pt x="14211" y="552"/>
                  </a:cubicBezTo>
                  <a:cubicBezTo>
                    <a:pt x="14021" y="-381"/>
                    <a:pt x="12126" y="-114"/>
                    <a:pt x="10042" y="1219"/>
                  </a:cubicBezTo>
                  <a:cubicBezTo>
                    <a:pt x="7958" y="2552"/>
                    <a:pt x="5684" y="4952"/>
                    <a:pt x="3979" y="8019"/>
                  </a:cubicBezTo>
                  <a:cubicBezTo>
                    <a:pt x="2274" y="11086"/>
                    <a:pt x="1137" y="14819"/>
                    <a:pt x="1326" y="17219"/>
                  </a:cubicBezTo>
                  <a:cubicBezTo>
                    <a:pt x="1516" y="19619"/>
                    <a:pt x="3032" y="20686"/>
                    <a:pt x="6632" y="20952"/>
                  </a:cubicBezTo>
                  <a:cubicBezTo>
                    <a:pt x="10232" y="21219"/>
                    <a:pt x="15916" y="20686"/>
                    <a:pt x="21600" y="20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249763" y="1625965"/>
              <a:ext cx="90588" cy="19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330" fill="norm" stroke="1" extrusionOk="0">
                  <a:moveTo>
                    <a:pt x="21009" y="1364"/>
                  </a:moveTo>
                  <a:cubicBezTo>
                    <a:pt x="19045" y="682"/>
                    <a:pt x="17082" y="0"/>
                    <a:pt x="13645" y="0"/>
                  </a:cubicBezTo>
                  <a:cubicBezTo>
                    <a:pt x="10209" y="0"/>
                    <a:pt x="5300" y="682"/>
                    <a:pt x="2600" y="1592"/>
                  </a:cubicBezTo>
                  <a:cubicBezTo>
                    <a:pt x="-100" y="2501"/>
                    <a:pt x="-591" y="3638"/>
                    <a:pt x="636" y="5457"/>
                  </a:cubicBezTo>
                  <a:cubicBezTo>
                    <a:pt x="1864" y="7276"/>
                    <a:pt x="4809" y="9777"/>
                    <a:pt x="8245" y="11937"/>
                  </a:cubicBezTo>
                  <a:cubicBezTo>
                    <a:pt x="11682" y="14097"/>
                    <a:pt x="15609" y="15916"/>
                    <a:pt x="17573" y="17394"/>
                  </a:cubicBezTo>
                  <a:cubicBezTo>
                    <a:pt x="19536" y="18872"/>
                    <a:pt x="19536" y="20008"/>
                    <a:pt x="18309" y="20691"/>
                  </a:cubicBezTo>
                  <a:cubicBezTo>
                    <a:pt x="17082" y="21373"/>
                    <a:pt x="14627" y="21600"/>
                    <a:pt x="13154" y="20918"/>
                  </a:cubicBezTo>
                  <a:cubicBezTo>
                    <a:pt x="11682" y="20236"/>
                    <a:pt x="11191" y="18644"/>
                    <a:pt x="10700" y="17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458883" y="1454515"/>
              <a:ext cx="84667" cy="36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47" fill="norm" stroke="1" extrusionOk="0">
                  <a:moveTo>
                    <a:pt x="21073" y="0"/>
                  </a:moveTo>
                  <a:cubicBezTo>
                    <a:pt x="17912" y="2469"/>
                    <a:pt x="14751" y="4937"/>
                    <a:pt x="11327" y="7899"/>
                  </a:cubicBezTo>
                  <a:cubicBezTo>
                    <a:pt x="7902" y="10862"/>
                    <a:pt x="4214" y="14318"/>
                    <a:pt x="2107" y="16601"/>
                  </a:cubicBezTo>
                  <a:cubicBezTo>
                    <a:pt x="0" y="18885"/>
                    <a:pt x="-527" y="19995"/>
                    <a:pt x="527" y="20674"/>
                  </a:cubicBezTo>
                  <a:cubicBezTo>
                    <a:pt x="1580" y="21353"/>
                    <a:pt x="4214" y="21600"/>
                    <a:pt x="6585" y="21538"/>
                  </a:cubicBezTo>
                  <a:cubicBezTo>
                    <a:pt x="8956" y="21477"/>
                    <a:pt x="11063" y="21106"/>
                    <a:pt x="13171" y="20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454650" y="1594215"/>
              <a:ext cx="184150" cy="19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8545"/>
                  </a:moveTo>
                  <a:cubicBezTo>
                    <a:pt x="2731" y="7833"/>
                    <a:pt x="5462" y="7121"/>
                    <a:pt x="7945" y="6765"/>
                  </a:cubicBezTo>
                  <a:cubicBezTo>
                    <a:pt x="10428" y="6409"/>
                    <a:pt x="12662" y="6409"/>
                    <a:pt x="14028" y="8545"/>
                  </a:cubicBezTo>
                  <a:cubicBezTo>
                    <a:pt x="15393" y="10681"/>
                    <a:pt x="15890" y="14954"/>
                    <a:pt x="16014" y="17684"/>
                  </a:cubicBezTo>
                  <a:cubicBezTo>
                    <a:pt x="16138" y="20413"/>
                    <a:pt x="15890" y="21600"/>
                    <a:pt x="15766" y="21363"/>
                  </a:cubicBezTo>
                  <a:cubicBezTo>
                    <a:pt x="15641" y="21125"/>
                    <a:pt x="15641" y="19464"/>
                    <a:pt x="16138" y="16022"/>
                  </a:cubicBezTo>
                  <a:cubicBezTo>
                    <a:pt x="16634" y="12580"/>
                    <a:pt x="17628" y="7358"/>
                    <a:pt x="18621" y="4391"/>
                  </a:cubicBezTo>
                  <a:cubicBezTo>
                    <a:pt x="19614" y="1424"/>
                    <a:pt x="20607" y="71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5680418" y="1606915"/>
              <a:ext cx="18618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5421" y="0"/>
                  </a:moveTo>
                  <a:cubicBezTo>
                    <a:pt x="4693" y="2323"/>
                    <a:pt x="3965" y="4645"/>
                    <a:pt x="3358" y="7665"/>
                  </a:cubicBezTo>
                  <a:cubicBezTo>
                    <a:pt x="2751" y="10684"/>
                    <a:pt x="2266" y="14400"/>
                    <a:pt x="1659" y="16723"/>
                  </a:cubicBezTo>
                  <a:cubicBezTo>
                    <a:pt x="1052" y="19045"/>
                    <a:pt x="324" y="19974"/>
                    <a:pt x="82" y="19742"/>
                  </a:cubicBezTo>
                  <a:cubicBezTo>
                    <a:pt x="-161" y="19510"/>
                    <a:pt x="82" y="18116"/>
                    <a:pt x="1538" y="15213"/>
                  </a:cubicBezTo>
                  <a:cubicBezTo>
                    <a:pt x="2994" y="12310"/>
                    <a:pt x="5664" y="7897"/>
                    <a:pt x="7605" y="5342"/>
                  </a:cubicBezTo>
                  <a:cubicBezTo>
                    <a:pt x="9547" y="2787"/>
                    <a:pt x="10760" y="2090"/>
                    <a:pt x="11367" y="2787"/>
                  </a:cubicBezTo>
                  <a:cubicBezTo>
                    <a:pt x="11974" y="3484"/>
                    <a:pt x="11974" y="5574"/>
                    <a:pt x="11974" y="7200"/>
                  </a:cubicBezTo>
                  <a:cubicBezTo>
                    <a:pt x="11974" y="8826"/>
                    <a:pt x="11974" y="9987"/>
                    <a:pt x="11731" y="11148"/>
                  </a:cubicBezTo>
                  <a:cubicBezTo>
                    <a:pt x="11488" y="12310"/>
                    <a:pt x="11003" y="13471"/>
                    <a:pt x="11003" y="13355"/>
                  </a:cubicBezTo>
                  <a:cubicBezTo>
                    <a:pt x="11003" y="13239"/>
                    <a:pt x="11488" y="11845"/>
                    <a:pt x="12702" y="10103"/>
                  </a:cubicBezTo>
                  <a:cubicBezTo>
                    <a:pt x="13915" y="8361"/>
                    <a:pt x="15857" y="6271"/>
                    <a:pt x="17435" y="4994"/>
                  </a:cubicBezTo>
                  <a:cubicBezTo>
                    <a:pt x="19012" y="3716"/>
                    <a:pt x="20226" y="3252"/>
                    <a:pt x="20832" y="3832"/>
                  </a:cubicBezTo>
                  <a:cubicBezTo>
                    <a:pt x="21439" y="4413"/>
                    <a:pt x="21439" y="6039"/>
                    <a:pt x="21196" y="9174"/>
                  </a:cubicBezTo>
                  <a:cubicBezTo>
                    <a:pt x="20954" y="12310"/>
                    <a:pt x="20468" y="16955"/>
                    <a:pt x="199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5913029" y="1332188"/>
              <a:ext cx="392521" cy="469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09" fill="norm" stroke="1" extrusionOk="0">
                  <a:moveTo>
                    <a:pt x="4812" y="15916"/>
                  </a:moveTo>
                  <a:cubicBezTo>
                    <a:pt x="4812" y="15436"/>
                    <a:pt x="4812" y="14956"/>
                    <a:pt x="4464" y="14668"/>
                  </a:cubicBezTo>
                  <a:cubicBezTo>
                    <a:pt x="4116" y="14380"/>
                    <a:pt x="3419" y="14284"/>
                    <a:pt x="2838" y="14428"/>
                  </a:cubicBezTo>
                  <a:cubicBezTo>
                    <a:pt x="2258" y="14572"/>
                    <a:pt x="1793" y="14956"/>
                    <a:pt x="1329" y="15628"/>
                  </a:cubicBezTo>
                  <a:cubicBezTo>
                    <a:pt x="864" y="16300"/>
                    <a:pt x="400" y="17260"/>
                    <a:pt x="167" y="17980"/>
                  </a:cubicBezTo>
                  <a:cubicBezTo>
                    <a:pt x="-65" y="18700"/>
                    <a:pt x="-65" y="19180"/>
                    <a:pt x="225" y="19420"/>
                  </a:cubicBezTo>
                  <a:cubicBezTo>
                    <a:pt x="516" y="19660"/>
                    <a:pt x="1096" y="19660"/>
                    <a:pt x="1909" y="19324"/>
                  </a:cubicBezTo>
                  <a:cubicBezTo>
                    <a:pt x="2722" y="18988"/>
                    <a:pt x="3767" y="18316"/>
                    <a:pt x="4464" y="17740"/>
                  </a:cubicBezTo>
                  <a:cubicBezTo>
                    <a:pt x="5161" y="17164"/>
                    <a:pt x="5509" y="16684"/>
                    <a:pt x="5625" y="16780"/>
                  </a:cubicBezTo>
                  <a:cubicBezTo>
                    <a:pt x="5741" y="16876"/>
                    <a:pt x="5625" y="17548"/>
                    <a:pt x="5916" y="17932"/>
                  </a:cubicBezTo>
                  <a:cubicBezTo>
                    <a:pt x="6206" y="18316"/>
                    <a:pt x="6903" y="18412"/>
                    <a:pt x="7425" y="18268"/>
                  </a:cubicBezTo>
                  <a:cubicBezTo>
                    <a:pt x="7948" y="18124"/>
                    <a:pt x="8296" y="17740"/>
                    <a:pt x="9400" y="16060"/>
                  </a:cubicBezTo>
                  <a:cubicBezTo>
                    <a:pt x="10503" y="14380"/>
                    <a:pt x="12361" y="11404"/>
                    <a:pt x="13754" y="8764"/>
                  </a:cubicBezTo>
                  <a:cubicBezTo>
                    <a:pt x="15148" y="6124"/>
                    <a:pt x="16077" y="3820"/>
                    <a:pt x="16541" y="2332"/>
                  </a:cubicBezTo>
                  <a:cubicBezTo>
                    <a:pt x="17006" y="844"/>
                    <a:pt x="17006" y="172"/>
                    <a:pt x="16832" y="28"/>
                  </a:cubicBezTo>
                  <a:cubicBezTo>
                    <a:pt x="16658" y="-116"/>
                    <a:pt x="16309" y="268"/>
                    <a:pt x="15496" y="1804"/>
                  </a:cubicBezTo>
                  <a:cubicBezTo>
                    <a:pt x="14683" y="3340"/>
                    <a:pt x="13406" y="6028"/>
                    <a:pt x="12419" y="8860"/>
                  </a:cubicBezTo>
                  <a:cubicBezTo>
                    <a:pt x="11432" y="11692"/>
                    <a:pt x="10735" y="14668"/>
                    <a:pt x="10503" y="16396"/>
                  </a:cubicBezTo>
                  <a:cubicBezTo>
                    <a:pt x="10270" y="18124"/>
                    <a:pt x="10503" y="18604"/>
                    <a:pt x="10909" y="18844"/>
                  </a:cubicBezTo>
                  <a:cubicBezTo>
                    <a:pt x="11316" y="19084"/>
                    <a:pt x="11896" y="19084"/>
                    <a:pt x="13000" y="18460"/>
                  </a:cubicBezTo>
                  <a:cubicBezTo>
                    <a:pt x="14103" y="17836"/>
                    <a:pt x="15729" y="16588"/>
                    <a:pt x="16774" y="15484"/>
                  </a:cubicBezTo>
                  <a:cubicBezTo>
                    <a:pt x="17819" y="14380"/>
                    <a:pt x="18283" y="13420"/>
                    <a:pt x="18167" y="13132"/>
                  </a:cubicBezTo>
                  <a:cubicBezTo>
                    <a:pt x="18051" y="12844"/>
                    <a:pt x="17354" y="13228"/>
                    <a:pt x="16309" y="14380"/>
                  </a:cubicBezTo>
                  <a:cubicBezTo>
                    <a:pt x="15264" y="15532"/>
                    <a:pt x="13870" y="17452"/>
                    <a:pt x="13174" y="18700"/>
                  </a:cubicBezTo>
                  <a:cubicBezTo>
                    <a:pt x="12477" y="19948"/>
                    <a:pt x="12477" y="20524"/>
                    <a:pt x="12767" y="20908"/>
                  </a:cubicBezTo>
                  <a:cubicBezTo>
                    <a:pt x="13058" y="21292"/>
                    <a:pt x="13638" y="21484"/>
                    <a:pt x="15032" y="21100"/>
                  </a:cubicBezTo>
                  <a:cubicBezTo>
                    <a:pt x="16425" y="20716"/>
                    <a:pt x="18632" y="19756"/>
                    <a:pt x="19851" y="19036"/>
                  </a:cubicBezTo>
                  <a:cubicBezTo>
                    <a:pt x="21070" y="18316"/>
                    <a:pt x="21303" y="17836"/>
                    <a:pt x="21535" y="17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6146800" y="1498965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6795447" y="1566694"/>
              <a:ext cx="234003" cy="281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805" fill="norm" stroke="1" extrusionOk="0">
                  <a:moveTo>
                    <a:pt x="11589" y="6261"/>
                  </a:moveTo>
                  <a:cubicBezTo>
                    <a:pt x="12172" y="5479"/>
                    <a:pt x="12756" y="4696"/>
                    <a:pt x="13048" y="3835"/>
                  </a:cubicBezTo>
                  <a:cubicBezTo>
                    <a:pt x="13340" y="2974"/>
                    <a:pt x="13340" y="2035"/>
                    <a:pt x="12854" y="1644"/>
                  </a:cubicBezTo>
                  <a:cubicBezTo>
                    <a:pt x="12367" y="1253"/>
                    <a:pt x="11394" y="1409"/>
                    <a:pt x="9351" y="2896"/>
                  </a:cubicBezTo>
                  <a:cubicBezTo>
                    <a:pt x="7308" y="4383"/>
                    <a:pt x="4194" y="7201"/>
                    <a:pt x="2345" y="9783"/>
                  </a:cubicBezTo>
                  <a:cubicBezTo>
                    <a:pt x="497" y="12366"/>
                    <a:pt x="-87" y="14714"/>
                    <a:pt x="10" y="16670"/>
                  </a:cubicBezTo>
                  <a:cubicBezTo>
                    <a:pt x="108" y="18627"/>
                    <a:pt x="886" y="20192"/>
                    <a:pt x="2735" y="20661"/>
                  </a:cubicBezTo>
                  <a:cubicBezTo>
                    <a:pt x="4583" y="21131"/>
                    <a:pt x="7502" y="20505"/>
                    <a:pt x="10032" y="17922"/>
                  </a:cubicBezTo>
                  <a:cubicBezTo>
                    <a:pt x="12562" y="15340"/>
                    <a:pt x="14702" y="10801"/>
                    <a:pt x="15675" y="7670"/>
                  </a:cubicBezTo>
                  <a:cubicBezTo>
                    <a:pt x="16648" y="4540"/>
                    <a:pt x="16454" y="2818"/>
                    <a:pt x="15189" y="1566"/>
                  </a:cubicBezTo>
                  <a:cubicBezTo>
                    <a:pt x="13924" y="314"/>
                    <a:pt x="11589" y="-469"/>
                    <a:pt x="9351" y="314"/>
                  </a:cubicBezTo>
                  <a:cubicBezTo>
                    <a:pt x="7113" y="1096"/>
                    <a:pt x="4972" y="3444"/>
                    <a:pt x="3902" y="5166"/>
                  </a:cubicBezTo>
                  <a:cubicBezTo>
                    <a:pt x="2832" y="6888"/>
                    <a:pt x="2832" y="7983"/>
                    <a:pt x="3805" y="8766"/>
                  </a:cubicBezTo>
                  <a:cubicBezTo>
                    <a:pt x="4778" y="9548"/>
                    <a:pt x="6724" y="10018"/>
                    <a:pt x="9837" y="9861"/>
                  </a:cubicBezTo>
                  <a:cubicBezTo>
                    <a:pt x="12951" y="9705"/>
                    <a:pt x="17232" y="8922"/>
                    <a:pt x="21513" y="8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6920275" y="1416415"/>
              <a:ext cx="8377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3552" y="6646"/>
                  </a:moveTo>
                  <a:cubicBezTo>
                    <a:pt x="3012" y="9415"/>
                    <a:pt x="2472" y="12185"/>
                    <a:pt x="1662" y="14954"/>
                  </a:cubicBezTo>
                  <a:cubicBezTo>
                    <a:pt x="852" y="17723"/>
                    <a:pt x="-228" y="20492"/>
                    <a:pt x="42" y="20492"/>
                  </a:cubicBezTo>
                  <a:cubicBezTo>
                    <a:pt x="312" y="20492"/>
                    <a:pt x="1932" y="17723"/>
                    <a:pt x="3282" y="14954"/>
                  </a:cubicBezTo>
                  <a:cubicBezTo>
                    <a:pt x="4632" y="12185"/>
                    <a:pt x="5712" y="9415"/>
                    <a:pt x="7332" y="6369"/>
                  </a:cubicBezTo>
                  <a:cubicBezTo>
                    <a:pt x="8952" y="3323"/>
                    <a:pt x="11112" y="0"/>
                    <a:pt x="12462" y="0"/>
                  </a:cubicBezTo>
                  <a:cubicBezTo>
                    <a:pt x="13812" y="0"/>
                    <a:pt x="14352" y="3323"/>
                    <a:pt x="15702" y="7477"/>
                  </a:cubicBezTo>
                  <a:cubicBezTo>
                    <a:pt x="17052" y="11631"/>
                    <a:pt x="19212" y="16615"/>
                    <a:pt x="213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463137" y="1497278"/>
              <a:ext cx="290214" cy="650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04" fill="norm" stroke="1" extrusionOk="0">
                  <a:moveTo>
                    <a:pt x="8782" y="6953"/>
                  </a:moveTo>
                  <a:cubicBezTo>
                    <a:pt x="8156" y="6744"/>
                    <a:pt x="7530" y="6535"/>
                    <a:pt x="6434" y="6744"/>
                  </a:cubicBezTo>
                  <a:cubicBezTo>
                    <a:pt x="5338" y="6953"/>
                    <a:pt x="3773" y="7581"/>
                    <a:pt x="2599" y="8312"/>
                  </a:cubicBezTo>
                  <a:cubicBezTo>
                    <a:pt x="1425" y="9044"/>
                    <a:pt x="643" y="9880"/>
                    <a:pt x="251" y="10472"/>
                  </a:cubicBezTo>
                  <a:cubicBezTo>
                    <a:pt x="-140" y="11064"/>
                    <a:pt x="-140" y="11413"/>
                    <a:pt x="721" y="11587"/>
                  </a:cubicBezTo>
                  <a:cubicBezTo>
                    <a:pt x="1582" y="11761"/>
                    <a:pt x="3303" y="11761"/>
                    <a:pt x="4634" y="10821"/>
                  </a:cubicBezTo>
                  <a:cubicBezTo>
                    <a:pt x="5964" y="9880"/>
                    <a:pt x="6903" y="7999"/>
                    <a:pt x="7295" y="6710"/>
                  </a:cubicBezTo>
                  <a:cubicBezTo>
                    <a:pt x="7686" y="5421"/>
                    <a:pt x="7530" y="4724"/>
                    <a:pt x="8156" y="4062"/>
                  </a:cubicBezTo>
                  <a:cubicBezTo>
                    <a:pt x="8782" y="3400"/>
                    <a:pt x="10190" y="2773"/>
                    <a:pt x="11912" y="2111"/>
                  </a:cubicBezTo>
                  <a:cubicBezTo>
                    <a:pt x="13634" y="1449"/>
                    <a:pt x="15669" y="752"/>
                    <a:pt x="17077" y="369"/>
                  </a:cubicBezTo>
                  <a:cubicBezTo>
                    <a:pt x="18486" y="-14"/>
                    <a:pt x="19269" y="-84"/>
                    <a:pt x="19582" y="90"/>
                  </a:cubicBezTo>
                  <a:cubicBezTo>
                    <a:pt x="19895" y="264"/>
                    <a:pt x="19738" y="682"/>
                    <a:pt x="18486" y="2041"/>
                  </a:cubicBezTo>
                  <a:cubicBezTo>
                    <a:pt x="17234" y="3400"/>
                    <a:pt x="14886" y="5699"/>
                    <a:pt x="12851" y="7824"/>
                  </a:cubicBezTo>
                  <a:cubicBezTo>
                    <a:pt x="10817" y="9950"/>
                    <a:pt x="9095" y="11901"/>
                    <a:pt x="7999" y="13886"/>
                  </a:cubicBezTo>
                  <a:cubicBezTo>
                    <a:pt x="6903" y="15872"/>
                    <a:pt x="6434" y="17893"/>
                    <a:pt x="6199" y="19147"/>
                  </a:cubicBezTo>
                  <a:cubicBezTo>
                    <a:pt x="5964" y="20401"/>
                    <a:pt x="5964" y="20889"/>
                    <a:pt x="6356" y="21168"/>
                  </a:cubicBezTo>
                  <a:cubicBezTo>
                    <a:pt x="6747" y="21446"/>
                    <a:pt x="7530" y="21516"/>
                    <a:pt x="8390" y="21168"/>
                  </a:cubicBezTo>
                  <a:cubicBezTo>
                    <a:pt x="9251" y="20819"/>
                    <a:pt x="10190" y="20053"/>
                    <a:pt x="10973" y="18624"/>
                  </a:cubicBezTo>
                  <a:cubicBezTo>
                    <a:pt x="11756" y="17196"/>
                    <a:pt x="12382" y="15106"/>
                    <a:pt x="12695" y="13851"/>
                  </a:cubicBezTo>
                  <a:cubicBezTo>
                    <a:pt x="13008" y="12597"/>
                    <a:pt x="13008" y="12179"/>
                    <a:pt x="13556" y="11970"/>
                  </a:cubicBezTo>
                  <a:cubicBezTo>
                    <a:pt x="14103" y="11761"/>
                    <a:pt x="15199" y="11761"/>
                    <a:pt x="16608" y="11691"/>
                  </a:cubicBezTo>
                  <a:cubicBezTo>
                    <a:pt x="18017" y="11622"/>
                    <a:pt x="19738" y="11482"/>
                    <a:pt x="21460" y="1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047742" y="1699962"/>
              <a:ext cx="67559" cy="166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177" fill="norm" stroke="1" extrusionOk="0">
                  <a:moveTo>
                    <a:pt x="15000" y="4331"/>
                  </a:moveTo>
                  <a:cubicBezTo>
                    <a:pt x="15000" y="2981"/>
                    <a:pt x="15000" y="1631"/>
                    <a:pt x="13364" y="821"/>
                  </a:cubicBezTo>
                  <a:cubicBezTo>
                    <a:pt x="11727" y="11"/>
                    <a:pt x="8455" y="-259"/>
                    <a:pt x="6164" y="281"/>
                  </a:cubicBezTo>
                  <a:cubicBezTo>
                    <a:pt x="3873" y="821"/>
                    <a:pt x="2564" y="2171"/>
                    <a:pt x="2236" y="3656"/>
                  </a:cubicBezTo>
                  <a:cubicBezTo>
                    <a:pt x="1909" y="5141"/>
                    <a:pt x="2564" y="6761"/>
                    <a:pt x="5182" y="8516"/>
                  </a:cubicBezTo>
                  <a:cubicBezTo>
                    <a:pt x="7800" y="10271"/>
                    <a:pt x="12382" y="12161"/>
                    <a:pt x="15327" y="13781"/>
                  </a:cubicBezTo>
                  <a:cubicBezTo>
                    <a:pt x="18273" y="15401"/>
                    <a:pt x="19582" y="16751"/>
                    <a:pt x="18927" y="17966"/>
                  </a:cubicBezTo>
                  <a:cubicBezTo>
                    <a:pt x="18273" y="19181"/>
                    <a:pt x="15655" y="20261"/>
                    <a:pt x="12055" y="20801"/>
                  </a:cubicBezTo>
                  <a:cubicBezTo>
                    <a:pt x="8455" y="21341"/>
                    <a:pt x="3873" y="21341"/>
                    <a:pt x="1582" y="20531"/>
                  </a:cubicBezTo>
                  <a:cubicBezTo>
                    <a:pt x="-709" y="19721"/>
                    <a:pt x="-709" y="18101"/>
                    <a:pt x="2891" y="16346"/>
                  </a:cubicBezTo>
                  <a:cubicBezTo>
                    <a:pt x="6491" y="14591"/>
                    <a:pt x="13691" y="12701"/>
                    <a:pt x="20891" y="1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162669" y="1739045"/>
              <a:ext cx="84275" cy="8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155" fill="norm" stroke="1" extrusionOk="0">
                  <a:moveTo>
                    <a:pt x="2434" y="3642"/>
                  </a:moveTo>
                  <a:cubicBezTo>
                    <a:pt x="5068" y="1980"/>
                    <a:pt x="7702" y="319"/>
                    <a:pt x="7702" y="42"/>
                  </a:cubicBezTo>
                  <a:cubicBezTo>
                    <a:pt x="7702" y="-235"/>
                    <a:pt x="5068" y="873"/>
                    <a:pt x="3224" y="2811"/>
                  </a:cubicBezTo>
                  <a:cubicBezTo>
                    <a:pt x="1380" y="4750"/>
                    <a:pt x="327" y="7519"/>
                    <a:pt x="63" y="10565"/>
                  </a:cubicBezTo>
                  <a:cubicBezTo>
                    <a:pt x="-200" y="13611"/>
                    <a:pt x="327" y="16934"/>
                    <a:pt x="2171" y="18873"/>
                  </a:cubicBezTo>
                  <a:cubicBezTo>
                    <a:pt x="4015" y="20811"/>
                    <a:pt x="7176" y="21365"/>
                    <a:pt x="10073" y="21088"/>
                  </a:cubicBezTo>
                  <a:cubicBezTo>
                    <a:pt x="12971" y="20811"/>
                    <a:pt x="15605" y="19703"/>
                    <a:pt x="17712" y="16380"/>
                  </a:cubicBezTo>
                  <a:cubicBezTo>
                    <a:pt x="19820" y="13057"/>
                    <a:pt x="21400" y="7519"/>
                    <a:pt x="20873" y="4473"/>
                  </a:cubicBezTo>
                  <a:cubicBezTo>
                    <a:pt x="20346" y="1427"/>
                    <a:pt x="17712" y="873"/>
                    <a:pt x="15078" y="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8302872" y="1690787"/>
              <a:ext cx="409328" cy="14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23" fill="norm" stroke="1" extrusionOk="0">
                  <a:moveTo>
                    <a:pt x="1490" y="5286"/>
                  </a:moveTo>
                  <a:cubicBezTo>
                    <a:pt x="1267" y="8633"/>
                    <a:pt x="1044" y="11979"/>
                    <a:pt x="766" y="14869"/>
                  </a:cubicBezTo>
                  <a:cubicBezTo>
                    <a:pt x="488" y="17759"/>
                    <a:pt x="154" y="20193"/>
                    <a:pt x="42" y="20497"/>
                  </a:cubicBezTo>
                  <a:cubicBezTo>
                    <a:pt x="-69" y="20802"/>
                    <a:pt x="42" y="18976"/>
                    <a:pt x="321" y="16999"/>
                  </a:cubicBezTo>
                  <a:cubicBezTo>
                    <a:pt x="599" y="15021"/>
                    <a:pt x="1044" y="12892"/>
                    <a:pt x="1490" y="11066"/>
                  </a:cubicBezTo>
                  <a:cubicBezTo>
                    <a:pt x="1935" y="9241"/>
                    <a:pt x="2380" y="7720"/>
                    <a:pt x="2826" y="7568"/>
                  </a:cubicBezTo>
                  <a:cubicBezTo>
                    <a:pt x="3271" y="7416"/>
                    <a:pt x="3717" y="8633"/>
                    <a:pt x="3939" y="10002"/>
                  </a:cubicBezTo>
                  <a:cubicBezTo>
                    <a:pt x="4162" y="11371"/>
                    <a:pt x="4162" y="12892"/>
                    <a:pt x="4329" y="12892"/>
                  </a:cubicBezTo>
                  <a:cubicBezTo>
                    <a:pt x="4496" y="12892"/>
                    <a:pt x="4830" y="11371"/>
                    <a:pt x="5220" y="9849"/>
                  </a:cubicBezTo>
                  <a:cubicBezTo>
                    <a:pt x="5609" y="8328"/>
                    <a:pt x="6055" y="6807"/>
                    <a:pt x="6611" y="5438"/>
                  </a:cubicBezTo>
                  <a:cubicBezTo>
                    <a:pt x="7168" y="4069"/>
                    <a:pt x="7836" y="2852"/>
                    <a:pt x="8170" y="3156"/>
                  </a:cubicBezTo>
                  <a:cubicBezTo>
                    <a:pt x="8504" y="3461"/>
                    <a:pt x="8504" y="5286"/>
                    <a:pt x="8393" y="7720"/>
                  </a:cubicBezTo>
                  <a:cubicBezTo>
                    <a:pt x="8282" y="10154"/>
                    <a:pt x="8059" y="13196"/>
                    <a:pt x="7947" y="15630"/>
                  </a:cubicBezTo>
                  <a:cubicBezTo>
                    <a:pt x="7836" y="18064"/>
                    <a:pt x="7836" y="19889"/>
                    <a:pt x="8115" y="20649"/>
                  </a:cubicBezTo>
                  <a:cubicBezTo>
                    <a:pt x="8393" y="21410"/>
                    <a:pt x="8950" y="21106"/>
                    <a:pt x="10174" y="18824"/>
                  </a:cubicBezTo>
                  <a:cubicBezTo>
                    <a:pt x="11399" y="16542"/>
                    <a:pt x="13292" y="12283"/>
                    <a:pt x="14461" y="9545"/>
                  </a:cubicBezTo>
                  <a:cubicBezTo>
                    <a:pt x="15630" y="6807"/>
                    <a:pt x="16075" y="5590"/>
                    <a:pt x="16354" y="4221"/>
                  </a:cubicBezTo>
                  <a:cubicBezTo>
                    <a:pt x="16632" y="2852"/>
                    <a:pt x="16743" y="1331"/>
                    <a:pt x="16521" y="571"/>
                  </a:cubicBezTo>
                  <a:cubicBezTo>
                    <a:pt x="16298" y="-190"/>
                    <a:pt x="15741" y="-190"/>
                    <a:pt x="15185" y="571"/>
                  </a:cubicBezTo>
                  <a:cubicBezTo>
                    <a:pt x="14628" y="1331"/>
                    <a:pt x="14071" y="2852"/>
                    <a:pt x="13626" y="4221"/>
                  </a:cubicBezTo>
                  <a:cubicBezTo>
                    <a:pt x="13180" y="5590"/>
                    <a:pt x="12846" y="6807"/>
                    <a:pt x="12679" y="8176"/>
                  </a:cubicBezTo>
                  <a:cubicBezTo>
                    <a:pt x="12512" y="9545"/>
                    <a:pt x="12512" y="11066"/>
                    <a:pt x="12791" y="12283"/>
                  </a:cubicBezTo>
                  <a:cubicBezTo>
                    <a:pt x="13069" y="13500"/>
                    <a:pt x="13626" y="14413"/>
                    <a:pt x="15129" y="15021"/>
                  </a:cubicBezTo>
                  <a:cubicBezTo>
                    <a:pt x="16632" y="15630"/>
                    <a:pt x="19082" y="15934"/>
                    <a:pt x="21531" y="16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008686" y="2332091"/>
              <a:ext cx="255214" cy="30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93" fill="norm" stroke="1" extrusionOk="0">
                  <a:moveTo>
                    <a:pt x="9742" y="4410"/>
                  </a:moveTo>
                  <a:cubicBezTo>
                    <a:pt x="9385" y="3360"/>
                    <a:pt x="9028" y="2310"/>
                    <a:pt x="8493" y="2010"/>
                  </a:cubicBezTo>
                  <a:cubicBezTo>
                    <a:pt x="7957" y="1710"/>
                    <a:pt x="7243" y="2160"/>
                    <a:pt x="5904" y="3885"/>
                  </a:cubicBezTo>
                  <a:cubicBezTo>
                    <a:pt x="4565" y="5610"/>
                    <a:pt x="2602" y="8610"/>
                    <a:pt x="1441" y="11460"/>
                  </a:cubicBezTo>
                  <a:cubicBezTo>
                    <a:pt x="281" y="14310"/>
                    <a:pt x="-76" y="17010"/>
                    <a:pt x="13" y="18660"/>
                  </a:cubicBezTo>
                  <a:cubicBezTo>
                    <a:pt x="103" y="20310"/>
                    <a:pt x="638" y="20910"/>
                    <a:pt x="1352" y="21210"/>
                  </a:cubicBezTo>
                  <a:cubicBezTo>
                    <a:pt x="2066" y="21510"/>
                    <a:pt x="2959" y="21510"/>
                    <a:pt x="4655" y="20685"/>
                  </a:cubicBezTo>
                  <a:cubicBezTo>
                    <a:pt x="6350" y="19860"/>
                    <a:pt x="8850" y="18210"/>
                    <a:pt x="10635" y="15510"/>
                  </a:cubicBezTo>
                  <a:cubicBezTo>
                    <a:pt x="12420" y="12810"/>
                    <a:pt x="13491" y="9060"/>
                    <a:pt x="13669" y="6510"/>
                  </a:cubicBezTo>
                  <a:cubicBezTo>
                    <a:pt x="13848" y="3960"/>
                    <a:pt x="13134" y="2610"/>
                    <a:pt x="12420" y="1710"/>
                  </a:cubicBezTo>
                  <a:cubicBezTo>
                    <a:pt x="11706" y="810"/>
                    <a:pt x="10992" y="360"/>
                    <a:pt x="9921" y="135"/>
                  </a:cubicBezTo>
                  <a:cubicBezTo>
                    <a:pt x="8850" y="-90"/>
                    <a:pt x="7422" y="-90"/>
                    <a:pt x="6172" y="585"/>
                  </a:cubicBezTo>
                  <a:cubicBezTo>
                    <a:pt x="4922" y="1260"/>
                    <a:pt x="3851" y="2610"/>
                    <a:pt x="3316" y="3810"/>
                  </a:cubicBezTo>
                  <a:cubicBezTo>
                    <a:pt x="2780" y="5010"/>
                    <a:pt x="2780" y="6060"/>
                    <a:pt x="3673" y="6885"/>
                  </a:cubicBezTo>
                  <a:cubicBezTo>
                    <a:pt x="4565" y="7710"/>
                    <a:pt x="6350" y="8310"/>
                    <a:pt x="9474" y="8460"/>
                  </a:cubicBezTo>
                  <a:cubicBezTo>
                    <a:pt x="12598" y="8610"/>
                    <a:pt x="17061" y="8310"/>
                    <a:pt x="21524" y="8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657817" y="2329832"/>
              <a:ext cx="177583" cy="36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193" fill="norm" stroke="1" extrusionOk="0">
                  <a:moveTo>
                    <a:pt x="21072" y="428"/>
                  </a:moveTo>
                  <a:cubicBezTo>
                    <a:pt x="20067" y="57"/>
                    <a:pt x="19063" y="-313"/>
                    <a:pt x="17053" y="428"/>
                  </a:cubicBezTo>
                  <a:cubicBezTo>
                    <a:pt x="15044" y="1168"/>
                    <a:pt x="12030" y="3020"/>
                    <a:pt x="8891" y="5858"/>
                  </a:cubicBezTo>
                  <a:cubicBezTo>
                    <a:pt x="5751" y="8697"/>
                    <a:pt x="2486" y="12524"/>
                    <a:pt x="979" y="15177"/>
                  </a:cubicBezTo>
                  <a:cubicBezTo>
                    <a:pt x="-528" y="17831"/>
                    <a:pt x="-277" y="19312"/>
                    <a:pt x="1607" y="20176"/>
                  </a:cubicBezTo>
                  <a:cubicBezTo>
                    <a:pt x="3491" y="21040"/>
                    <a:pt x="7007" y="21287"/>
                    <a:pt x="9644" y="21164"/>
                  </a:cubicBezTo>
                  <a:cubicBezTo>
                    <a:pt x="12281" y="21040"/>
                    <a:pt x="14039" y="20546"/>
                    <a:pt x="15798" y="20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3817442" y="2471694"/>
              <a:ext cx="87808" cy="1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13" fill="norm" stroke="1" extrusionOk="0">
                  <a:moveTo>
                    <a:pt x="8782" y="9224"/>
                  </a:moveTo>
                  <a:cubicBezTo>
                    <a:pt x="11294" y="8703"/>
                    <a:pt x="13805" y="8183"/>
                    <a:pt x="15061" y="7272"/>
                  </a:cubicBezTo>
                  <a:cubicBezTo>
                    <a:pt x="16317" y="6361"/>
                    <a:pt x="16317" y="5060"/>
                    <a:pt x="16066" y="3759"/>
                  </a:cubicBezTo>
                  <a:cubicBezTo>
                    <a:pt x="15815" y="2457"/>
                    <a:pt x="15312" y="1156"/>
                    <a:pt x="13805" y="506"/>
                  </a:cubicBezTo>
                  <a:cubicBezTo>
                    <a:pt x="12298" y="-145"/>
                    <a:pt x="9787" y="-145"/>
                    <a:pt x="7526" y="375"/>
                  </a:cubicBezTo>
                  <a:cubicBezTo>
                    <a:pt x="5266" y="896"/>
                    <a:pt x="3257" y="1937"/>
                    <a:pt x="1750" y="4800"/>
                  </a:cubicBezTo>
                  <a:cubicBezTo>
                    <a:pt x="243" y="7662"/>
                    <a:pt x="-762" y="12347"/>
                    <a:pt x="745" y="15469"/>
                  </a:cubicBezTo>
                  <a:cubicBezTo>
                    <a:pt x="2252" y="18592"/>
                    <a:pt x="6271" y="20154"/>
                    <a:pt x="10038" y="20804"/>
                  </a:cubicBezTo>
                  <a:cubicBezTo>
                    <a:pt x="13805" y="21455"/>
                    <a:pt x="17322" y="21195"/>
                    <a:pt x="20838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3960319" y="2513744"/>
              <a:ext cx="104258" cy="26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39" fill="norm" stroke="1" extrusionOk="0">
                  <a:moveTo>
                    <a:pt x="20745" y="1110"/>
                  </a:moveTo>
                  <a:cubicBezTo>
                    <a:pt x="19051" y="604"/>
                    <a:pt x="17357" y="98"/>
                    <a:pt x="14604" y="13"/>
                  </a:cubicBezTo>
                  <a:cubicBezTo>
                    <a:pt x="11851" y="-71"/>
                    <a:pt x="8040" y="266"/>
                    <a:pt x="5498" y="773"/>
                  </a:cubicBezTo>
                  <a:cubicBezTo>
                    <a:pt x="2957" y="1279"/>
                    <a:pt x="1687" y="1954"/>
                    <a:pt x="840" y="2713"/>
                  </a:cubicBezTo>
                  <a:cubicBezTo>
                    <a:pt x="-7" y="3473"/>
                    <a:pt x="-431" y="4317"/>
                    <a:pt x="628" y="4823"/>
                  </a:cubicBezTo>
                  <a:cubicBezTo>
                    <a:pt x="1687" y="5329"/>
                    <a:pt x="4228" y="5498"/>
                    <a:pt x="7193" y="5076"/>
                  </a:cubicBezTo>
                  <a:cubicBezTo>
                    <a:pt x="10157" y="4654"/>
                    <a:pt x="13545" y="3641"/>
                    <a:pt x="16087" y="2713"/>
                  </a:cubicBezTo>
                  <a:cubicBezTo>
                    <a:pt x="18628" y="1785"/>
                    <a:pt x="20322" y="941"/>
                    <a:pt x="20745" y="941"/>
                  </a:cubicBezTo>
                  <a:cubicBezTo>
                    <a:pt x="21169" y="941"/>
                    <a:pt x="20322" y="1785"/>
                    <a:pt x="19898" y="4232"/>
                  </a:cubicBezTo>
                  <a:cubicBezTo>
                    <a:pt x="19475" y="6679"/>
                    <a:pt x="19475" y="10729"/>
                    <a:pt x="19687" y="13176"/>
                  </a:cubicBezTo>
                  <a:cubicBezTo>
                    <a:pt x="19898" y="15623"/>
                    <a:pt x="20322" y="16467"/>
                    <a:pt x="20534" y="17648"/>
                  </a:cubicBezTo>
                  <a:cubicBezTo>
                    <a:pt x="20745" y="18829"/>
                    <a:pt x="20745" y="20348"/>
                    <a:pt x="19475" y="20938"/>
                  </a:cubicBezTo>
                  <a:cubicBezTo>
                    <a:pt x="18204" y="21529"/>
                    <a:pt x="15663" y="21191"/>
                    <a:pt x="14181" y="20432"/>
                  </a:cubicBezTo>
                  <a:cubicBezTo>
                    <a:pt x="12698" y="19673"/>
                    <a:pt x="12275" y="18492"/>
                    <a:pt x="12698" y="17479"/>
                  </a:cubicBezTo>
                  <a:cubicBezTo>
                    <a:pt x="13122" y="16467"/>
                    <a:pt x="14393" y="15623"/>
                    <a:pt x="15663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159250" y="2635615"/>
              <a:ext cx="19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439444" y="2408385"/>
              <a:ext cx="215106" cy="30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93" fill="norm" stroke="1" extrusionOk="0">
                  <a:moveTo>
                    <a:pt x="13897" y="3926"/>
                  </a:moveTo>
                  <a:cubicBezTo>
                    <a:pt x="13262" y="3181"/>
                    <a:pt x="12627" y="2436"/>
                    <a:pt x="11674" y="2362"/>
                  </a:cubicBezTo>
                  <a:cubicBezTo>
                    <a:pt x="10721" y="2287"/>
                    <a:pt x="9450" y="2883"/>
                    <a:pt x="7650" y="4894"/>
                  </a:cubicBezTo>
                  <a:cubicBezTo>
                    <a:pt x="5850" y="6905"/>
                    <a:pt x="3521" y="10332"/>
                    <a:pt x="2145" y="12790"/>
                  </a:cubicBezTo>
                  <a:cubicBezTo>
                    <a:pt x="768" y="15247"/>
                    <a:pt x="345" y="16737"/>
                    <a:pt x="133" y="17929"/>
                  </a:cubicBezTo>
                  <a:cubicBezTo>
                    <a:pt x="-79" y="19121"/>
                    <a:pt x="-79" y="20014"/>
                    <a:pt x="450" y="20610"/>
                  </a:cubicBezTo>
                  <a:cubicBezTo>
                    <a:pt x="980" y="21206"/>
                    <a:pt x="2039" y="21504"/>
                    <a:pt x="3627" y="21355"/>
                  </a:cubicBezTo>
                  <a:cubicBezTo>
                    <a:pt x="5215" y="21206"/>
                    <a:pt x="7333" y="20610"/>
                    <a:pt x="9980" y="18450"/>
                  </a:cubicBezTo>
                  <a:cubicBezTo>
                    <a:pt x="12627" y="16290"/>
                    <a:pt x="15803" y="12566"/>
                    <a:pt x="17286" y="9438"/>
                  </a:cubicBezTo>
                  <a:cubicBezTo>
                    <a:pt x="18768" y="6310"/>
                    <a:pt x="18556" y="3777"/>
                    <a:pt x="18027" y="2287"/>
                  </a:cubicBezTo>
                  <a:cubicBezTo>
                    <a:pt x="17497" y="798"/>
                    <a:pt x="16650" y="351"/>
                    <a:pt x="15697" y="127"/>
                  </a:cubicBezTo>
                  <a:cubicBezTo>
                    <a:pt x="14745" y="-96"/>
                    <a:pt x="13686" y="-96"/>
                    <a:pt x="12097" y="723"/>
                  </a:cubicBezTo>
                  <a:cubicBezTo>
                    <a:pt x="10509" y="1543"/>
                    <a:pt x="8392" y="3181"/>
                    <a:pt x="7227" y="4373"/>
                  </a:cubicBezTo>
                  <a:cubicBezTo>
                    <a:pt x="6062" y="5565"/>
                    <a:pt x="5850" y="6310"/>
                    <a:pt x="5850" y="7054"/>
                  </a:cubicBezTo>
                  <a:cubicBezTo>
                    <a:pt x="5850" y="7799"/>
                    <a:pt x="6062" y="8544"/>
                    <a:pt x="8709" y="8916"/>
                  </a:cubicBezTo>
                  <a:cubicBezTo>
                    <a:pt x="11356" y="9289"/>
                    <a:pt x="16439" y="9289"/>
                    <a:pt x="21521" y="9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787900" y="2553065"/>
              <a:ext cx="1016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781549" y="2641965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978400" y="2463896"/>
              <a:ext cx="317500" cy="19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1399"/>
                  </a:moveTo>
                  <a:cubicBezTo>
                    <a:pt x="2448" y="15425"/>
                    <a:pt x="4896" y="9450"/>
                    <a:pt x="6192" y="5659"/>
                  </a:cubicBezTo>
                  <a:cubicBezTo>
                    <a:pt x="7488" y="1867"/>
                    <a:pt x="7632" y="259"/>
                    <a:pt x="7488" y="29"/>
                  </a:cubicBezTo>
                  <a:cubicBezTo>
                    <a:pt x="7344" y="-201"/>
                    <a:pt x="6912" y="948"/>
                    <a:pt x="6552" y="2786"/>
                  </a:cubicBezTo>
                  <a:cubicBezTo>
                    <a:pt x="6192" y="4625"/>
                    <a:pt x="5904" y="7152"/>
                    <a:pt x="5688" y="9105"/>
                  </a:cubicBezTo>
                  <a:cubicBezTo>
                    <a:pt x="5472" y="11059"/>
                    <a:pt x="5328" y="12437"/>
                    <a:pt x="5400" y="13701"/>
                  </a:cubicBezTo>
                  <a:cubicBezTo>
                    <a:pt x="5472" y="14965"/>
                    <a:pt x="5760" y="16114"/>
                    <a:pt x="6336" y="16688"/>
                  </a:cubicBezTo>
                  <a:cubicBezTo>
                    <a:pt x="6912" y="17263"/>
                    <a:pt x="7776" y="17263"/>
                    <a:pt x="9216" y="15310"/>
                  </a:cubicBezTo>
                  <a:cubicBezTo>
                    <a:pt x="10656" y="13356"/>
                    <a:pt x="12672" y="9450"/>
                    <a:pt x="14040" y="6463"/>
                  </a:cubicBezTo>
                  <a:cubicBezTo>
                    <a:pt x="15408" y="3476"/>
                    <a:pt x="16128" y="1408"/>
                    <a:pt x="16344" y="1293"/>
                  </a:cubicBezTo>
                  <a:cubicBezTo>
                    <a:pt x="16560" y="1178"/>
                    <a:pt x="16272" y="3016"/>
                    <a:pt x="16200" y="5199"/>
                  </a:cubicBezTo>
                  <a:cubicBezTo>
                    <a:pt x="16128" y="7382"/>
                    <a:pt x="16272" y="9910"/>
                    <a:pt x="17208" y="11863"/>
                  </a:cubicBezTo>
                  <a:cubicBezTo>
                    <a:pt x="18144" y="13816"/>
                    <a:pt x="19872" y="15195"/>
                    <a:pt x="21600" y="16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372100" y="2324465"/>
              <a:ext cx="4340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3" h="21600" fill="norm" stroke="1" extrusionOk="0">
                  <a:moveTo>
                    <a:pt x="8836" y="0"/>
                  </a:moveTo>
                  <a:cubicBezTo>
                    <a:pt x="11782" y="2314"/>
                    <a:pt x="14727" y="4629"/>
                    <a:pt x="17182" y="7071"/>
                  </a:cubicBezTo>
                  <a:cubicBezTo>
                    <a:pt x="19636" y="9514"/>
                    <a:pt x="21600" y="12086"/>
                    <a:pt x="18655" y="14529"/>
                  </a:cubicBezTo>
                  <a:cubicBezTo>
                    <a:pt x="15709" y="16971"/>
                    <a:pt x="7855" y="192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505450" y="2686415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099024" y="2337165"/>
              <a:ext cx="428776" cy="38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6" fill="norm" stroke="1" extrusionOk="0">
                  <a:moveTo>
                    <a:pt x="5884" y="0"/>
                  </a:moveTo>
                  <a:cubicBezTo>
                    <a:pt x="4931" y="3170"/>
                    <a:pt x="3978" y="6339"/>
                    <a:pt x="3184" y="9567"/>
                  </a:cubicBezTo>
                  <a:cubicBezTo>
                    <a:pt x="2390" y="12796"/>
                    <a:pt x="1755" y="16083"/>
                    <a:pt x="1437" y="18137"/>
                  </a:cubicBezTo>
                  <a:cubicBezTo>
                    <a:pt x="1120" y="20191"/>
                    <a:pt x="1120" y="21013"/>
                    <a:pt x="1490" y="21307"/>
                  </a:cubicBezTo>
                  <a:cubicBezTo>
                    <a:pt x="1861" y="21600"/>
                    <a:pt x="2602" y="21365"/>
                    <a:pt x="3184" y="20485"/>
                  </a:cubicBezTo>
                  <a:cubicBezTo>
                    <a:pt x="3767" y="19604"/>
                    <a:pt x="4190" y="18078"/>
                    <a:pt x="4190" y="16728"/>
                  </a:cubicBezTo>
                  <a:cubicBezTo>
                    <a:pt x="4190" y="15378"/>
                    <a:pt x="3767" y="14204"/>
                    <a:pt x="3290" y="13383"/>
                  </a:cubicBezTo>
                  <a:cubicBezTo>
                    <a:pt x="2814" y="12561"/>
                    <a:pt x="2284" y="12091"/>
                    <a:pt x="1649" y="11798"/>
                  </a:cubicBezTo>
                  <a:cubicBezTo>
                    <a:pt x="1014" y="11504"/>
                    <a:pt x="273" y="11387"/>
                    <a:pt x="61" y="11093"/>
                  </a:cubicBezTo>
                  <a:cubicBezTo>
                    <a:pt x="-151" y="10800"/>
                    <a:pt x="167" y="10330"/>
                    <a:pt x="1437" y="8922"/>
                  </a:cubicBezTo>
                  <a:cubicBezTo>
                    <a:pt x="2708" y="7513"/>
                    <a:pt x="4931" y="5165"/>
                    <a:pt x="6414" y="3639"/>
                  </a:cubicBezTo>
                  <a:cubicBezTo>
                    <a:pt x="7896" y="2113"/>
                    <a:pt x="8637" y="1409"/>
                    <a:pt x="8955" y="1526"/>
                  </a:cubicBezTo>
                  <a:cubicBezTo>
                    <a:pt x="9273" y="1643"/>
                    <a:pt x="9167" y="2583"/>
                    <a:pt x="8743" y="4813"/>
                  </a:cubicBezTo>
                  <a:cubicBezTo>
                    <a:pt x="8320" y="7043"/>
                    <a:pt x="7578" y="10565"/>
                    <a:pt x="7155" y="12678"/>
                  </a:cubicBezTo>
                  <a:cubicBezTo>
                    <a:pt x="6731" y="14791"/>
                    <a:pt x="6625" y="15496"/>
                    <a:pt x="6573" y="16141"/>
                  </a:cubicBezTo>
                  <a:cubicBezTo>
                    <a:pt x="6520" y="16787"/>
                    <a:pt x="6520" y="17374"/>
                    <a:pt x="6625" y="17374"/>
                  </a:cubicBezTo>
                  <a:cubicBezTo>
                    <a:pt x="6731" y="17374"/>
                    <a:pt x="6943" y="16787"/>
                    <a:pt x="7367" y="15848"/>
                  </a:cubicBezTo>
                  <a:cubicBezTo>
                    <a:pt x="7790" y="14909"/>
                    <a:pt x="8425" y="13617"/>
                    <a:pt x="8955" y="12737"/>
                  </a:cubicBezTo>
                  <a:cubicBezTo>
                    <a:pt x="9484" y="11857"/>
                    <a:pt x="9908" y="11387"/>
                    <a:pt x="10120" y="11504"/>
                  </a:cubicBezTo>
                  <a:cubicBezTo>
                    <a:pt x="10331" y="11622"/>
                    <a:pt x="10331" y="12326"/>
                    <a:pt x="10331" y="13324"/>
                  </a:cubicBezTo>
                  <a:cubicBezTo>
                    <a:pt x="10331" y="14322"/>
                    <a:pt x="10331" y="15613"/>
                    <a:pt x="10331" y="16728"/>
                  </a:cubicBezTo>
                  <a:cubicBezTo>
                    <a:pt x="10331" y="17843"/>
                    <a:pt x="10331" y="18783"/>
                    <a:pt x="10596" y="19135"/>
                  </a:cubicBezTo>
                  <a:cubicBezTo>
                    <a:pt x="10861" y="19487"/>
                    <a:pt x="11390" y="19252"/>
                    <a:pt x="12237" y="18430"/>
                  </a:cubicBezTo>
                  <a:cubicBezTo>
                    <a:pt x="13084" y="17609"/>
                    <a:pt x="14249" y="16200"/>
                    <a:pt x="14937" y="15202"/>
                  </a:cubicBezTo>
                  <a:cubicBezTo>
                    <a:pt x="15625" y="14204"/>
                    <a:pt x="15837" y="13617"/>
                    <a:pt x="16049" y="13030"/>
                  </a:cubicBezTo>
                  <a:cubicBezTo>
                    <a:pt x="16261" y="12443"/>
                    <a:pt x="16473" y="11857"/>
                    <a:pt x="16314" y="11622"/>
                  </a:cubicBezTo>
                  <a:cubicBezTo>
                    <a:pt x="16155" y="11387"/>
                    <a:pt x="15625" y="11504"/>
                    <a:pt x="15043" y="12561"/>
                  </a:cubicBezTo>
                  <a:cubicBezTo>
                    <a:pt x="14461" y="13617"/>
                    <a:pt x="13825" y="15613"/>
                    <a:pt x="13508" y="16904"/>
                  </a:cubicBezTo>
                  <a:cubicBezTo>
                    <a:pt x="13190" y="18196"/>
                    <a:pt x="13190" y="18783"/>
                    <a:pt x="13402" y="19252"/>
                  </a:cubicBezTo>
                  <a:cubicBezTo>
                    <a:pt x="13614" y="19722"/>
                    <a:pt x="14037" y="20074"/>
                    <a:pt x="15414" y="20074"/>
                  </a:cubicBezTo>
                  <a:cubicBezTo>
                    <a:pt x="16790" y="20074"/>
                    <a:pt x="19120" y="19722"/>
                    <a:pt x="21449" y="19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079112" y="2437567"/>
              <a:ext cx="143283" cy="28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69" fill="norm" stroke="1" extrusionOk="0">
                  <a:moveTo>
                    <a:pt x="20532" y="2509"/>
                  </a:moveTo>
                  <a:cubicBezTo>
                    <a:pt x="20840" y="1703"/>
                    <a:pt x="21149" y="897"/>
                    <a:pt x="20532" y="414"/>
                  </a:cubicBezTo>
                  <a:cubicBezTo>
                    <a:pt x="19915" y="-70"/>
                    <a:pt x="18372" y="-231"/>
                    <a:pt x="15749" y="494"/>
                  </a:cubicBezTo>
                  <a:cubicBezTo>
                    <a:pt x="13126" y="1220"/>
                    <a:pt x="9423" y="2832"/>
                    <a:pt x="6492" y="5250"/>
                  </a:cubicBezTo>
                  <a:cubicBezTo>
                    <a:pt x="3560" y="7668"/>
                    <a:pt x="1400" y="10891"/>
                    <a:pt x="475" y="13390"/>
                  </a:cubicBezTo>
                  <a:cubicBezTo>
                    <a:pt x="-451" y="15888"/>
                    <a:pt x="-142" y="17662"/>
                    <a:pt x="2480" y="18870"/>
                  </a:cubicBezTo>
                  <a:cubicBezTo>
                    <a:pt x="5103" y="20079"/>
                    <a:pt x="10040" y="20724"/>
                    <a:pt x="14978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246509" y="2495915"/>
              <a:ext cx="4329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21036" y="0"/>
                  </a:moveTo>
                  <a:cubicBezTo>
                    <a:pt x="13836" y="4600"/>
                    <a:pt x="6636" y="9200"/>
                    <a:pt x="3036" y="12500"/>
                  </a:cubicBezTo>
                  <a:cubicBezTo>
                    <a:pt x="-564" y="15800"/>
                    <a:pt x="-564" y="17800"/>
                    <a:pt x="979" y="19100"/>
                  </a:cubicBezTo>
                  <a:cubicBezTo>
                    <a:pt x="2522" y="20400"/>
                    <a:pt x="5607" y="21000"/>
                    <a:pt x="86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359650" y="261021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610215" y="2534015"/>
              <a:ext cx="155836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19739" y="0"/>
                  </a:moveTo>
                  <a:cubicBezTo>
                    <a:pt x="16528" y="5472"/>
                    <a:pt x="13317" y="10944"/>
                    <a:pt x="10836" y="14256"/>
                  </a:cubicBezTo>
                  <a:cubicBezTo>
                    <a:pt x="8355" y="17568"/>
                    <a:pt x="6604" y="18720"/>
                    <a:pt x="4998" y="19440"/>
                  </a:cubicBezTo>
                  <a:cubicBezTo>
                    <a:pt x="3393" y="20160"/>
                    <a:pt x="1933" y="20448"/>
                    <a:pt x="1058" y="19872"/>
                  </a:cubicBezTo>
                  <a:cubicBezTo>
                    <a:pt x="182" y="19296"/>
                    <a:pt x="-110" y="17856"/>
                    <a:pt x="36" y="16416"/>
                  </a:cubicBezTo>
                  <a:cubicBezTo>
                    <a:pt x="182" y="14976"/>
                    <a:pt x="766" y="13536"/>
                    <a:pt x="1787" y="12672"/>
                  </a:cubicBezTo>
                  <a:cubicBezTo>
                    <a:pt x="2809" y="11808"/>
                    <a:pt x="4268" y="11520"/>
                    <a:pt x="6166" y="12384"/>
                  </a:cubicBezTo>
                  <a:cubicBezTo>
                    <a:pt x="8063" y="13248"/>
                    <a:pt x="10398" y="15264"/>
                    <a:pt x="13025" y="16992"/>
                  </a:cubicBezTo>
                  <a:cubicBezTo>
                    <a:pt x="15652" y="18720"/>
                    <a:pt x="18571" y="20160"/>
                    <a:pt x="2149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7861299" y="2464165"/>
              <a:ext cx="7095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851" y="0"/>
                  </a:moveTo>
                  <a:cubicBezTo>
                    <a:pt x="6789" y="919"/>
                    <a:pt x="11726" y="1838"/>
                    <a:pt x="15429" y="3906"/>
                  </a:cubicBezTo>
                  <a:cubicBezTo>
                    <a:pt x="19131" y="5974"/>
                    <a:pt x="21600" y="9191"/>
                    <a:pt x="20366" y="12179"/>
                  </a:cubicBezTo>
                  <a:cubicBezTo>
                    <a:pt x="19131" y="15166"/>
                    <a:pt x="14194" y="17923"/>
                    <a:pt x="10183" y="19455"/>
                  </a:cubicBezTo>
                  <a:cubicBezTo>
                    <a:pt x="6171" y="20987"/>
                    <a:pt x="3086" y="2129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286865" y="3270615"/>
              <a:ext cx="173885" cy="300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311" fill="norm" stroke="1" extrusionOk="0">
                  <a:moveTo>
                    <a:pt x="21379" y="0"/>
                  </a:moveTo>
                  <a:cubicBezTo>
                    <a:pt x="18516" y="0"/>
                    <a:pt x="15654" y="0"/>
                    <a:pt x="12401" y="1425"/>
                  </a:cubicBezTo>
                  <a:cubicBezTo>
                    <a:pt x="9148" y="2850"/>
                    <a:pt x="5504" y="5700"/>
                    <a:pt x="3162" y="8625"/>
                  </a:cubicBezTo>
                  <a:cubicBezTo>
                    <a:pt x="820" y="11550"/>
                    <a:pt x="-221" y="14550"/>
                    <a:pt x="39" y="16800"/>
                  </a:cubicBezTo>
                  <a:cubicBezTo>
                    <a:pt x="299" y="19050"/>
                    <a:pt x="1861" y="20550"/>
                    <a:pt x="4333" y="21075"/>
                  </a:cubicBezTo>
                  <a:cubicBezTo>
                    <a:pt x="6806" y="21600"/>
                    <a:pt x="10189" y="21150"/>
                    <a:pt x="13572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445218" y="3254652"/>
              <a:ext cx="167933" cy="32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64" fill="norm" stroke="1" extrusionOk="0">
                  <a:moveTo>
                    <a:pt x="11701" y="7275"/>
                  </a:moveTo>
                  <a:cubicBezTo>
                    <a:pt x="9541" y="9214"/>
                    <a:pt x="7381" y="11152"/>
                    <a:pt x="5761" y="13091"/>
                  </a:cubicBezTo>
                  <a:cubicBezTo>
                    <a:pt x="4141" y="15029"/>
                    <a:pt x="3061" y="16968"/>
                    <a:pt x="2116" y="18491"/>
                  </a:cubicBezTo>
                  <a:cubicBezTo>
                    <a:pt x="1171" y="20014"/>
                    <a:pt x="361" y="21122"/>
                    <a:pt x="91" y="21329"/>
                  </a:cubicBezTo>
                  <a:cubicBezTo>
                    <a:pt x="-179" y="21537"/>
                    <a:pt x="91" y="20845"/>
                    <a:pt x="1711" y="18422"/>
                  </a:cubicBezTo>
                  <a:cubicBezTo>
                    <a:pt x="3331" y="15999"/>
                    <a:pt x="6301" y="11845"/>
                    <a:pt x="8866" y="8660"/>
                  </a:cubicBezTo>
                  <a:cubicBezTo>
                    <a:pt x="11431" y="5475"/>
                    <a:pt x="13591" y="3260"/>
                    <a:pt x="15076" y="1875"/>
                  </a:cubicBezTo>
                  <a:cubicBezTo>
                    <a:pt x="16561" y="491"/>
                    <a:pt x="17371" y="-63"/>
                    <a:pt x="17776" y="6"/>
                  </a:cubicBezTo>
                  <a:cubicBezTo>
                    <a:pt x="18181" y="75"/>
                    <a:pt x="18181" y="768"/>
                    <a:pt x="18181" y="3052"/>
                  </a:cubicBezTo>
                  <a:cubicBezTo>
                    <a:pt x="18181" y="5337"/>
                    <a:pt x="18181" y="9214"/>
                    <a:pt x="18721" y="11914"/>
                  </a:cubicBezTo>
                  <a:cubicBezTo>
                    <a:pt x="19261" y="14614"/>
                    <a:pt x="20341" y="16137"/>
                    <a:pt x="21421" y="17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517900" y="3416665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3759200" y="3486515"/>
              <a:ext cx="571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080"/>
                    <a:pt x="15200" y="2160"/>
                    <a:pt x="11600" y="5760"/>
                  </a:cubicBezTo>
                  <a:cubicBezTo>
                    <a:pt x="8000" y="9360"/>
                    <a:pt x="4000" y="154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3994150" y="3346815"/>
              <a:ext cx="38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948"/>
                    <a:pt x="14400" y="7897"/>
                    <a:pt x="10800" y="11497"/>
                  </a:cubicBezTo>
                  <a:cubicBezTo>
                    <a:pt x="7200" y="15097"/>
                    <a:pt x="3600" y="183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022906" y="3263745"/>
              <a:ext cx="113799" cy="29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226" fill="norm" stroke="1" extrusionOk="0">
                  <a:moveTo>
                    <a:pt x="555" y="3741"/>
                  </a:moveTo>
                  <a:cubicBezTo>
                    <a:pt x="163" y="2970"/>
                    <a:pt x="-230" y="2198"/>
                    <a:pt x="163" y="1504"/>
                  </a:cubicBezTo>
                  <a:cubicBezTo>
                    <a:pt x="555" y="810"/>
                    <a:pt x="1734" y="193"/>
                    <a:pt x="4483" y="38"/>
                  </a:cubicBezTo>
                  <a:cubicBezTo>
                    <a:pt x="7232" y="-116"/>
                    <a:pt x="11552" y="193"/>
                    <a:pt x="14497" y="1118"/>
                  </a:cubicBezTo>
                  <a:cubicBezTo>
                    <a:pt x="17443" y="2044"/>
                    <a:pt x="19014" y="3587"/>
                    <a:pt x="18228" y="4975"/>
                  </a:cubicBezTo>
                  <a:cubicBezTo>
                    <a:pt x="17443" y="6364"/>
                    <a:pt x="14301" y="7598"/>
                    <a:pt x="11748" y="8601"/>
                  </a:cubicBezTo>
                  <a:cubicBezTo>
                    <a:pt x="9195" y="9604"/>
                    <a:pt x="7232" y="10375"/>
                    <a:pt x="7035" y="10993"/>
                  </a:cubicBezTo>
                  <a:cubicBezTo>
                    <a:pt x="6839" y="11610"/>
                    <a:pt x="8410" y="12073"/>
                    <a:pt x="10963" y="12921"/>
                  </a:cubicBezTo>
                  <a:cubicBezTo>
                    <a:pt x="13515" y="13770"/>
                    <a:pt x="17050" y="15004"/>
                    <a:pt x="19014" y="16007"/>
                  </a:cubicBezTo>
                  <a:cubicBezTo>
                    <a:pt x="20977" y="17010"/>
                    <a:pt x="21370" y="17781"/>
                    <a:pt x="20977" y="18553"/>
                  </a:cubicBezTo>
                  <a:cubicBezTo>
                    <a:pt x="20585" y="19324"/>
                    <a:pt x="19406" y="20095"/>
                    <a:pt x="17639" y="20635"/>
                  </a:cubicBezTo>
                  <a:cubicBezTo>
                    <a:pt x="15872" y="21175"/>
                    <a:pt x="13515" y="21484"/>
                    <a:pt x="10963" y="20944"/>
                  </a:cubicBezTo>
                  <a:cubicBezTo>
                    <a:pt x="8410" y="20404"/>
                    <a:pt x="5661" y="19015"/>
                    <a:pt x="2912" y="17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229100" y="3238865"/>
              <a:ext cx="869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600" fill="norm" stroke="1" extrusionOk="0">
                  <a:moveTo>
                    <a:pt x="9257" y="0"/>
                  </a:moveTo>
                  <a:cubicBezTo>
                    <a:pt x="14914" y="3396"/>
                    <a:pt x="20571" y="6792"/>
                    <a:pt x="21086" y="9985"/>
                  </a:cubicBezTo>
                  <a:cubicBezTo>
                    <a:pt x="21600" y="13177"/>
                    <a:pt x="16971" y="16166"/>
                    <a:pt x="12600" y="18068"/>
                  </a:cubicBezTo>
                  <a:cubicBezTo>
                    <a:pt x="8229" y="19970"/>
                    <a:pt x="4114" y="207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109310" y="3346815"/>
              <a:ext cx="80737" cy="25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456" fill="norm" stroke="1" extrusionOk="0">
                  <a:moveTo>
                    <a:pt x="17993" y="3812"/>
                  </a:moveTo>
                  <a:cubicBezTo>
                    <a:pt x="18520" y="2904"/>
                    <a:pt x="19047" y="1997"/>
                    <a:pt x="18256" y="1271"/>
                  </a:cubicBezTo>
                  <a:cubicBezTo>
                    <a:pt x="17466" y="545"/>
                    <a:pt x="15359" y="0"/>
                    <a:pt x="13252" y="0"/>
                  </a:cubicBezTo>
                  <a:cubicBezTo>
                    <a:pt x="11144" y="0"/>
                    <a:pt x="9037" y="545"/>
                    <a:pt x="6403" y="1724"/>
                  </a:cubicBezTo>
                  <a:cubicBezTo>
                    <a:pt x="3769" y="2904"/>
                    <a:pt x="608" y="4719"/>
                    <a:pt x="81" y="6444"/>
                  </a:cubicBezTo>
                  <a:cubicBezTo>
                    <a:pt x="-446" y="8168"/>
                    <a:pt x="1661" y="9802"/>
                    <a:pt x="5086" y="11254"/>
                  </a:cubicBezTo>
                  <a:cubicBezTo>
                    <a:pt x="8510" y="12706"/>
                    <a:pt x="13252" y="13976"/>
                    <a:pt x="16413" y="15338"/>
                  </a:cubicBezTo>
                  <a:cubicBezTo>
                    <a:pt x="19574" y="16699"/>
                    <a:pt x="21154" y="18151"/>
                    <a:pt x="19310" y="19240"/>
                  </a:cubicBezTo>
                  <a:cubicBezTo>
                    <a:pt x="17466" y="20329"/>
                    <a:pt x="12198" y="21055"/>
                    <a:pt x="8247" y="21328"/>
                  </a:cubicBezTo>
                  <a:cubicBezTo>
                    <a:pt x="4295" y="21600"/>
                    <a:pt x="1661" y="21418"/>
                    <a:pt x="1925" y="20965"/>
                  </a:cubicBezTo>
                  <a:cubicBezTo>
                    <a:pt x="2188" y="20511"/>
                    <a:pt x="5349" y="19785"/>
                    <a:pt x="8510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251955" y="3195412"/>
              <a:ext cx="519931" cy="39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27" fill="norm" stroke="1" extrusionOk="0">
                  <a:moveTo>
                    <a:pt x="1296" y="11542"/>
                  </a:moveTo>
                  <a:cubicBezTo>
                    <a:pt x="857" y="13247"/>
                    <a:pt x="418" y="14952"/>
                    <a:pt x="199" y="16373"/>
                  </a:cubicBezTo>
                  <a:cubicBezTo>
                    <a:pt x="-21" y="17794"/>
                    <a:pt x="-21" y="18931"/>
                    <a:pt x="23" y="19784"/>
                  </a:cubicBezTo>
                  <a:cubicBezTo>
                    <a:pt x="67" y="20637"/>
                    <a:pt x="155" y="21205"/>
                    <a:pt x="418" y="21375"/>
                  </a:cubicBezTo>
                  <a:cubicBezTo>
                    <a:pt x="681" y="21546"/>
                    <a:pt x="1120" y="21319"/>
                    <a:pt x="1779" y="20295"/>
                  </a:cubicBezTo>
                  <a:cubicBezTo>
                    <a:pt x="2438" y="19272"/>
                    <a:pt x="3316" y="17453"/>
                    <a:pt x="3842" y="16146"/>
                  </a:cubicBezTo>
                  <a:cubicBezTo>
                    <a:pt x="4369" y="14839"/>
                    <a:pt x="4545" y="14043"/>
                    <a:pt x="4589" y="13986"/>
                  </a:cubicBezTo>
                  <a:cubicBezTo>
                    <a:pt x="4633" y="13929"/>
                    <a:pt x="4545" y="14611"/>
                    <a:pt x="4457" y="15237"/>
                  </a:cubicBezTo>
                  <a:cubicBezTo>
                    <a:pt x="4369" y="15862"/>
                    <a:pt x="4281" y="16430"/>
                    <a:pt x="4238" y="17055"/>
                  </a:cubicBezTo>
                  <a:cubicBezTo>
                    <a:pt x="4194" y="17681"/>
                    <a:pt x="4194" y="18363"/>
                    <a:pt x="4413" y="18647"/>
                  </a:cubicBezTo>
                  <a:cubicBezTo>
                    <a:pt x="4633" y="18931"/>
                    <a:pt x="5072" y="18818"/>
                    <a:pt x="5818" y="18079"/>
                  </a:cubicBezTo>
                  <a:cubicBezTo>
                    <a:pt x="6564" y="17340"/>
                    <a:pt x="7618" y="15975"/>
                    <a:pt x="8452" y="14839"/>
                  </a:cubicBezTo>
                  <a:cubicBezTo>
                    <a:pt x="9286" y="13702"/>
                    <a:pt x="9901" y="12792"/>
                    <a:pt x="10428" y="12224"/>
                  </a:cubicBezTo>
                  <a:cubicBezTo>
                    <a:pt x="10955" y="11655"/>
                    <a:pt x="11394" y="11428"/>
                    <a:pt x="11657" y="11599"/>
                  </a:cubicBezTo>
                  <a:cubicBezTo>
                    <a:pt x="11920" y="11769"/>
                    <a:pt x="12008" y="12338"/>
                    <a:pt x="12008" y="12338"/>
                  </a:cubicBezTo>
                  <a:cubicBezTo>
                    <a:pt x="12008" y="12338"/>
                    <a:pt x="11920" y="11769"/>
                    <a:pt x="11657" y="11428"/>
                  </a:cubicBezTo>
                  <a:cubicBezTo>
                    <a:pt x="11394" y="11087"/>
                    <a:pt x="10955" y="10973"/>
                    <a:pt x="10559" y="11087"/>
                  </a:cubicBezTo>
                  <a:cubicBezTo>
                    <a:pt x="10164" y="11201"/>
                    <a:pt x="9813" y="11542"/>
                    <a:pt x="9506" y="12565"/>
                  </a:cubicBezTo>
                  <a:cubicBezTo>
                    <a:pt x="9199" y="13588"/>
                    <a:pt x="8935" y="15293"/>
                    <a:pt x="8803" y="16487"/>
                  </a:cubicBezTo>
                  <a:cubicBezTo>
                    <a:pt x="8672" y="17681"/>
                    <a:pt x="8672" y="18363"/>
                    <a:pt x="8803" y="18931"/>
                  </a:cubicBezTo>
                  <a:cubicBezTo>
                    <a:pt x="8935" y="19500"/>
                    <a:pt x="9199" y="19954"/>
                    <a:pt x="9550" y="20182"/>
                  </a:cubicBezTo>
                  <a:cubicBezTo>
                    <a:pt x="9901" y="20409"/>
                    <a:pt x="10340" y="20409"/>
                    <a:pt x="11218" y="19727"/>
                  </a:cubicBezTo>
                  <a:cubicBezTo>
                    <a:pt x="12096" y="19045"/>
                    <a:pt x="13413" y="17681"/>
                    <a:pt x="14642" y="15464"/>
                  </a:cubicBezTo>
                  <a:cubicBezTo>
                    <a:pt x="15872" y="13247"/>
                    <a:pt x="17013" y="10178"/>
                    <a:pt x="17759" y="7677"/>
                  </a:cubicBezTo>
                  <a:cubicBezTo>
                    <a:pt x="18506" y="5175"/>
                    <a:pt x="18857" y="3243"/>
                    <a:pt x="19120" y="1935"/>
                  </a:cubicBezTo>
                  <a:cubicBezTo>
                    <a:pt x="19384" y="628"/>
                    <a:pt x="19559" y="-54"/>
                    <a:pt x="19516" y="3"/>
                  </a:cubicBezTo>
                  <a:cubicBezTo>
                    <a:pt x="19472" y="60"/>
                    <a:pt x="19208" y="855"/>
                    <a:pt x="18725" y="2959"/>
                  </a:cubicBezTo>
                  <a:cubicBezTo>
                    <a:pt x="18242" y="5062"/>
                    <a:pt x="17540" y="8472"/>
                    <a:pt x="17057" y="10860"/>
                  </a:cubicBezTo>
                  <a:cubicBezTo>
                    <a:pt x="16574" y="13247"/>
                    <a:pt x="16311" y="14611"/>
                    <a:pt x="16135" y="15691"/>
                  </a:cubicBezTo>
                  <a:cubicBezTo>
                    <a:pt x="15959" y="16771"/>
                    <a:pt x="15872" y="17567"/>
                    <a:pt x="15872" y="17681"/>
                  </a:cubicBezTo>
                  <a:cubicBezTo>
                    <a:pt x="15872" y="17794"/>
                    <a:pt x="15959" y="17226"/>
                    <a:pt x="16399" y="16373"/>
                  </a:cubicBezTo>
                  <a:cubicBezTo>
                    <a:pt x="16838" y="15521"/>
                    <a:pt x="17628" y="14384"/>
                    <a:pt x="18242" y="13702"/>
                  </a:cubicBezTo>
                  <a:cubicBezTo>
                    <a:pt x="18857" y="13020"/>
                    <a:pt x="19296" y="12792"/>
                    <a:pt x="19779" y="12679"/>
                  </a:cubicBezTo>
                  <a:cubicBezTo>
                    <a:pt x="20262" y="12565"/>
                    <a:pt x="20789" y="12565"/>
                    <a:pt x="21096" y="12849"/>
                  </a:cubicBezTo>
                  <a:cubicBezTo>
                    <a:pt x="21403" y="13133"/>
                    <a:pt x="21491" y="13702"/>
                    <a:pt x="21535" y="14611"/>
                  </a:cubicBezTo>
                  <a:cubicBezTo>
                    <a:pt x="21579" y="15521"/>
                    <a:pt x="21579" y="16771"/>
                    <a:pt x="21535" y="17738"/>
                  </a:cubicBezTo>
                  <a:cubicBezTo>
                    <a:pt x="21491" y="18704"/>
                    <a:pt x="21403" y="19386"/>
                    <a:pt x="21316" y="2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366933" y="3156056"/>
              <a:ext cx="706968" cy="40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4721" y="3067"/>
                  </a:moveTo>
                  <a:cubicBezTo>
                    <a:pt x="4204" y="5103"/>
                    <a:pt x="3686" y="7139"/>
                    <a:pt x="3428" y="9853"/>
                  </a:cubicBezTo>
                  <a:cubicBezTo>
                    <a:pt x="3169" y="12567"/>
                    <a:pt x="3169" y="15960"/>
                    <a:pt x="3201" y="17939"/>
                  </a:cubicBezTo>
                  <a:cubicBezTo>
                    <a:pt x="3234" y="19918"/>
                    <a:pt x="3298" y="20483"/>
                    <a:pt x="3492" y="20879"/>
                  </a:cubicBezTo>
                  <a:cubicBezTo>
                    <a:pt x="3686" y="21275"/>
                    <a:pt x="4010" y="21501"/>
                    <a:pt x="4236" y="21331"/>
                  </a:cubicBezTo>
                  <a:cubicBezTo>
                    <a:pt x="4462" y="21162"/>
                    <a:pt x="4592" y="20596"/>
                    <a:pt x="4527" y="19692"/>
                  </a:cubicBezTo>
                  <a:cubicBezTo>
                    <a:pt x="4462" y="18787"/>
                    <a:pt x="4204" y="17543"/>
                    <a:pt x="3525" y="16582"/>
                  </a:cubicBezTo>
                  <a:cubicBezTo>
                    <a:pt x="2846" y="15620"/>
                    <a:pt x="1746" y="14942"/>
                    <a:pt x="1035" y="14716"/>
                  </a:cubicBezTo>
                  <a:cubicBezTo>
                    <a:pt x="323" y="14489"/>
                    <a:pt x="0" y="14716"/>
                    <a:pt x="0" y="14772"/>
                  </a:cubicBezTo>
                  <a:cubicBezTo>
                    <a:pt x="0" y="14829"/>
                    <a:pt x="323" y="14716"/>
                    <a:pt x="1293" y="13698"/>
                  </a:cubicBezTo>
                  <a:cubicBezTo>
                    <a:pt x="2263" y="12680"/>
                    <a:pt x="3880" y="10758"/>
                    <a:pt x="5174" y="8948"/>
                  </a:cubicBezTo>
                  <a:cubicBezTo>
                    <a:pt x="6467" y="7139"/>
                    <a:pt x="7437" y="5442"/>
                    <a:pt x="8051" y="4368"/>
                  </a:cubicBezTo>
                  <a:cubicBezTo>
                    <a:pt x="8666" y="3294"/>
                    <a:pt x="8925" y="2841"/>
                    <a:pt x="8989" y="2898"/>
                  </a:cubicBezTo>
                  <a:cubicBezTo>
                    <a:pt x="9054" y="2954"/>
                    <a:pt x="8925" y="3520"/>
                    <a:pt x="8569" y="5442"/>
                  </a:cubicBezTo>
                  <a:cubicBezTo>
                    <a:pt x="8213" y="7365"/>
                    <a:pt x="7631" y="10644"/>
                    <a:pt x="7308" y="12624"/>
                  </a:cubicBezTo>
                  <a:cubicBezTo>
                    <a:pt x="6984" y="14603"/>
                    <a:pt x="6920" y="15281"/>
                    <a:pt x="6823" y="15903"/>
                  </a:cubicBezTo>
                  <a:cubicBezTo>
                    <a:pt x="6726" y="16525"/>
                    <a:pt x="6596" y="17091"/>
                    <a:pt x="6629" y="17091"/>
                  </a:cubicBezTo>
                  <a:cubicBezTo>
                    <a:pt x="6661" y="17091"/>
                    <a:pt x="6855" y="16525"/>
                    <a:pt x="7049" y="16016"/>
                  </a:cubicBezTo>
                  <a:cubicBezTo>
                    <a:pt x="7243" y="15507"/>
                    <a:pt x="7437" y="15055"/>
                    <a:pt x="7696" y="14772"/>
                  </a:cubicBezTo>
                  <a:cubicBezTo>
                    <a:pt x="7954" y="14489"/>
                    <a:pt x="8278" y="14376"/>
                    <a:pt x="8537" y="14603"/>
                  </a:cubicBezTo>
                  <a:cubicBezTo>
                    <a:pt x="8795" y="14829"/>
                    <a:pt x="8989" y="15394"/>
                    <a:pt x="9119" y="16073"/>
                  </a:cubicBezTo>
                  <a:cubicBezTo>
                    <a:pt x="9248" y="16751"/>
                    <a:pt x="9313" y="17543"/>
                    <a:pt x="9410" y="18221"/>
                  </a:cubicBezTo>
                  <a:cubicBezTo>
                    <a:pt x="9507" y="18900"/>
                    <a:pt x="9636" y="19465"/>
                    <a:pt x="9862" y="19861"/>
                  </a:cubicBezTo>
                  <a:cubicBezTo>
                    <a:pt x="10089" y="20257"/>
                    <a:pt x="10412" y="20483"/>
                    <a:pt x="10897" y="20427"/>
                  </a:cubicBezTo>
                  <a:cubicBezTo>
                    <a:pt x="11382" y="20370"/>
                    <a:pt x="12029" y="20031"/>
                    <a:pt x="12643" y="19183"/>
                  </a:cubicBezTo>
                  <a:cubicBezTo>
                    <a:pt x="13257" y="18335"/>
                    <a:pt x="13840" y="16977"/>
                    <a:pt x="14131" y="15903"/>
                  </a:cubicBezTo>
                  <a:cubicBezTo>
                    <a:pt x="14422" y="14829"/>
                    <a:pt x="14422" y="14037"/>
                    <a:pt x="14260" y="13641"/>
                  </a:cubicBezTo>
                  <a:cubicBezTo>
                    <a:pt x="14098" y="13246"/>
                    <a:pt x="13775" y="13246"/>
                    <a:pt x="13354" y="13585"/>
                  </a:cubicBezTo>
                  <a:cubicBezTo>
                    <a:pt x="12934" y="13924"/>
                    <a:pt x="12417" y="14603"/>
                    <a:pt x="12029" y="15168"/>
                  </a:cubicBezTo>
                  <a:cubicBezTo>
                    <a:pt x="11641" y="15733"/>
                    <a:pt x="11382" y="16186"/>
                    <a:pt x="11220" y="16695"/>
                  </a:cubicBezTo>
                  <a:cubicBezTo>
                    <a:pt x="11059" y="17204"/>
                    <a:pt x="10994" y="17769"/>
                    <a:pt x="11123" y="18052"/>
                  </a:cubicBezTo>
                  <a:cubicBezTo>
                    <a:pt x="11253" y="18335"/>
                    <a:pt x="11576" y="18335"/>
                    <a:pt x="12061" y="17939"/>
                  </a:cubicBezTo>
                  <a:cubicBezTo>
                    <a:pt x="12546" y="17543"/>
                    <a:pt x="13193" y="16751"/>
                    <a:pt x="13516" y="16638"/>
                  </a:cubicBezTo>
                  <a:cubicBezTo>
                    <a:pt x="13840" y="16525"/>
                    <a:pt x="13840" y="17091"/>
                    <a:pt x="13840" y="17656"/>
                  </a:cubicBezTo>
                  <a:cubicBezTo>
                    <a:pt x="13840" y="18221"/>
                    <a:pt x="13840" y="18787"/>
                    <a:pt x="14001" y="19013"/>
                  </a:cubicBezTo>
                  <a:cubicBezTo>
                    <a:pt x="14163" y="19239"/>
                    <a:pt x="14486" y="19126"/>
                    <a:pt x="15101" y="17939"/>
                  </a:cubicBezTo>
                  <a:cubicBezTo>
                    <a:pt x="15715" y="16751"/>
                    <a:pt x="16620" y="14489"/>
                    <a:pt x="17655" y="11606"/>
                  </a:cubicBezTo>
                  <a:cubicBezTo>
                    <a:pt x="18690" y="8722"/>
                    <a:pt x="19854" y="5216"/>
                    <a:pt x="20533" y="3067"/>
                  </a:cubicBezTo>
                  <a:cubicBezTo>
                    <a:pt x="21212" y="919"/>
                    <a:pt x="21406" y="127"/>
                    <a:pt x="21471" y="14"/>
                  </a:cubicBezTo>
                  <a:cubicBezTo>
                    <a:pt x="21535" y="-99"/>
                    <a:pt x="21471" y="466"/>
                    <a:pt x="21083" y="2332"/>
                  </a:cubicBezTo>
                  <a:cubicBezTo>
                    <a:pt x="20695" y="4198"/>
                    <a:pt x="19983" y="7365"/>
                    <a:pt x="19434" y="9966"/>
                  </a:cubicBezTo>
                  <a:cubicBezTo>
                    <a:pt x="18884" y="12567"/>
                    <a:pt x="18496" y="14603"/>
                    <a:pt x="18269" y="16016"/>
                  </a:cubicBezTo>
                  <a:cubicBezTo>
                    <a:pt x="18043" y="17430"/>
                    <a:pt x="17978" y="18221"/>
                    <a:pt x="18108" y="18674"/>
                  </a:cubicBezTo>
                  <a:cubicBezTo>
                    <a:pt x="18237" y="19126"/>
                    <a:pt x="18560" y="19239"/>
                    <a:pt x="19175" y="18674"/>
                  </a:cubicBezTo>
                  <a:cubicBezTo>
                    <a:pt x="19789" y="18108"/>
                    <a:pt x="20695" y="16864"/>
                    <a:pt x="21600" y="156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959599" y="3320192"/>
              <a:ext cx="1397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564" y="11040"/>
                    <a:pt x="11127" y="1783"/>
                    <a:pt x="14727" y="240"/>
                  </a:cubicBezTo>
                  <a:cubicBezTo>
                    <a:pt x="18327" y="-1303"/>
                    <a:pt x="19964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207250" y="3315065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175499" y="349286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661150" y="2004713"/>
              <a:ext cx="482600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6" fill="norm" stroke="1" extrusionOk="0">
                  <a:moveTo>
                    <a:pt x="0" y="20156"/>
                  </a:moveTo>
                  <a:cubicBezTo>
                    <a:pt x="3221" y="13985"/>
                    <a:pt x="6442" y="7813"/>
                    <a:pt x="9284" y="3956"/>
                  </a:cubicBezTo>
                  <a:cubicBezTo>
                    <a:pt x="12126" y="99"/>
                    <a:pt x="14589" y="-1444"/>
                    <a:pt x="16579" y="1642"/>
                  </a:cubicBezTo>
                  <a:cubicBezTo>
                    <a:pt x="18568" y="4727"/>
                    <a:pt x="20084" y="12442"/>
                    <a:pt x="21600" y="2015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697133" y="2076815"/>
              <a:ext cx="376767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3" y="21600"/>
                  </a:moveTo>
                  <a:cubicBezTo>
                    <a:pt x="607" y="21600"/>
                    <a:pt x="0" y="21600"/>
                    <a:pt x="0" y="20700"/>
                  </a:cubicBezTo>
                  <a:cubicBezTo>
                    <a:pt x="0" y="19800"/>
                    <a:pt x="607" y="18000"/>
                    <a:pt x="3094" y="14400"/>
                  </a:cubicBezTo>
                  <a:cubicBezTo>
                    <a:pt x="5582" y="10800"/>
                    <a:pt x="9951" y="5400"/>
                    <a:pt x="13348" y="2700"/>
                  </a:cubicBezTo>
                  <a:cubicBezTo>
                    <a:pt x="16746" y="0"/>
                    <a:pt x="1917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41" name="Drawing"/>
          <p:cNvGrpSpPr/>
          <p:nvPr/>
        </p:nvGrpSpPr>
        <p:grpSpPr>
          <a:xfrm>
            <a:off x="877582" y="2691553"/>
            <a:ext cx="10793719" cy="5424961"/>
            <a:chOff x="0" y="0"/>
            <a:chExt cx="10793717" cy="5424959"/>
          </a:xfrm>
        </p:grpSpPr>
        <p:sp>
          <p:nvSpPr>
            <p:cNvPr id="198" name="Line"/>
            <p:cNvSpPr/>
            <p:nvPr/>
          </p:nvSpPr>
          <p:spPr>
            <a:xfrm>
              <a:off x="151117" y="174064"/>
              <a:ext cx="38101" cy="36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2860"/>
                  </a:moveTo>
                  <a:cubicBezTo>
                    <a:pt x="0" y="2243"/>
                    <a:pt x="0" y="1625"/>
                    <a:pt x="0" y="1008"/>
                  </a:cubicBezTo>
                  <a:cubicBezTo>
                    <a:pt x="0" y="391"/>
                    <a:pt x="0" y="-226"/>
                    <a:pt x="1200" y="83"/>
                  </a:cubicBezTo>
                  <a:cubicBezTo>
                    <a:pt x="2400" y="391"/>
                    <a:pt x="4800" y="1625"/>
                    <a:pt x="6600" y="3909"/>
                  </a:cubicBezTo>
                  <a:cubicBezTo>
                    <a:pt x="8400" y="6192"/>
                    <a:pt x="9600" y="9525"/>
                    <a:pt x="12000" y="12611"/>
                  </a:cubicBezTo>
                  <a:cubicBezTo>
                    <a:pt x="14400" y="15696"/>
                    <a:pt x="18000" y="18535"/>
                    <a:pt x="21600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165933" y="78044"/>
              <a:ext cx="223363" cy="420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57" fill="norm" stroke="1" extrusionOk="0">
                  <a:moveTo>
                    <a:pt x="400" y="5781"/>
                  </a:moveTo>
                  <a:cubicBezTo>
                    <a:pt x="0" y="4377"/>
                    <a:pt x="-400" y="2973"/>
                    <a:pt x="800" y="1893"/>
                  </a:cubicBezTo>
                  <a:cubicBezTo>
                    <a:pt x="2000" y="813"/>
                    <a:pt x="4800" y="57"/>
                    <a:pt x="8000" y="3"/>
                  </a:cubicBezTo>
                  <a:cubicBezTo>
                    <a:pt x="11200" y="-51"/>
                    <a:pt x="14800" y="597"/>
                    <a:pt x="17300" y="2379"/>
                  </a:cubicBezTo>
                  <a:cubicBezTo>
                    <a:pt x="19800" y="4161"/>
                    <a:pt x="21200" y="7077"/>
                    <a:pt x="21100" y="9993"/>
                  </a:cubicBezTo>
                  <a:cubicBezTo>
                    <a:pt x="21000" y="12909"/>
                    <a:pt x="19400" y="15825"/>
                    <a:pt x="17500" y="17715"/>
                  </a:cubicBezTo>
                  <a:cubicBezTo>
                    <a:pt x="15600" y="19605"/>
                    <a:pt x="13400" y="20469"/>
                    <a:pt x="11600" y="20955"/>
                  </a:cubicBezTo>
                  <a:cubicBezTo>
                    <a:pt x="9800" y="21441"/>
                    <a:pt x="8400" y="21549"/>
                    <a:pt x="7200" y="21387"/>
                  </a:cubicBezTo>
                  <a:cubicBezTo>
                    <a:pt x="6000" y="21225"/>
                    <a:pt x="5000" y="20793"/>
                    <a:pt x="4900" y="20415"/>
                  </a:cubicBezTo>
                  <a:cubicBezTo>
                    <a:pt x="4800" y="20037"/>
                    <a:pt x="5600" y="19713"/>
                    <a:pt x="6400" y="19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33717" y="25484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646417" y="369146"/>
              <a:ext cx="184151" cy="2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9" fill="norm" stroke="1" extrusionOk="0">
                  <a:moveTo>
                    <a:pt x="0" y="5400"/>
                  </a:moveTo>
                  <a:cubicBezTo>
                    <a:pt x="745" y="12600"/>
                    <a:pt x="1490" y="19800"/>
                    <a:pt x="3600" y="20700"/>
                  </a:cubicBezTo>
                  <a:cubicBezTo>
                    <a:pt x="5710" y="21600"/>
                    <a:pt x="9186" y="16200"/>
                    <a:pt x="12414" y="11700"/>
                  </a:cubicBezTo>
                  <a:cubicBezTo>
                    <a:pt x="15641" y="7200"/>
                    <a:pt x="1862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1093033" y="-1"/>
              <a:ext cx="169335" cy="547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19170" y="2765"/>
                  </a:moveTo>
                  <a:cubicBezTo>
                    <a:pt x="17280" y="1854"/>
                    <a:pt x="15390" y="944"/>
                    <a:pt x="13230" y="447"/>
                  </a:cubicBezTo>
                  <a:cubicBezTo>
                    <a:pt x="11070" y="-49"/>
                    <a:pt x="8640" y="-132"/>
                    <a:pt x="6750" y="199"/>
                  </a:cubicBezTo>
                  <a:cubicBezTo>
                    <a:pt x="4860" y="530"/>
                    <a:pt x="3510" y="1275"/>
                    <a:pt x="3915" y="2640"/>
                  </a:cubicBezTo>
                  <a:cubicBezTo>
                    <a:pt x="4320" y="4006"/>
                    <a:pt x="6480" y="5992"/>
                    <a:pt x="7830" y="7440"/>
                  </a:cubicBezTo>
                  <a:cubicBezTo>
                    <a:pt x="9180" y="8889"/>
                    <a:pt x="9720" y="9799"/>
                    <a:pt x="9180" y="10502"/>
                  </a:cubicBezTo>
                  <a:cubicBezTo>
                    <a:pt x="8640" y="11206"/>
                    <a:pt x="7020" y="11702"/>
                    <a:pt x="5535" y="11992"/>
                  </a:cubicBezTo>
                  <a:cubicBezTo>
                    <a:pt x="4050" y="12282"/>
                    <a:pt x="2700" y="12365"/>
                    <a:pt x="2565" y="12282"/>
                  </a:cubicBezTo>
                  <a:cubicBezTo>
                    <a:pt x="2430" y="12199"/>
                    <a:pt x="3510" y="11951"/>
                    <a:pt x="4185" y="12034"/>
                  </a:cubicBezTo>
                  <a:cubicBezTo>
                    <a:pt x="4860" y="12116"/>
                    <a:pt x="5130" y="12530"/>
                    <a:pt x="4455" y="13606"/>
                  </a:cubicBezTo>
                  <a:cubicBezTo>
                    <a:pt x="3780" y="14682"/>
                    <a:pt x="2160" y="16420"/>
                    <a:pt x="1215" y="17578"/>
                  </a:cubicBezTo>
                  <a:cubicBezTo>
                    <a:pt x="270" y="18737"/>
                    <a:pt x="0" y="19316"/>
                    <a:pt x="0" y="19813"/>
                  </a:cubicBezTo>
                  <a:cubicBezTo>
                    <a:pt x="0" y="20309"/>
                    <a:pt x="270" y="20723"/>
                    <a:pt x="1215" y="21013"/>
                  </a:cubicBezTo>
                  <a:cubicBezTo>
                    <a:pt x="2160" y="21302"/>
                    <a:pt x="3780" y="21468"/>
                    <a:pt x="7290" y="21385"/>
                  </a:cubicBezTo>
                  <a:cubicBezTo>
                    <a:pt x="10800" y="21302"/>
                    <a:pt x="16200" y="20971"/>
                    <a:pt x="21600" y="20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1300467" y="146896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09" y="5100"/>
                    <a:pt x="10017" y="10200"/>
                    <a:pt x="13617" y="13800"/>
                  </a:cubicBezTo>
                  <a:cubicBezTo>
                    <a:pt x="17217" y="17400"/>
                    <a:pt x="19409" y="19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336848" y="134196"/>
              <a:ext cx="141420" cy="328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77" fill="norm" stroke="1" extrusionOk="0">
                  <a:moveTo>
                    <a:pt x="21223" y="0"/>
                  </a:moveTo>
                  <a:cubicBezTo>
                    <a:pt x="18364" y="2908"/>
                    <a:pt x="15505" y="5815"/>
                    <a:pt x="12329" y="9000"/>
                  </a:cubicBezTo>
                  <a:cubicBezTo>
                    <a:pt x="9152" y="12185"/>
                    <a:pt x="5658" y="15646"/>
                    <a:pt x="3276" y="17931"/>
                  </a:cubicBezTo>
                  <a:cubicBezTo>
                    <a:pt x="894" y="20215"/>
                    <a:pt x="-377" y="21323"/>
                    <a:pt x="99" y="21462"/>
                  </a:cubicBezTo>
                  <a:cubicBezTo>
                    <a:pt x="576" y="21600"/>
                    <a:pt x="2799" y="20769"/>
                    <a:pt x="5023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559594" y="343746"/>
              <a:ext cx="1392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31"/>
                    <a:pt x="-1303" y="8862"/>
                    <a:pt x="240" y="12462"/>
                  </a:cubicBezTo>
                  <a:cubicBezTo>
                    <a:pt x="1783" y="16062"/>
                    <a:pt x="11040" y="18831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611617" y="464396"/>
              <a:ext cx="889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884667" y="115146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600"/>
                    <a:pt x="8229" y="7200"/>
                    <a:pt x="11829" y="10350"/>
                  </a:cubicBezTo>
                  <a:cubicBezTo>
                    <a:pt x="15429" y="13500"/>
                    <a:pt x="18514" y="16200"/>
                    <a:pt x="20057" y="18000"/>
                  </a:cubicBezTo>
                  <a:cubicBezTo>
                    <a:pt x="21600" y="19800"/>
                    <a:pt x="2160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1973567" y="146896"/>
              <a:ext cx="1333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2700"/>
                    <a:pt x="15429" y="5400"/>
                    <a:pt x="12171" y="8293"/>
                  </a:cubicBezTo>
                  <a:cubicBezTo>
                    <a:pt x="8914" y="11186"/>
                    <a:pt x="5486" y="14271"/>
                    <a:pt x="3429" y="16521"/>
                  </a:cubicBezTo>
                  <a:cubicBezTo>
                    <a:pt x="1371" y="18771"/>
                    <a:pt x="686" y="201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132317" y="397986"/>
              <a:ext cx="120651" cy="126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2612"/>
                  </a:moveTo>
                  <a:cubicBezTo>
                    <a:pt x="1516" y="1549"/>
                    <a:pt x="3032" y="487"/>
                    <a:pt x="4737" y="133"/>
                  </a:cubicBezTo>
                  <a:cubicBezTo>
                    <a:pt x="6442" y="-221"/>
                    <a:pt x="8337" y="133"/>
                    <a:pt x="9474" y="1195"/>
                  </a:cubicBezTo>
                  <a:cubicBezTo>
                    <a:pt x="10611" y="2258"/>
                    <a:pt x="10989" y="4028"/>
                    <a:pt x="10421" y="6684"/>
                  </a:cubicBezTo>
                  <a:cubicBezTo>
                    <a:pt x="9853" y="9340"/>
                    <a:pt x="8337" y="12881"/>
                    <a:pt x="7011" y="15359"/>
                  </a:cubicBezTo>
                  <a:cubicBezTo>
                    <a:pt x="5684" y="17838"/>
                    <a:pt x="4547" y="19254"/>
                    <a:pt x="4926" y="20140"/>
                  </a:cubicBezTo>
                  <a:cubicBezTo>
                    <a:pt x="5305" y="21025"/>
                    <a:pt x="7200" y="21379"/>
                    <a:pt x="10232" y="21025"/>
                  </a:cubicBezTo>
                  <a:cubicBezTo>
                    <a:pt x="13263" y="20671"/>
                    <a:pt x="17432" y="19609"/>
                    <a:pt x="21600" y="18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310117" y="508846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526017" y="515196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830817" y="483446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938767" y="508846"/>
              <a:ext cx="114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256267" y="74623"/>
              <a:ext cx="241301" cy="37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1613"/>
                  </a:moveTo>
                  <a:cubicBezTo>
                    <a:pt x="379" y="877"/>
                    <a:pt x="758" y="140"/>
                    <a:pt x="1326" y="18"/>
                  </a:cubicBezTo>
                  <a:cubicBezTo>
                    <a:pt x="1895" y="-105"/>
                    <a:pt x="2653" y="386"/>
                    <a:pt x="4547" y="2165"/>
                  </a:cubicBezTo>
                  <a:cubicBezTo>
                    <a:pt x="6442" y="3945"/>
                    <a:pt x="9474" y="7013"/>
                    <a:pt x="12126" y="10265"/>
                  </a:cubicBezTo>
                  <a:cubicBezTo>
                    <a:pt x="14779" y="13518"/>
                    <a:pt x="17053" y="16954"/>
                    <a:pt x="18568" y="18856"/>
                  </a:cubicBezTo>
                  <a:cubicBezTo>
                    <a:pt x="20084" y="20759"/>
                    <a:pt x="20842" y="21127"/>
                    <a:pt x="2160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402317" y="77046"/>
              <a:ext cx="133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71" y="2040"/>
                    <a:pt x="14743" y="4080"/>
                    <a:pt x="11143" y="7080"/>
                  </a:cubicBezTo>
                  <a:cubicBezTo>
                    <a:pt x="7543" y="10080"/>
                    <a:pt x="3771" y="14040"/>
                    <a:pt x="1886" y="1662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574192" y="350096"/>
              <a:ext cx="12022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061" y="0"/>
                  </a:moveTo>
                  <a:cubicBezTo>
                    <a:pt x="682" y="4000"/>
                    <a:pt x="303" y="8000"/>
                    <a:pt x="113" y="11600"/>
                  </a:cubicBezTo>
                  <a:cubicBezTo>
                    <a:pt x="-76" y="15200"/>
                    <a:pt x="-76" y="18400"/>
                    <a:pt x="492" y="17800"/>
                  </a:cubicBezTo>
                  <a:cubicBezTo>
                    <a:pt x="1061" y="17200"/>
                    <a:pt x="2198" y="12800"/>
                    <a:pt x="3524" y="9600"/>
                  </a:cubicBezTo>
                  <a:cubicBezTo>
                    <a:pt x="4850" y="6400"/>
                    <a:pt x="6366" y="4400"/>
                    <a:pt x="7882" y="2800"/>
                  </a:cubicBezTo>
                  <a:cubicBezTo>
                    <a:pt x="9398" y="1200"/>
                    <a:pt x="10913" y="0"/>
                    <a:pt x="12998" y="800"/>
                  </a:cubicBezTo>
                  <a:cubicBezTo>
                    <a:pt x="15082" y="1600"/>
                    <a:pt x="17735" y="4400"/>
                    <a:pt x="19250" y="8200"/>
                  </a:cubicBezTo>
                  <a:cubicBezTo>
                    <a:pt x="20766" y="12000"/>
                    <a:pt x="21145" y="16800"/>
                    <a:pt x="215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827767" y="40408"/>
              <a:ext cx="86004" cy="517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82" fill="norm" stroke="1" extrusionOk="0">
                  <a:moveTo>
                    <a:pt x="0" y="202"/>
                  </a:moveTo>
                  <a:cubicBezTo>
                    <a:pt x="2571" y="27"/>
                    <a:pt x="5143" y="-148"/>
                    <a:pt x="8486" y="202"/>
                  </a:cubicBezTo>
                  <a:cubicBezTo>
                    <a:pt x="11829" y="552"/>
                    <a:pt x="15943" y="1426"/>
                    <a:pt x="16457" y="2388"/>
                  </a:cubicBezTo>
                  <a:cubicBezTo>
                    <a:pt x="16971" y="3350"/>
                    <a:pt x="13886" y="4399"/>
                    <a:pt x="11829" y="5405"/>
                  </a:cubicBezTo>
                  <a:cubicBezTo>
                    <a:pt x="9771" y="6411"/>
                    <a:pt x="8743" y="7373"/>
                    <a:pt x="9000" y="8422"/>
                  </a:cubicBezTo>
                  <a:cubicBezTo>
                    <a:pt x="9257" y="9471"/>
                    <a:pt x="10800" y="10608"/>
                    <a:pt x="13371" y="12139"/>
                  </a:cubicBezTo>
                  <a:cubicBezTo>
                    <a:pt x="15943" y="13669"/>
                    <a:pt x="19543" y="15593"/>
                    <a:pt x="20571" y="17036"/>
                  </a:cubicBezTo>
                  <a:cubicBezTo>
                    <a:pt x="21600" y="18479"/>
                    <a:pt x="20057" y="19441"/>
                    <a:pt x="17743" y="20140"/>
                  </a:cubicBezTo>
                  <a:cubicBezTo>
                    <a:pt x="15429" y="20840"/>
                    <a:pt x="12343" y="21277"/>
                    <a:pt x="9771" y="21365"/>
                  </a:cubicBezTo>
                  <a:cubicBezTo>
                    <a:pt x="7200" y="21452"/>
                    <a:pt x="5143" y="21190"/>
                    <a:pt x="3086" y="2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105050" y="288160"/>
              <a:ext cx="300568" cy="124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826" fill="norm" stroke="1" extrusionOk="0">
                  <a:moveTo>
                    <a:pt x="1964" y="16735"/>
                  </a:moveTo>
                  <a:cubicBezTo>
                    <a:pt x="1208" y="16735"/>
                    <a:pt x="453" y="16735"/>
                    <a:pt x="151" y="15495"/>
                  </a:cubicBezTo>
                  <a:cubicBezTo>
                    <a:pt x="-151" y="14256"/>
                    <a:pt x="0" y="11777"/>
                    <a:pt x="604" y="9122"/>
                  </a:cubicBezTo>
                  <a:cubicBezTo>
                    <a:pt x="1208" y="6466"/>
                    <a:pt x="2266" y="3633"/>
                    <a:pt x="3248" y="1863"/>
                  </a:cubicBezTo>
                  <a:cubicBezTo>
                    <a:pt x="4229" y="92"/>
                    <a:pt x="5136" y="-616"/>
                    <a:pt x="5891" y="623"/>
                  </a:cubicBezTo>
                  <a:cubicBezTo>
                    <a:pt x="6646" y="1863"/>
                    <a:pt x="7250" y="5050"/>
                    <a:pt x="7930" y="8414"/>
                  </a:cubicBezTo>
                  <a:cubicBezTo>
                    <a:pt x="8610" y="11777"/>
                    <a:pt x="9365" y="15318"/>
                    <a:pt x="10045" y="17620"/>
                  </a:cubicBezTo>
                  <a:cubicBezTo>
                    <a:pt x="10725" y="19922"/>
                    <a:pt x="11329" y="20984"/>
                    <a:pt x="12537" y="20807"/>
                  </a:cubicBezTo>
                  <a:cubicBezTo>
                    <a:pt x="13746" y="20630"/>
                    <a:pt x="15558" y="19214"/>
                    <a:pt x="17144" y="16204"/>
                  </a:cubicBezTo>
                  <a:cubicBezTo>
                    <a:pt x="18730" y="13194"/>
                    <a:pt x="20090" y="8591"/>
                    <a:pt x="21449" y="3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221467" y="115146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227817" y="26246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310367" y="89746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329417" y="38946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240380" y="927946"/>
              <a:ext cx="88538" cy="40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91" fill="norm" stroke="1" extrusionOk="0">
                  <a:moveTo>
                    <a:pt x="7626" y="0"/>
                  </a:moveTo>
                  <a:cubicBezTo>
                    <a:pt x="5569" y="1781"/>
                    <a:pt x="3512" y="3563"/>
                    <a:pt x="2226" y="6625"/>
                  </a:cubicBezTo>
                  <a:cubicBezTo>
                    <a:pt x="941" y="9687"/>
                    <a:pt x="426" y="14029"/>
                    <a:pt x="169" y="16478"/>
                  </a:cubicBezTo>
                  <a:cubicBezTo>
                    <a:pt x="-88" y="18928"/>
                    <a:pt x="-88" y="19485"/>
                    <a:pt x="426" y="20041"/>
                  </a:cubicBezTo>
                  <a:cubicBezTo>
                    <a:pt x="941" y="20598"/>
                    <a:pt x="1969" y="21155"/>
                    <a:pt x="3769" y="21377"/>
                  </a:cubicBezTo>
                  <a:cubicBezTo>
                    <a:pt x="5569" y="21600"/>
                    <a:pt x="8141" y="21489"/>
                    <a:pt x="11226" y="21099"/>
                  </a:cubicBezTo>
                  <a:cubicBezTo>
                    <a:pt x="14312" y="20709"/>
                    <a:pt x="17912" y="20041"/>
                    <a:pt x="21512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201917" y="1137496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98767" y="1137496"/>
              <a:ext cx="114301" cy="18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4800" y="3972"/>
                    <a:pt x="9600" y="7945"/>
                    <a:pt x="12200" y="10924"/>
                  </a:cubicBezTo>
                  <a:cubicBezTo>
                    <a:pt x="14800" y="13903"/>
                    <a:pt x="15200" y="15890"/>
                    <a:pt x="15200" y="17503"/>
                  </a:cubicBezTo>
                  <a:cubicBezTo>
                    <a:pt x="15200" y="19117"/>
                    <a:pt x="14800" y="20359"/>
                    <a:pt x="13600" y="20979"/>
                  </a:cubicBezTo>
                  <a:cubicBezTo>
                    <a:pt x="12400" y="21600"/>
                    <a:pt x="10400" y="21600"/>
                    <a:pt x="9000" y="20855"/>
                  </a:cubicBezTo>
                  <a:cubicBezTo>
                    <a:pt x="7600" y="20110"/>
                    <a:pt x="6800" y="18621"/>
                    <a:pt x="8000" y="15393"/>
                  </a:cubicBezTo>
                  <a:cubicBezTo>
                    <a:pt x="9200" y="12166"/>
                    <a:pt x="12400" y="7200"/>
                    <a:pt x="15000" y="4345"/>
                  </a:cubicBezTo>
                  <a:cubicBezTo>
                    <a:pt x="17600" y="1490"/>
                    <a:pt x="19600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64292" y="1110388"/>
              <a:ext cx="355176" cy="201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987" fill="norm" stroke="1" extrusionOk="0">
                  <a:moveTo>
                    <a:pt x="1131" y="2161"/>
                  </a:moveTo>
                  <a:cubicBezTo>
                    <a:pt x="745" y="3043"/>
                    <a:pt x="360" y="3925"/>
                    <a:pt x="167" y="6349"/>
                  </a:cubicBezTo>
                  <a:cubicBezTo>
                    <a:pt x="-26" y="8774"/>
                    <a:pt x="-26" y="12741"/>
                    <a:pt x="38" y="15276"/>
                  </a:cubicBezTo>
                  <a:cubicBezTo>
                    <a:pt x="103" y="17810"/>
                    <a:pt x="231" y="18913"/>
                    <a:pt x="553" y="19794"/>
                  </a:cubicBezTo>
                  <a:cubicBezTo>
                    <a:pt x="874" y="20676"/>
                    <a:pt x="1388" y="21337"/>
                    <a:pt x="2160" y="20786"/>
                  </a:cubicBezTo>
                  <a:cubicBezTo>
                    <a:pt x="2931" y="20235"/>
                    <a:pt x="3960" y="18472"/>
                    <a:pt x="4860" y="16488"/>
                  </a:cubicBezTo>
                  <a:cubicBezTo>
                    <a:pt x="5760" y="14504"/>
                    <a:pt x="6531" y="12300"/>
                    <a:pt x="7045" y="10317"/>
                  </a:cubicBezTo>
                  <a:cubicBezTo>
                    <a:pt x="7560" y="8333"/>
                    <a:pt x="7817" y="6570"/>
                    <a:pt x="7881" y="6239"/>
                  </a:cubicBezTo>
                  <a:cubicBezTo>
                    <a:pt x="7945" y="5908"/>
                    <a:pt x="7817" y="7010"/>
                    <a:pt x="7753" y="8443"/>
                  </a:cubicBezTo>
                  <a:cubicBezTo>
                    <a:pt x="7688" y="9876"/>
                    <a:pt x="7688" y="11639"/>
                    <a:pt x="7753" y="13072"/>
                  </a:cubicBezTo>
                  <a:cubicBezTo>
                    <a:pt x="7817" y="14504"/>
                    <a:pt x="7945" y="15606"/>
                    <a:pt x="8331" y="16268"/>
                  </a:cubicBezTo>
                  <a:cubicBezTo>
                    <a:pt x="8717" y="16929"/>
                    <a:pt x="9360" y="17149"/>
                    <a:pt x="10453" y="15606"/>
                  </a:cubicBezTo>
                  <a:cubicBezTo>
                    <a:pt x="11545" y="14064"/>
                    <a:pt x="13088" y="10757"/>
                    <a:pt x="13924" y="8443"/>
                  </a:cubicBezTo>
                  <a:cubicBezTo>
                    <a:pt x="14760" y="6129"/>
                    <a:pt x="14888" y="4806"/>
                    <a:pt x="14953" y="3374"/>
                  </a:cubicBezTo>
                  <a:cubicBezTo>
                    <a:pt x="15017" y="1941"/>
                    <a:pt x="15017" y="398"/>
                    <a:pt x="14760" y="68"/>
                  </a:cubicBezTo>
                  <a:cubicBezTo>
                    <a:pt x="14503" y="-263"/>
                    <a:pt x="13988" y="619"/>
                    <a:pt x="13538" y="2713"/>
                  </a:cubicBezTo>
                  <a:cubicBezTo>
                    <a:pt x="13088" y="4806"/>
                    <a:pt x="12703" y="8113"/>
                    <a:pt x="12510" y="10317"/>
                  </a:cubicBezTo>
                  <a:cubicBezTo>
                    <a:pt x="12317" y="12521"/>
                    <a:pt x="12317" y="13623"/>
                    <a:pt x="12638" y="14394"/>
                  </a:cubicBezTo>
                  <a:cubicBezTo>
                    <a:pt x="12960" y="15166"/>
                    <a:pt x="13603" y="15606"/>
                    <a:pt x="15145" y="15276"/>
                  </a:cubicBezTo>
                  <a:cubicBezTo>
                    <a:pt x="16688" y="14945"/>
                    <a:pt x="19131" y="13843"/>
                    <a:pt x="21574" y="12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373222" y="940646"/>
              <a:ext cx="110866" cy="40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12" fill="norm" stroke="1" extrusionOk="0">
                  <a:moveTo>
                    <a:pt x="10251" y="0"/>
                  </a:moveTo>
                  <a:cubicBezTo>
                    <a:pt x="8251" y="1125"/>
                    <a:pt x="6251" y="2250"/>
                    <a:pt x="4651" y="4331"/>
                  </a:cubicBezTo>
                  <a:cubicBezTo>
                    <a:pt x="3051" y="6412"/>
                    <a:pt x="1851" y="9450"/>
                    <a:pt x="1051" y="12206"/>
                  </a:cubicBezTo>
                  <a:cubicBezTo>
                    <a:pt x="251" y="14962"/>
                    <a:pt x="-149" y="17438"/>
                    <a:pt x="51" y="18956"/>
                  </a:cubicBezTo>
                  <a:cubicBezTo>
                    <a:pt x="251" y="20475"/>
                    <a:pt x="1051" y="21037"/>
                    <a:pt x="2451" y="21319"/>
                  </a:cubicBezTo>
                  <a:cubicBezTo>
                    <a:pt x="3851" y="21600"/>
                    <a:pt x="5851" y="21600"/>
                    <a:pt x="8851" y="21150"/>
                  </a:cubicBezTo>
                  <a:cubicBezTo>
                    <a:pt x="11851" y="20700"/>
                    <a:pt x="15851" y="19800"/>
                    <a:pt x="18251" y="18731"/>
                  </a:cubicBezTo>
                  <a:cubicBezTo>
                    <a:pt x="20651" y="17662"/>
                    <a:pt x="21451" y="16425"/>
                    <a:pt x="20651" y="15356"/>
                  </a:cubicBezTo>
                  <a:cubicBezTo>
                    <a:pt x="19851" y="14287"/>
                    <a:pt x="17451" y="13388"/>
                    <a:pt x="15251" y="12825"/>
                  </a:cubicBezTo>
                  <a:cubicBezTo>
                    <a:pt x="13051" y="12262"/>
                    <a:pt x="11051" y="12038"/>
                    <a:pt x="9051" y="12038"/>
                  </a:cubicBezTo>
                  <a:cubicBezTo>
                    <a:pt x="7051" y="12038"/>
                    <a:pt x="5051" y="12262"/>
                    <a:pt x="4451" y="12656"/>
                  </a:cubicBezTo>
                  <a:cubicBezTo>
                    <a:pt x="3851" y="13050"/>
                    <a:pt x="4651" y="13612"/>
                    <a:pt x="5451" y="14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551032" y="884017"/>
              <a:ext cx="371736" cy="404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11" fill="norm" stroke="1" extrusionOk="0">
                  <a:moveTo>
                    <a:pt x="2040" y="13739"/>
                  </a:moveTo>
                  <a:cubicBezTo>
                    <a:pt x="1427" y="13851"/>
                    <a:pt x="813" y="13963"/>
                    <a:pt x="445" y="14354"/>
                  </a:cubicBezTo>
                  <a:cubicBezTo>
                    <a:pt x="77" y="14746"/>
                    <a:pt x="-46" y="15417"/>
                    <a:pt x="15" y="16481"/>
                  </a:cubicBezTo>
                  <a:cubicBezTo>
                    <a:pt x="77" y="17544"/>
                    <a:pt x="322" y="18999"/>
                    <a:pt x="629" y="19950"/>
                  </a:cubicBezTo>
                  <a:cubicBezTo>
                    <a:pt x="936" y="20901"/>
                    <a:pt x="1304" y="21349"/>
                    <a:pt x="1856" y="21405"/>
                  </a:cubicBezTo>
                  <a:cubicBezTo>
                    <a:pt x="2409" y="21461"/>
                    <a:pt x="3145" y="21125"/>
                    <a:pt x="4004" y="20454"/>
                  </a:cubicBezTo>
                  <a:cubicBezTo>
                    <a:pt x="4863" y="19782"/>
                    <a:pt x="5845" y="18775"/>
                    <a:pt x="6459" y="17992"/>
                  </a:cubicBezTo>
                  <a:cubicBezTo>
                    <a:pt x="7072" y="17208"/>
                    <a:pt x="7318" y="16649"/>
                    <a:pt x="7440" y="16649"/>
                  </a:cubicBezTo>
                  <a:cubicBezTo>
                    <a:pt x="7563" y="16649"/>
                    <a:pt x="7563" y="17208"/>
                    <a:pt x="7563" y="17768"/>
                  </a:cubicBezTo>
                  <a:cubicBezTo>
                    <a:pt x="7563" y="18327"/>
                    <a:pt x="7563" y="18887"/>
                    <a:pt x="7747" y="19391"/>
                  </a:cubicBezTo>
                  <a:cubicBezTo>
                    <a:pt x="7931" y="19894"/>
                    <a:pt x="8299" y="20342"/>
                    <a:pt x="8790" y="20566"/>
                  </a:cubicBezTo>
                  <a:cubicBezTo>
                    <a:pt x="9281" y="20789"/>
                    <a:pt x="9895" y="20789"/>
                    <a:pt x="10693" y="20286"/>
                  </a:cubicBezTo>
                  <a:cubicBezTo>
                    <a:pt x="11490" y="19782"/>
                    <a:pt x="12472" y="18775"/>
                    <a:pt x="13515" y="16928"/>
                  </a:cubicBezTo>
                  <a:cubicBezTo>
                    <a:pt x="14559" y="15082"/>
                    <a:pt x="15663" y="12396"/>
                    <a:pt x="16461" y="9598"/>
                  </a:cubicBezTo>
                  <a:cubicBezTo>
                    <a:pt x="17259" y="6800"/>
                    <a:pt x="17749" y="3890"/>
                    <a:pt x="18056" y="2155"/>
                  </a:cubicBezTo>
                  <a:cubicBezTo>
                    <a:pt x="18363" y="421"/>
                    <a:pt x="18486" y="-139"/>
                    <a:pt x="18486" y="29"/>
                  </a:cubicBezTo>
                  <a:cubicBezTo>
                    <a:pt x="18486" y="197"/>
                    <a:pt x="18363" y="1092"/>
                    <a:pt x="17934" y="3442"/>
                  </a:cubicBezTo>
                  <a:cubicBezTo>
                    <a:pt x="17504" y="5793"/>
                    <a:pt x="16768" y="9598"/>
                    <a:pt x="16399" y="12340"/>
                  </a:cubicBezTo>
                  <a:cubicBezTo>
                    <a:pt x="16031" y="15082"/>
                    <a:pt x="16031" y="16760"/>
                    <a:pt x="16154" y="17936"/>
                  </a:cubicBezTo>
                  <a:cubicBezTo>
                    <a:pt x="16277" y="19111"/>
                    <a:pt x="16522" y="19782"/>
                    <a:pt x="16952" y="20062"/>
                  </a:cubicBezTo>
                  <a:cubicBezTo>
                    <a:pt x="17381" y="20342"/>
                    <a:pt x="17995" y="20230"/>
                    <a:pt x="18793" y="19670"/>
                  </a:cubicBezTo>
                  <a:cubicBezTo>
                    <a:pt x="19590" y="19111"/>
                    <a:pt x="20572" y="18103"/>
                    <a:pt x="21554" y="17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821167" y="1080346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2419246" y="1093046"/>
              <a:ext cx="195672" cy="19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63" fill="norm" stroke="1" extrusionOk="0">
                  <a:moveTo>
                    <a:pt x="2658" y="0"/>
                  </a:moveTo>
                  <a:cubicBezTo>
                    <a:pt x="1729" y="5870"/>
                    <a:pt x="800" y="11739"/>
                    <a:pt x="336" y="15261"/>
                  </a:cubicBezTo>
                  <a:cubicBezTo>
                    <a:pt x="-129" y="18783"/>
                    <a:pt x="-129" y="19957"/>
                    <a:pt x="452" y="20661"/>
                  </a:cubicBezTo>
                  <a:cubicBezTo>
                    <a:pt x="1032" y="21365"/>
                    <a:pt x="2194" y="21600"/>
                    <a:pt x="3587" y="20543"/>
                  </a:cubicBezTo>
                  <a:cubicBezTo>
                    <a:pt x="4981" y="19487"/>
                    <a:pt x="6606" y="17139"/>
                    <a:pt x="7884" y="14439"/>
                  </a:cubicBezTo>
                  <a:cubicBezTo>
                    <a:pt x="9161" y="11739"/>
                    <a:pt x="10090" y="8687"/>
                    <a:pt x="10671" y="6574"/>
                  </a:cubicBezTo>
                  <a:cubicBezTo>
                    <a:pt x="11252" y="4461"/>
                    <a:pt x="11484" y="3287"/>
                    <a:pt x="11368" y="3287"/>
                  </a:cubicBezTo>
                  <a:cubicBezTo>
                    <a:pt x="11252" y="3287"/>
                    <a:pt x="10787" y="4461"/>
                    <a:pt x="10555" y="6339"/>
                  </a:cubicBezTo>
                  <a:cubicBezTo>
                    <a:pt x="10323" y="8217"/>
                    <a:pt x="10323" y="10800"/>
                    <a:pt x="10903" y="13148"/>
                  </a:cubicBezTo>
                  <a:cubicBezTo>
                    <a:pt x="11484" y="15496"/>
                    <a:pt x="12645" y="17609"/>
                    <a:pt x="14503" y="18313"/>
                  </a:cubicBezTo>
                  <a:cubicBezTo>
                    <a:pt x="16361" y="19017"/>
                    <a:pt x="18916" y="18313"/>
                    <a:pt x="21471" y="1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2617033" y="1102236"/>
              <a:ext cx="124885" cy="19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6" fill="norm" stroke="1" extrusionOk="0">
                  <a:moveTo>
                    <a:pt x="5125" y="8563"/>
                  </a:moveTo>
                  <a:cubicBezTo>
                    <a:pt x="3661" y="11973"/>
                    <a:pt x="2197" y="15384"/>
                    <a:pt x="1281" y="17657"/>
                  </a:cubicBezTo>
                  <a:cubicBezTo>
                    <a:pt x="366" y="19931"/>
                    <a:pt x="0" y="21068"/>
                    <a:pt x="0" y="20727"/>
                  </a:cubicBezTo>
                  <a:cubicBezTo>
                    <a:pt x="0" y="20386"/>
                    <a:pt x="366" y="18567"/>
                    <a:pt x="1281" y="15725"/>
                  </a:cubicBezTo>
                  <a:cubicBezTo>
                    <a:pt x="2197" y="12883"/>
                    <a:pt x="3661" y="9017"/>
                    <a:pt x="4942" y="6289"/>
                  </a:cubicBezTo>
                  <a:cubicBezTo>
                    <a:pt x="6224" y="3561"/>
                    <a:pt x="7322" y="1969"/>
                    <a:pt x="8786" y="946"/>
                  </a:cubicBezTo>
                  <a:cubicBezTo>
                    <a:pt x="10251" y="-77"/>
                    <a:pt x="12081" y="-532"/>
                    <a:pt x="13912" y="946"/>
                  </a:cubicBezTo>
                  <a:cubicBezTo>
                    <a:pt x="15742" y="2424"/>
                    <a:pt x="17573" y="5834"/>
                    <a:pt x="18854" y="8449"/>
                  </a:cubicBezTo>
                  <a:cubicBezTo>
                    <a:pt x="20136" y="11064"/>
                    <a:pt x="20868" y="12883"/>
                    <a:pt x="21600" y="14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2812707" y="921596"/>
              <a:ext cx="113361" cy="33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0" fill="norm" stroke="1" extrusionOk="0">
                  <a:moveTo>
                    <a:pt x="8222" y="0"/>
                  </a:moveTo>
                  <a:cubicBezTo>
                    <a:pt x="7422" y="3715"/>
                    <a:pt x="6622" y="7429"/>
                    <a:pt x="5622" y="10662"/>
                  </a:cubicBezTo>
                  <a:cubicBezTo>
                    <a:pt x="4622" y="13896"/>
                    <a:pt x="3422" y="16647"/>
                    <a:pt x="2422" y="18504"/>
                  </a:cubicBezTo>
                  <a:cubicBezTo>
                    <a:pt x="1422" y="20362"/>
                    <a:pt x="622" y="21325"/>
                    <a:pt x="222" y="21462"/>
                  </a:cubicBezTo>
                  <a:cubicBezTo>
                    <a:pt x="-178" y="21600"/>
                    <a:pt x="-178" y="20912"/>
                    <a:pt x="1422" y="19399"/>
                  </a:cubicBezTo>
                  <a:cubicBezTo>
                    <a:pt x="3022" y="17885"/>
                    <a:pt x="6222" y="15546"/>
                    <a:pt x="8222" y="14033"/>
                  </a:cubicBezTo>
                  <a:cubicBezTo>
                    <a:pt x="10222" y="12520"/>
                    <a:pt x="11022" y="11832"/>
                    <a:pt x="12422" y="11350"/>
                  </a:cubicBezTo>
                  <a:cubicBezTo>
                    <a:pt x="13822" y="10869"/>
                    <a:pt x="15822" y="10594"/>
                    <a:pt x="17022" y="10800"/>
                  </a:cubicBezTo>
                  <a:cubicBezTo>
                    <a:pt x="18222" y="11006"/>
                    <a:pt x="18622" y="11694"/>
                    <a:pt x="18022" y="12313"/>
                  </a:cubicBezTo>
                  <a:cubicBezTo>
                    <a:pt x="17422" y="12932"/>
                    <a:pt x="15822" y="13483"/>
                    <a:pt x="13222" y="14033"/>
                  </a:cubicBezTo>
                  <a:cubicBezTo>
                    <a:pt x="10622" y="14583"/>
                    <a:pt x="7022" y="15134"/>
                    <a:pt x="6022" y="15615"/>
                  </a:cubicBezTo>
                  <a:cubicBezTo>
                    <a:pt x="5022" y="16097"/>
                    <a:pt x="6622" y="16510"/>
                    <a:pt x="9622" y="17335"/>
                  </a:cubicBezTo>
                  <a:cubicBezTo>
                    <a:pt x="12622" y="18161"/>
                    <a:pt x="17022" y="19399"/>
                    <a:pt x="21422" y="206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2977717" y="1080346"/>
              <a:ext cx="9732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600" fill="norm" stroke="1" extrusionOk="0">
                  <a:moveTo>
                    <a:pt x="3951" y="0"/>
                  </a:moveTo>
                  <a:cubicBezTo>
                    <a:pt x="3492" y="5538"/>
                    <a:pt x="3032" y="11077"/>
                    <a:pt x="2343" y="14677"/>
                  </a:cubicBezTo>
                  <a:cubicBezTo>
                    <a:pt x="1653" y="18277"/>
                    <a:pt x="734" y="19938"/>
                    <a:pt x="275" y="20077"/>
                  </a:cubicBezTo>
                  <a:cubicBezTo>
                    <a:pt x="-185" y="20215"/>
                    <a:pt x="-185" y="18831"/>
                    <a:pt x="1194" y="15785"/>
                  </a:cubicBezTo>
                  <a:cubicBezTo>
                    <a:pt x="2572" y="12738"/>
                    <a:pt x="5330" y="8031"/>
                    <a:pt x="7858" y="4985"/>
                  </a:cubicBezTo>
                  <a:cubicBezTo>
                    <a:pt x="10385" y="1938"/>
                    <a:pt x="12683" y="554"/>
                    <a:pt x="14751" y="277"/>
                  </a:cubicBezTo>
                  <a:cubicBezTo>
                    <a:pt x="16819" y="0"/>
                    <a:pt x="18658" y="831"/>
                    <a:pt x="19806" y="3185"/>
                  </a:cubicBezTo>
                  <a:cubicBezTo>
                    <a:pt x="20955" y="5538"/>
                    <a:pt x="21415" y="9415"/>
                    <a:pt x="20955" y="12738"/>
                  </a:cubicBezTo>
                  <a:cubicBezTo>
                    <a:pt x="20496" y="16062"/>
                    <a:pt x="19117" y="18831"/>
                    <a:pt x="17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151236" y="1112096"/>
              <a:ext cx="68063" cy="1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131" fill="norm" stroke="1" extrusionOk="0">
                  <a:moveTo>
                    <a:pt x="12843" y="1098"/>
                  </a:moveTo>
                  <a:cubicBezTo>
                    <a:pt x="9570" y="1831"/>
                    <a:pt x="6297" y="2563"/>
                    <a:pt x="4007" y="4942"/>
                  </a:cubicBezTo>
                  <a:cubicBezTo>
                    <a:pt x="1716" y="7322"/>
                    <a:pt x="407" y="11349"/>
                    <a:pt x="79" y="14278"/>
                  </a:cubicBezTo>
                  <a:cubicBezTo>
                    <a:pt x="-248" y="17207"/>
                    <a:pt x="407" y="19037"/>
                    <a:pt x="2697" y="20136"/>
                  </a:cubicBezTo>
                  <a:cubicBezTo>
                    <a:pt x="4988" y="21234"/>
                    <a:pt x="8916" y="21600"/>
                    <a:pt x="12843" y="20319"/>
                  </a:cubicBezTo>
                  <a:cubicBezTo>
                    <a:pt x="16770" y="19037"/>
                    <a:pt x="20697" y="16108"/>
                    <a:pt x="21025" y="12447"/>
                  </a:cubicBezTo>
                  <a:cubicBezTo>
                    <a:pt x="21352" y="8786"/>
                    <a:pt x="18079" y="4393"/>
                    <a:pt x="148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3301938" y="1105746"/>
              <a:ext cx="193923" cy="13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19" fill="norm" stroke="1" extrusionOk="0">
                  <a:moveTo>
                    <a:pt x="1956" y="1994"/>
                  </a:moveTo>
                  <a:cubicBezTo>
                    <a:pt x="1260" y="3323"/>
                    <a:pt x="563" y="4652"/>
                    <a:pt x="214" y="7145"/>
                  </a:cubicBezTo>
                  <a:cubicBezTo>
                    <a:pt x="-134" y="9637"/>
                    <a:pt x="-134" y="13292"/>
                    <a:pt x="795" y="16117"/>
                  </a:cubicBezTo>
                  <a:cubicBezTo>
                    <a:pt x="1724" y="18942"/>
                    <a:pt x="3582" y="20935"/>
                    <a:pt x="5092" y="21268"/>
                  </a:cubicBezTo>
                  <a:cubicBezTo>
                    <a:pt x="6601" y="21600"/>
                    <a:pt x="7763" y="20271"/>
                    <a:pt x="8692" y="18775"/>
                  </a:cubicBezTo>
                  <a:cubicBezTo>
                    <a:pt x="9621" y="17280"/>
                    <a:pt x="10318" y="15618"/>
                    <a:pt x="11131" y="15286"/>
                  </a:cubicBezTo>
                  <a:cubicBezTo>
                    <a:pt x="11943" y="14954"/>
                    <a:pt x="12872" y="15951"/>
                    <a:pt x="13801" y="17114"/>
                  </a:cubicBezTo>
                  <a:cubicBezTo>
                    <a:pt x="14731" y="18277"/>
                    <a:pt x="15660" y="19606"/>
                    <a:pt x="16705" y="20105"/>
                  </a:cubicBezTo>
                  <a:cubicBezTo>
                    <a:pt x="17750" y="20603"/>
                    <a:pt x="18911" y="20271"/>
                    <a:pt x="19840" y="18111"/>
                  </a:cubicBezTo>
                  <a:cubicBezTo>
                    <a:pt x="20769" y="15951"/>
                    <a:pt x="21466" y="11963"/>
                    <a:pt x="21234" y="8640"/>
                  </a:cubicBezTo>
                  <a:cubicBezTo>
                    <a:pt x="21001" y="5317"/>
                    <a:pt x="19840" y="2658"/>
                    <a:pt x="186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649967" y="1065391"/>
              <a:ext cx="152401" cy="150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5641"/>
                  </a:moveTo>
                  <a:cubicBezTo>
                    <a:pt x="300" y="8896"/>
                    <a:pt x="600" y="12150"/>
                    <a:pt x="600" y="15109"/>
                  </a:cubicBezTo>
                  <a:cubicBezTo>
                    <a:pt x="600" y="18068"/>
                    <a:pt x="300" y="20731"/>
                    <a:pt x="450" y="21027"/>
                  </a:cubicBezTo>
                  <a:cubicBezTo>
                    <a:pt x="600" y="21323"/>
                    <a:pt x="1200" y="19252"/>
                    <a:pt x="2700" y="15849"/>
                  </a:cubicBezTo>
                  <a:cubicBezTo>
                    <a:pt x="4200" y="12446"/>
                    <a:pt x="6600" y="7712"/>
                    <a:pt x="8250" y="4753"/>
                  </a:cubicBezTo>
                  <a:cubicBezTo>
                    <a:pt x="9900" y="1794"/>
                    <a:pt x="10800" y="611"/>
                    <a:pt x="12000" y="167"/>
                  </a:cubicBezTo>
                  <a:cubicBezTo>
                    <a:pt x="13200" y="-277"/>
                    <a:pt x="14700" y="19"/>
                    <a:pt x="16350" y="2830"/>
                  </a:cubicBezTo>
                  <a:cubicBezTo>
                    <a:pt x="18000" y="5641"/>
                    <a:pt x="19800" y="10967"/>
                    <a:pt x="21600" y="16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246867" y="1099396"/>
              <a:ext cx="15240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400" y="3883"/>
                    <a:pt x="4800" y="7766"/>
                    <a:pt x="6450" y="11043"/>
                  </a:cubicBezTo>
                  <a:cubicBezTo>
                    <a:pt x="8100" y="14319"/>
                    <a:pt x="9000" y="16989"/>
                    <a:pt x="9900" y="18809"/>
                  </a:cubicBezTo>
                  <a:cubicBezTo>
                    <a:pt x="10800" y="20629"/>
                    <a:pt x="11700" y="21600"/>
                    <a:pt x="12300" y="21479"/>
                  </a:cubicBezTo>
                  <a:cubicBezTo>
                    <a:pt x="12900" y="21357"/>
                    <a:pt x="13200" y="20144"/>
                    <a:pt x="13950" y="16746"/>
                  </a:cubicBezTo>
                  <a:cubicBezTo>
                    <a:pt x="14700" y="13348"/>
                    <a:pt x="15900" y="7766"/>
                    <a:pt x="17250" y="4611"/>
                  </a:cubicBezTo>
                  <a:cubicBezTo>
                    <a:pt x="18600" y="1456"/>
                    <a:pt x="20100" y="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431008" y="1069362"/>
              <a:ext cx="127010" cy="18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5" fill="norm" stroke="1" extrusionOk="0">
                  <a:moveTo>
                    <a:pt x="14873" y="7725"/>
                  </a:moveTo>
                  <a:cubicBezTo>
                    <a:pt x="14165" y="5565"/>
                    <a:pt x="13457" y="3405"/>
                    <a:pt x="12395" y="1965"/>
                  </a:cubicBezTo>
                  <a:cubicBezTo>
                    <a:pt x="11332" y="525"/>
                    <a:pt x="9916" y="-195"/>
                    <a:pt x="8499" y="45"/>
                  </a:cubicBezTo>
                  <a:cubicBezTo>
                    <a:pt x="7083" y="285"/>
                    <a:pt x="5667" y="1485"/>
                    <a:pt x="4073" y="4125"/>
                  </a:cubicBezTo>
                  <a:cubicBezTo>
                    <a:pt x="2480" y="6765"/>
                    <a:pt x="709" y="10845"/>
                    <a:pt x="178" y="13485"/>
                  </a:cubicBezTo>
                  <a:cubicBezTo>
                    <a:pt x="-353" y="16125"/>
                    <a:pt x="355" y="17325"/>
                    <a:pt x="1595" y="17805"/>
                  </a:cubicBezTo>
                  <a:cubicBezTo>
                    <a:pt x="2834" y="18285"/>
                    <a:pt x="4604" y="18045"/>
                    <a:pt x="6198" y="16725"/>
                  </a:cubicBezTo>
                  <a:cubicBezTo>
                    <a:pt x="7791" y="15405"/>
                    <a:pt x="9208" y="13005"/>
                    <a:pt x="10270" y="11205"/>
                  </a:cubicBezTo>
                  <a:cubicBezTo>
                    <a:pt x="11332" y="9405"/>
                    <a:pt x="12040" y="8205"/>
                    <a:pt x="12395" y="8205"/>
                  </a:cubicBezTo>
                  <a:cubicBezTo>
                    <a:pt x="12749" y="8205"/>
                    <a:pt x="12749" y="9405"/>
                    <a:pt x="13280" y="11325"/>
                  </a:cubicBezTo>
                  <a:cubicBezTo>
                    <a:pt x="13811" y="13245"/>
                    <a:pt x="14873" y="15885"/>
                    <a:pt x="16290" y="17685"/>
                  </a:cubicBezTo>
                  <a:cubicBezTo>
                    <a:pt x="17706" y="19485"/>
                    <a:pt x="19477" y="20445"/>
                    <a:pt x="21247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596117" y="1073996"/>
              <a:ext cx="177801" cy="201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6075"/>
                  </a:moveTo>
                  <a:cubicBezTo>
                    <a:pt x="514" y="4725"/>
                    <a:pt x="1029" y="3375"/>
                    <a:pt x="1929" y="2587"/>
                  </a:cubicBezTo>
                  <a:cubicBezTo>
                    <a:pt x="2829" y="1800"/>
                    <a:pt x="4114" y="1575"/>
                    <a:pt x="6043" y="2812"/>
                  </a:cubicBezTo>
                  <a:cubicBezTo>
                    <a:pt x="7971" y="4050"/>
                    <a:pt x="10543" y="6750"/>
                    <a:pt x="12086" y="9450"/>
                  </a:cubicBezTo>
                  <a:cubicBezTo>
                    <a:pt x="13629" y="12150"/>
                    <a:pt x="14143" y="14850"/>
                    <a:pt x="14143" y="16875"/>
                  </a:cubicBezTo>
                  <a:cubicBezTo>
                    <a:pt x="14143" y="18900"/>
                    <a:pt x="13629" y="20250"/>
                    <a:pt x="12729" y="20925"/>
                  </a:cubicBezTo>
                  <a:cubicBezTo>
                    <a:pt x="11829" y="21600"/>
                    <a:pt x="10543" y="21600"/>
                    <a:pt x="9900" y="20813"/>
                  </a:cubicBezTo>
                  <a:cubicBezTo>
                    <a:pt x="9257" y="20025"/>
                    <a:pt x="9257" y="18450"/>
                    <a:pt x="9900" y="15637"/>
                  </a:cubicBezTo>
                  <a:cubicBezTo>
                    <a:pt x="10543" y="12825"/>
                    <a:pt x="11829" y="8775"/>
                    <a:pt x="13886" y="5962"/>
                  </a:cubicBezTo>
                  <a:cubicBezTo>
                    <a:pt x="15943" y="3150"/>
                    <a:pt x="18771" y="15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824717" y="1061296"/>
              <a:ext cx="50801" cy="16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23"/>
                  </a:moveTo>
                  <a:cubicBezTo>
                    <a:pt x="0" y="11757"/>
                    <a:pt x="0" y="14491"/>
                    <a:pt x="0" y="16952"/>
                  </a:cubicBezTo>
                  <a:cubicBezTo>
                    <a:pt x="0" y="19413"/>
                    <a:pt x="0" y="21600"/>
                    <a:pt x="450" y="21600"/>
                  </a:cubicBezTo>
                  <a:cubicBezTo>
                    <a:pt x="900" y="21600"/>
                    <a:pt x="1800" y="19413"/>
                    <a:pt x="5400" y="15448"/>
                  </a:cubicBezTo>
                  <a:cubicBezTo>
                    <a:pt x="9000" y="11484"/>
                    <a:pt x="15300" y="57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4886014" y="865705"/>
              <a:ext cx="309448" cy="37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04" fill="norm" stroke="1" extrusionOk="0">
                  <a:moveTo>
                    <a:pt x="5406" y="13969"/>
                  </a:moveTo>
                  <a:cubicBezTo>
                    <a:pt x="4822" y="13609"/>
                    <a:pt x="4238" y="13249"/>
                    <a:pt x="3655" y="13249"/>
                  </a:cubicBezTo>
                  <a:cubicBezTo>
                    <a:pt x="3071" y="13249"/>
                    <a:pt x="2487" y="13609"/>
                    <a:pt x="1830" y="14689"/>
                  </a:cubicBezTo>
                  <a:cubicBezTo>
                    <a:pt x="1174" y="15769"/>
                    <a:pt x="444" y="17569"/>
                    <a:pt x="152" y="18769"/>
                  </a:cubicBezTo>
                  <a:cubicBezTo>
                    <a:pt x="-140" y="19969"/>
                    <a:pt x="6" y="20569"/>
                    <a:pt x="444" y="20869"/>
                  </a:cubicBezTo>
                  <a:cubicBezTo>
                    <a:pt x="882" y="21169"/>
                    <a:pt x="1611" y="21169"/>
                    <a:pt x="2487" y="20689"/>
                  </a:cubicBezTo>
                  <a:cubicBezTo>
                    <a:pt x="3363" y="20209"/>
                    <a:pt x="4384" y="19249"/>
                    <a:pt x="5041" y="18469"/>
                  </a:cubicBezTo>
                  <a:cubicBezTo>
                    <a:pt x="5698" y="17689"/>
                    <a:pt x="5990" y="17089"/>
                    <a:pt x="6282" y="16489"/>
                  </a:cubicBezTo>
                  <a:cubicBezTo>
                    <a:pt x="6574" y="15889"/>
                    <a:pt x="6865" y="15289"/>
                    <a:pt x="7011" y="15349"/>
                  </a:cubicBezTo>
                  <a:cubicBezTo>
                    <a:pt x="7157" y="15409"/>
                    <a:pt x="7157" y="16129"/>
                    <a:pt x="7376" y="16729"/>
                  </a:cubicBezTo>
                  <a:cubicBezTo>
                    <a:pt x="7595" y="17329"/>
                    <a:pt x="8033" y="17809"/>
                    <a:pt x="8617" y="18049"/>
                  </a:cubicBezTo>
                  <a:cubicBezTo>
                    <a:pt x="9201" y="18289"/>
                    <a:pt x="9930" y="18289"/>
                    <a:pt x="10733" y="17749"/>
                  </a:cubicBezTo>
                  <a:cubicBezTo>
                    <a:pt x="11536" y="17209"/>
                    <a:pt x="12411" y="16129"/>
                    <a:pt x="13725" y="13849"/>
                  </a:cubicBezTo>
                  <a:cubicBezTo>
                    <a:pt x="15038" y="11569"/>
                    <a:pt x="16790" y="8089"/>
                    <a:pt x="17811" y="5989"/>
                  </a:cubicBezTo>
                  <a:cubicBezTo>
                    <a:pt x="18833" y="3889"/>
                    <a:pt x="19125" y="3169"/>
                    <a:pt x="19417" y="2269"/>
                  </a:cubicBezTo>
                  <a:cubicBezTo>
                    <a:pt x="19709" y="1369"/>
                    <a:pt x="20001" y="289"/>
                    <a:pt x="19928" y="49"/>
                  </a:cubicBezTo>
                  <a:cubicBezTo>
                    <a:pt x="19855" y="-191"/>
                    <a:pt x="19417" y="409"/>
                    <a:pt x="18395" y="2929"/>
                  </a:cubicBezTo>
                  <a:cubicBezTo>
                    <a:pt x="17374" y="5449"/>
                    <a:pt x="15768" y="9889"/>
                    <a:pt x="14892" y="13069"/>
                  </a:cubicBezTo>
                  <a:cubicBezTo>
                    <a:pt x="14017" y="16249"/>
                    <a:pt x="13871" y="18169"/>
                    <a:pt x="14090" y="19369"/>
                  </a:cubicBezTo>
                  <a:cubicBezTo>
                    <a:pt x="14309" y="20569"/>
                    <a:pt x="14892" y="21049"/>
                    <a:pt x="15549" y="21229"/>
                  </a:cubicBezTo>
                  <a:cubicBezTo>
                    <a:pt x="16206" y="21409"/>
                    <a:pt x="16936" y="21289"/>
                    <a:pt x="17811" y="20629"/>
                  </a:cubicBezTo>
                  <a:cubicBezTo>
                    <a:pt x="18687" y="19969"/>
                    <a:pt x="19709" y="18769"/>
                    <a:pt x="20292" y="17869"/>
                  </a:cubicBezTo>
                  <a:cubicBezTo>
                    <a:pt x="20876" y="16969"/>
                    <a:pt x="21022" y="16369"/>
                    <a:pt x="21168" y="15589"/>
                  </a:cubicBezTo>
                  <a:cubicBezTo>
                    <a:pt x="21314" y="14809"/>
                    <a:pt x="21460" y="13849"/>
                    <a:pt x="21168" y="13309"/>
                  </a:cubicBezTo>
                  <a:cubicBezTo>
                    <a:pt x="20876" y="12769"/>
                    <a:pt x="20146" y="12649"/>
                    <a:pt x="19417" y="12709"/>
                  </a:cubicBezTo>
                  <a:cubicBezTo>
                    <a:pt x="18687" y="12769"/>
                    <a:pt x="17957" y="13009"/>
                    <a:pt x="17738" y="13429"/>
                  </a:cubicBezTo>
                  <a:cubicBezTo>
                    <a:pt x="17519" y="13849"/>
                    <a:pt x="17811" y="14449"/>
                    <a:pt x="18103" y="15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257074" y="943731"/>
              <a:ext cx="228044" cy="30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06" fill="norm" stroke="1" extrusionOk="0">
                  <a:moveTo>
                    <a:pt x="7747" y="1101"/>
                  </a:moveTo>
                  <a:cubicBezTo>
                    <a:pt x="6947" y="517"/>
                    <a:pt x="6147" y="-67"/>
                    <a:pt x="5547" y="6"/>
                  </a:cubicBezTo>
                  <a:cubicBezTo>
                    <a:pt x="4947" y="79"/>
                    <a:pt x="4547" y="809"/>
                    <a:pt x="3747" y="3071"/>
                  </a:cubicBezTo>
                  <a:cubicBezTo>
                    <a:pt x="2947" y="5333"/>
                    <a:pt x="1747" y="9128"/>
                    <a:pt x="1047" y="11974"/>
                  </a:cubicBezTo>
                  <a:cubicBezTo>
                    <a:pt x="347" y="14819"/>
                    <a:pt x="147" y="16717"/>
                    <a:pt x="47" y="18103"/>
                  </a:cubicBezTo>
                  <a:cubicBezTo>
                    <a:pt x="-53" y="19490"/>
                    <a:pt x="-53" y="20365"/>
                    <a:pt x="647" y="20876"/>
                  </a:cubicBezTo>
                  <a:cubicBezTo>
                    <a:pt x="1347" y="21387"/>
                    <a:pt x="2747" y="21533"/>
                    <a:pt x="4947" y="20803"/>
                  </a:cubicBezTo>
                  <a:cubicBezTo>
                    <a:pt x="7147" y="20074"/>
                    <a:pt x="10147" y="18468"/>
                    <a:pt x="11947" y="17374"/>
                  </a:cubicBezTo>
                  <a:cubicBezTo>
                    <a:pt x="13747" y="16279"/>
                    <a:pt x="14347" y="15695"/>
                    <a:pt x="14747" y="14965"/>
                  </a:cubicBezTo>
                  <a:cubicBezTo>
                    <a:pt x="15147" y="14236"/>
                    <a:pt x="15347" y="13360"/>
                    <a:pt x="14747" y="12849"/>
                  </a:cubicBezTo>
                  <a:cubicBezTo>
                    <a:pt x="14147" y="12338"/>
                    <a:pt x="12747" y="12192"/>
                    <a:pt x="11747" y="12484"/>
                  </a:cubicBezTo>
                  <a:cubicBezTo>
                    <a:pt x="10747" y="12776"/>
                    <a:pt x="10147" y="13506"/>
                    <a:pt x="9647" y="14236"/>
                  </a:cubicBezTo>
                  <a:cubicBezTo>
                    <a:pt x="9147" y="14965"/>
                    <a:pt x="8747" y="15695"/>
                    <a:pt x="8547" y="16425"/>
                  </a:cubicBezTo>
                  <a:cubicBezTo>
                    <a:pt x="8347" y="17155"/>
                    <a:pt x="8347" y="17884"/>
                    <a:pt x="8847" y="18468"/>
                  </a:cubicBezTo>
                  <a:cubicBezTo>
                    <a:pt x="9347" y="19052"/>
                    <a:pt x="10347" y="19490"/>
                    <a:pt x="12547" y="19563"/>
                  </a:cubicBezTo>
                  <a:cubicBezTo>
                    <a:pt x="14747" y="19636"/>
                    <a:pt x="18147" y="19344"/>
                    <a:pt x="21547" y="19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299548" y="1883456"/>
              <a:ext cx="118270" cy="2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41" fill="norm" stroke="1" extrusionOk="0">
                  <a:moveTo>
                    <a:pt x="17763" y="3169"/>
                  </a:moveTo>
                  <a:cubicBezTo>
                    <a:pt x="16627" y="1831"/>
                    <a:pt x="15490" y="493"/>
                    <a:pt x="14163" y="110"/>
                  </a:cubicBezTo>
                  <a:cubicBezTo>
                    <a:pt x="12837" y="-272"/>
                    <a:pt x="11321" y="301"/>
                    <a:pt x="8858" y="2404"/>
                  </a:cubicBezTo>
                  <a:cubicBezTo>
                    <a:pt x="6395" y="4507"/>
                    <a:pt x="2985" y="8139"/>
                    <a:pt x="1279" y="11197"/>
                  </a:cubicBezTo>
                  <a:cubicBezTo>
                    <a:pt x="-426" y="14255"/>
                    <a:pt x="-426" y="16740"/>
                    <a:pt x="1279" y="18461"/>
                  </a:cubicBezTo>
                  <a:cubicBezTo>
                    <a:pt x="2985" y="20181"/>
                    <a:pt x="6395" y="21137"/>
                    <a:pt x="9995" y="21232"/>
                  </a:cubicBezTo>
                  <a:cubicBezTo>
                    <a:pt x="13595" y="21328"/>
                    <a:pt x="17385" y="20563"/>
                    <a:pt x="21174" y="19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58008" y="1955100"/>
              <a:ext cx="110933" cy="133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0371" fill="norm" stroke="1" extrusionOk="0">
                  <a:moveTo>
                    <a:pt x="14005" y="236"/>
                  </a:moveTo>
                  <a:cubicBezTo>
                    <a:pt x="12005" y="-87"/>
                    <a:pt x="10005" y="-409"/>
                    <a:pt x="7605" y="1687"/>
                  </a:cubicBezTo>
                  <a:cubicBezTo>
                    <a:pt x="5205" y="3782"/>
                    <a:pt x="2405" y="8295"/>
                    <a:pt x="1005" y="11519"/>
                  </a:cubicBezTo>
                  <a:cubicBezTo>
                    <a:pt x="-395" y="14743"/>
                    <a:pt x="-395" y="16678"/>
                    <a:pt x="1405" y="18290"/>
                  </a:cubicBezTo>
                  <a:cubicBezTo>
                    <a:pt x="3205" y="19901"/>
                    <a:pt x="6805" y="21191"/>
                    <a:pt x="10405" y="19740"/>
                  </a:cubicBezTo>
                  <a:cubicBezTo>
                    <a:pt x="14005" y="18290"/>
                    <a:pt x="17605" y="14098"/>
                    <a:pt x="19405" y="11197"/>
                  </a:cubicBezTo>
                  <a:cubicBezTo>
                    <a:pt x="21205" y="8295"/>
                    <a:pt x="21205" y="6684"/>
                    <a:pt x="20605" y="5233"/>
                  </a:cubicBezTo>
                  <a:cubicBezTo>
                    <a:pt x="20005" y="3782"/>
                    <a:pt x="18805" y="2492"/>
                    <a:pt x="17205" y="2009"/>
                  </a:cubicBezTo>
                  <a:cubicBezTo>
                    <a:pt x="15605" y="1525"/>
                    <a:pt x="13605" y="1848"/>
                    <a:pt x="11605" y="2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08317" y="1913145"/>
              <a:ext cx="116417" cy="18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7092"/>
                  </a:moveTo>
                  <a:cubicBezTo>
                    <a:pt x="0" y="9732"/>
                    <a:pt x="0" y="12372"/>
                    <a:pt x="0" y="14892"/>
                  </a:cubicBezTo>
                  <a:cubicBezTo>
                    <a:pt x="0" y="17412"/>
                    <a:pt x="0" y="19812"/>
                    <a:pt x="0" y="20172"/>
                  </a:cubicBezTo>
                  <a:cubicBezTo>
                    <a:pt x="0" y="20532"/>
                    <a:pt x="0" y="18852"/>
                    <a:pt x="1571" y="15372"/>
                  </a:cubicBezTo>
                  <a:cubicBezTo>
                    <a:pt x="3142" y="11892"/>
                    <a:pt x="6284" y="6612"/>
                    <a:pt x="9033" y="3612"/>
                  </a:cubicBezTo>
                  <a:cubicBezTo>
                    <a:pt x="11782" y="612"/>
                    <a:pt x="14138" y="-108"/>
                    <a:pt x="15905" y="12"/>
                  </a:cubicBezTo>
                  <a:cubicBezTo>
                    <a:pt x="17673" y="132"/>
                    <a:pt x="18851" y="1092"/>
                    <a:pt x="19833" y="3492"/>
                  </a:cubicBezTo>
                  <a:cubicBezTo>
                    <a:pt x="20815" y="5892"/>
                    <a:pt x="21600" y="9732"/>
                    <a:pt x="21600" y="12972"/>
                  </a:cubicBezTo>
                  <a:cubicBezTo>
                    <a:pt x="21600" y="16212"/>
                    <a:pt x="20815" y="18852"/>
                    <a:pt x="20029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18811" y="1740839"/>
              <a:ext cx="112267" cy="36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69" fill="norm" stroke="1" extrusionOk="0">
                  <a:moveTo>
                    <a:pt x="17821" y="6022"/>
                  </a:moveTo>
                  <a:cubicBezTo>
                    <a:pt x="19021" y="4516"/>
                    <a:pt x="20221" y="3009"/>
                    <a:pt x="20821" y="1941"/>
                  </a:cubicBezTo>
                  <a:cubicBezTo>
                    <a:pt x="21421" y="874"/>
                    <a:pt x="21421" y="246"/>
                    <a:pt x="20221" y="57"/>
                  </a:cubicBezTo>
                  <a:cubicBezTo>
                    <a:pt x="19021" y="-131"/>
                    <a:pt x="16621" y="120"/>
                    <a:pt x="13421" y="1188"/>
                  </a:cubicBezTo>
                  <a:cubicBezTo>
                    <a:pt x="10221" y="2255"/>
                    <a:pt x="6221" y="4139"/>
                    <a:pt x="3621" y="6776"/>
                  </a:cubicBezTo>
                  <a:cubicBezTo>
                    <a:pt x="1021" y="9413"/>
                    <a:pt x="-179" y="12804"/>
                    <a:pt x="21" y="15316"/>
                  </a:cubicBezTo>
                  <a:cubicBezTo>
                    <a:pt x="221" y="17827"/>
                    <a:pt x="1821" y="19460"/>
                    <a:pt x="2621" y="20339"/>
                  </a:cubicBezTo>
                  <a:cubicBezTo>
                    <a:pt x="3421" y="21218"/>
                    <a:pt x="3421" y="21343"/>
                    <a:pt x="3421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92467" y="1973019"/>
              <a:ext cx="12065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0" y="16379"/>
                    <a:pt x="0" y="11654"/>
                    <a:pt x="1705" y="7942"/>
                  </a:cubicBezTo>
                  <a:cubicBezTo>
                    <a:pt x="3411" y="4229"/>
                    <a:pt x="6821" y="1529"/>
                    <a:pt x="10421" y="516"/>
                  </a:cubicBezTo>
                  <a:cubicBezTo>
                    <a:pt x="14021" y="-496"/>
                    <a:pt x="17811" y="179"/>
                    <a:pt x="21600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76617" y="198839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357617" y="1937596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351267" y="189949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432592" y="1901203"/>
              <a:ext cx="109176" cy="170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57" fill="norm" stroke="1" extrusionOk="0">
                  <a:moveTo>
                    <a:pt x="2733" y="1368"/>
                  </a:moveTo>
                  <a:cubicBezTo>
                    <a:pt x="1487" y="4266"/>
                    <a:pt x="240" y="7164"/>
                    <a:pt x="33" y="9798"/>
                  </a:cubicBezTo>
                  <a:cubicBezTo>
                    <a:pt x="-175" y="12432"/>
                    <a:pt x="656" y="14803"/>
                    <a:pt x="1279" y="16910"/>
                  </a:cubicBezTo>
                  <a:cubicBezTo>
                    <a:pt x="1902" y="19017"/>
                    <a:pt x="2317" y="20861"/>
                    <a:pt x="2525" y="21125"/>
                  </a:cubicBezTo>
                  <a:cubicBezTo>
                    <a:pt x="2733" y="21388"/>
                    <a:pt x="2733" y="20071"/>
                    <a:pt x="3148" y="17173"/>
                  </a:cubicBezTo>
                  <a:cubicBezTo>
                    <a:pt x="3563" y="14276"/>
                    <a:pt x="4394" y="9798"/>
                    <a:pt x="5640" y="6900"/>
                  </a:cubicBezTo>
                  <a:cubicBezTo>
                    <a:pt x="6887" y="4003"/>
                    <a:pt x="8548" y="2686"/>
                    <a:pt x="10417" y="1632"/>
                  </a:cubicBezTo>
                  <a:cubicBezTo>
                    <a:pt x="12287" y="578"/>
                    <a:pt x="14363" y="-212"/>
                    <a:pt x="16025" y="51"/>
                  </a:cubicBezTo>
                  <a:cubicBezTo>
                    <a:pt x="17687" y="315"/>
                    <a:pt x="18933" y="1632"/>
                    <a:pt x="19763" y="4925"/>
                  </a:cubicBezTo>
                  <a:cubicBezTo>
                    <a:pt x="20594" y="8217"/>
                    <a:pt x="21010" y="13486"/>
                    <a:pt x="21425" y="187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645483" y="1747582"/>
              <a:ext cx="61385" cy="31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3724" y="1246"/>
                  </a:moveTo>
                  <a:cubicBezTo>
                    <a:pt x="5214" y="536"/>
                    <a:pt x="6703" y="-175"/>
                    <a:pt x="7448" y="38"/>
                  </a:cubicBezTo>
                  <a:cubicBezTo>
                    <a:pt x="8193" y="251"/>
                    <a:pt x="8193" y="1388"/>
                    <a:pt x="7076" y="3520"/>
                  </a:cubicBezTo>
                  <a:cubicBezTo>
                    <a:pt x="5959" y="5651"/>
                    <a:pt x="3724" y="8778"/>
                    <a:pt x="2234" y="11549"/>
                  </a:cubicBezTo>
                  <a:cubicBezTo>
                    <a:pt x="745" y="14320"/>
                    <a:pt x="0" y="16736"/>
                    <a:pt x="0" y="18370"/>
                  </a:cubicBezTo>
                  <a:cubicBezTo>
                    <a:pt x="0" y="20004"/>
                    <a:pt x="745" y="20857"/>
                    <a:pt x="2979" y="21141"/>
                  </a:cubicBezTo>
                  <a:cubicBezTo>
                    <a:pt x="5214" y="21425"/>
                    <a:pt x="8938" y="21141"/>
                    <a:pt x="12290" y="20430"/>
                  </a:cubicBezTo>
                  <a:cubicBezTo>
                    <a:pt x="15641" y="19720"/>
                    <a:pt x="18621" y="18583"/>
                    <a:pt x="21600" y="17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643367" y="1918546"/>
              <a:ext cx="63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795767" y="1943946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2222665" y="1740254"/>
              <a:ext cx="131903" cy="28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63" fill="norm" stroke="1" extrusionOk="0">
                  <a:moveTo>
                    <a:pt x="21365" y="1456"/>
                  </a:moveTo>
                  <a:cubicBezTo>
                    <a:pt x="20336" y="825"/>
                    <a:pt x="19308" y="194"/>
                    <a:pt x="17936" y="37"/>
                  </a:cubicBezTo>
                  <a:cubicBezTo>
                    <a:pt x="16565" y="-121"/>
                    <a:pt x="14851" y="194"/>
                    <a:pt x="12279" y="1692"/>
                  </a:cubicBezTo>
                  <a:cubicBezTo>
                    <a:pt x="9708" y="3190"/>
                    <a:pt x="6279" y="5870"/>
                    <a:pt x="4051" y="8708"/>
                  </a:cubicBezTo>
                  <a:cubicBezTo>
                    <a:pt x="1822" y="11546"/>
                    <a:pt x="794" y="14542"/>
                    <a:pt x="279" y="16434"/>
                  </a:cubicBezTo>
                  <a:cubicBezTo>
                    <a:pt x="-235" y="18326"/>
                    <a:pt x="-235" y="19114"/>
                    <a:pt x="1994" y="19824"/>
                  </a:cubicBezTo>
                  <a:cubicBezTo>
                    <a:pt x="4222" y="20533"/>
                    <a:pt x="8679" y="21164"/>
                    <a:pt x="11765" y="21321"/>
                  </a:cubicBezTo>
                  <a:cubicBezTo>
                    <a:pt x="14851" y="21479"/>
                    <a:pt x="16565" y="21164"/>
                    <a:pt x="18279" y="20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441077" y="1805978"/>
              <a:ext cx="129391" cy="19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281" fill="norm" stroke="1" extrusionOk="0">
                  <a:moveTo>
                    <a:pt x="21297" y="2542"/>
                  </a:moveTo>
                  <a:cubicBezTo>
                    <a:pt x="19555" y="1406"/>
                    <a:pt x="17813" y="269"/>
                    <a:pt x="16071" y="41"/>
                  </a:cubicBezTo>
                  <a:cubicBezTo>
                    <a:pt x="14329" y="-186"/>
                    <a:pt x="12587" y="496"/>
                    <a:pt x="9974" y="2770"/>
                  </a:cubicBezTo>
                  <a:cubicBezTo>
                    <a:pt x="7362" y="5043"/>
                    <a:pt x="3878" y="8909"/>
                    <a:pt x="1962" y="11978"/>
                  </a:cubicBezTo>
                  <a:cubicBezTo>
                    <a:pt x="45" y="15048"/>
                    <a:pt x="-303" y="17321"/>
                    <a:pt x="220" y="18799"/>
                  </a:cubicBezTo>
                  <a:cubicBezTo>
                    <a:pt x="742" y="20277"/>
                    <a:pt x="2136" y="20959"/>
                    <a:pt x="4749" y="21187"/>
                  </a:cubicBezTo>
                  <a:cubicBezTo>
                    <a:pt x="7362" y="21414"/>
                    <a:pt x="11194" y="21187"/>
                    <a:pt x="15026" y="20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748267" y="1842346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710167" y="1841783"/>
              <a:ext cx="133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71" y="11375"/>
                    <a:pt x="7543" y="2735"/>
                    <a:pt x="11143" y="575"/>
                  </a:cubicBezTo>
                  <a:cubicBezTo>
                    <a:pt x="14743" y="-1585"/>
                    <a:pt x="1817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684767" y="1988396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1200" y="8640"/>
                    <a:pt x="2400" y="17280"/>
                    <a:pt x="6000" y="19440"/>
                  </a:cubicBezTo>
                  <a:cubicBezTo>
                    <a:pt x="9600" y="21600"/>
                    <a:pt x="15600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945117" y="1734396"/>
              <a:ext cx="7346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5400" y="0"/>
                  </a:moveTo>
                  <a:cubicBezTo>
                    <a:pt x="10800" y="3168"/>
                    <a:pt x="16200" y="6336"/>
                    <a:pt x="18900" y="9144"/>
                  </a:cubicBezTo>
                  <a:cubicBezTo>
                    <a:pt x="21600" y="11952"/>
                    <a:pt x="21600" y="14400"/>
                    <a:pt x="18000" y="16416"/>
                  </a:cubicBezTo>
                  <a:cubicBezTo>
                    <a:pt x="14400" y="18432"/>
                    <a:pt x="7200" y="2001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3600813" y="1649406"/>
              <a:ext cx="303155" cy="62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0" fill="norm" stroke="1" extrusionOk="0">
                  <a:moveTo>
                    <a:pt x="7928" y="6390"/>
                  </a:moveTo>
                  <a:cubicBezTo>
                    <a:pt x="7630" y="5955"/>
                    <a:pt x="7332" y="5520"/>
                    <a:pt x="6811" y="5339"/>
                  </a:cubicBezTo>
                  <a:cubicBezTo>
                    <a:pt x="6289" y="5158"/>
                    <a:pt x="5545" y="5230"/>
                    <a:pt x="4427" y="5774"/>
                  </a:cubicBezTo>
                  <a:cubicBezTo>
                    <a:pt x="3310" y="6318"/>
                    <a:pt x="1821" y="7332"/>
                    <a:pt x="927" y="8347"/>
                  </a:cubicBezTo>
                  <a:cubicBezTo>
                    <a:pt x="33" y="9362"/>
                    <a:pt x="-265" y="10377"/>
                    <a:pt x="256" y="11101"/>
                  </a:cubicBezTo>
                  <a:cubicBezTo>
                    <a:pt x="778" y="11826"/>
                    <a:pt x="2118" y="12261"/>
                    <a:pt x="3310" y="12225"/>
                  </a:cubicBezTo>
                  <a:cubicBezTo>
                    <a:pt x="4502" y="12189"/>
                    <a:pt x="5545" y="11681"/>
                    <a:pt x="5992" y="10594"/>
                  </a:cubicBezTo>
                  <a:cubicBezTo>
                    <a:pt x="6438" y="9507"/>
                    <a:pt x="6289" y="7840"/>
                    <a:pt x="5917" y="6752"/>
                  </a:cubicBezTo>
                  <a:cubicBezTo>
                    <a:pt x="5545" y="5665"/>
                    <a:pt x="4949" y="5158"/>
                    <a:pt x="5023" y="4542"/>
                  </a:cubicBezTo>
                  <a:cubicBezTo>
                    <a:pt x="5098" y="3926"/>
                    <a:pt x="5843" y="3201"/>
                    <a:pt x="7407" y="2512"/>
                  </a:cubicBezTo>
                  <a:cubicBezTo>
                    <a:pt x="8971" y="1824"/>
                    <a:pt x="11354" y="1171"/>
                    <a:pt x="13067" y="700"/>
                  </a:cubicBezTo>
                  <a:cubicBezTo>
                    <a:pt x="14781" y="229"/>
                    <a:pt x="15823" y="-61"/>
                    <a:pt x="16196" y="11"/>
                  </a:cubicBezTo>
                  <a:cubicBezTo>
                    <a:pt x="16568" y="84"/>
                    <a:pt x="16270" y="519"/>
                    <a:pt x="15153" y="1969"/>
                  </a:cubicBezTo>
                  <a:cubicBezTo>
                    <a:pt x="14036" y="3418"/>
                    <a:pt x="12099" y="5883"/>
                    <a:pt x="10461" y="8311"/>
                  </a:cubicBezTo>
                  <a:cubicBezTo>
                    <a:pt x="8822" y="10739"/>
                    <a:pt x="7481" y="13131"/>
                    <a:pt x="6662" y="15124"/>
                  </a:cubicBezTo>
                  <a:cubicBezTo>
                    <a:pt x="5843" y="17118"/>
                    <a:pt x="5545" y="18712"/>
                    <a:pt x="5619" y="19691"/>
                  </a:cubicBezTo>
                  <a:cubicBezTo>
                    <a:pt x="5694" y="20669"/>
                    <a:pt x="6141" y="21032"/>
                    <a:pt x="6736" y="21249"/>
                  </a:cubicBezTo>
                  <a:cubicBezTo>
                    <a:pt x="7332" y="21467"/>
                    <a:pt x="8077" y="21539"/>
                    <a:pt x="9045" y="21177"/>
                  </a:cubicBezTo>
                  <a:cubicBezTo>
                    <a:pt x="10014" y="20814"/>
                    <a:pt x="11205" y="20017"/>
                    <a:pt x="12099" y="18785"/>
                  </a:cubicBezTo>
                  <a:cubicBezTo>
                    <a:pt x="12993" y="17552"/>
                    <a:pt x="13589" y="15885"/>
                    <a:pt x="13887" y="14871"/>
                  </a:cubicBezTo>
                  <a:cubicBezTo>
                    <a:pt x="14185" y="13856"/>
                    <a:pt x="14185" y="13493"/>
                    <a:pt x="13887" y="13167"/>
                  </a:cubicBezTo>
                  <a:cubicBezTo>
                    <a:pt x="13589" y="12841"/>
                    <a:pt x="12993" y="12551"/>
                    <a:pt x="13142" y="12442"/>
                  </a:cubicBezTo>
                  <a:cubicBezTo>
                    <a:pt x="13291" y="12334"/>
                    <a:pt x="14185" y="12406"/>
                    <a:pt x="15674" y="12370"/>
                  </a:cubicBezTo>
                  <a:cubicBezTo>
                    <a:pt x="17164" y="12334"/>
                    <a:pt x="19249" y="12189"/>
                    <a:pt x="21335" y="12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4475942" y="1780598"/>
              <a:ext cx="240826" cy="34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78" fill="norm" stroke="1" extrusionOk="0">
                  <a:moveTo>
                    <a:pt x="13481" y="5325"/>
                  </a:moveTo>
                  <a:cubicBezTo>
                    <a:pt x="13481" y="4679"/>
                    <a:pt x="13481" y="4032"/>
                    <a:pt x="13293" y="3385"/>
                  </a:cubicBezTo>
                  <a:cubicBezTo>
                    <a:pt x="13106" y="2739"/>
                    <a:pt x="12730" y="2092"/>
                    <a:pt x="12167" y="1962"/>
                  </a:cubicBezTo>
                  <a:cubicBezTo>
                    <a:pt x="11603" y="1833"/>
                    <a:pt x="10852" y="2221"/>
                    <a:pt x="9255" y="3644"/>
                  </a:cubicBezTo>
                  <a:cubicBezTo>
                    <a:pt x="7659" y="5067"/>
                    <a:pt x="5217" y="7524"/>
                    <a:pt x="3433" y="10305"/>
                  </a:cubicBezTo>
                  <a:cubicBezTo>
                    <a:pt x="1648" y="13086"/>
                    <a:pt x="521" y="16190"/>
                    <a:pt x="146" y="18065"/>
                  </a:cubicBezTo>
                  <a:cubicBezTo>
                    <a:pt x="-230" y="19941"/>
                    <a:pt x="146" y="20588"/>
                    <a:pt x="991" y="20976"/>
                  </a:cubicBezTo>
                  <a:cubicBezTo>
                    <a:pt x="1836" y="21364"/>
                    <a:pt x="3151" y="21493"/>
                    <a:pt x="5123" y="20652"/>
                  </a:cubicBezTo>
                  <a:cubicBezTo>
                    <a:pt x="7095" y="19812"/>
                    <a:pt x="9725" y="18001"/>
                    <a:pt x="11603" y="15673"/>
                  </a:cubicBezTo>
                  <a:cubicBezTo>
                    <a:pt x="13481" y="13344"/>
                    <a:pt x="14608" y="10499"/>
                    <a:pt x="14890" y="8042"/>
                  </a:cubicBezTo>
                  <a:cubicBezTo>
                    <a:pt x="15172" y="5584"/>
                    <a:pt x="14608" y="3515"/>
                    <a:pt x="13951" y="2221"/>
                  </a:cubicBezTo>
                  <a:cubicBezTo>
                    <a:pt x="13293" y="928"/>
                    <a:pt x="12542" y="410"/>
                    <a:pt x="11697" y="152"/>
                  </a:cubicBezTo>
                  <a:cubicBezTo>
                    <a:pt x="10852" y="-107"/>
                    <a:pt x="9913" y="-107"/>
                    <a:pt x="8410" y="734"/>
                  </a:cubicBezTo>
                  <a:cubicBezTo>
                    <a:pt x="6907" y="1574"/>
                    <a:pt x="4841" y="3256"/>
                    <a:pt x="3527" y="4937"/>
                  </a:cubicBezTo>
                  <a:cubicBezTo>
                    <a:pt x="2212" y="6619"/>
                    <a:pt x="1648" y="8300"/>
                    <a:pt x="1742" y="9400"/>
                  </a:cubicBezTo>
                  <a:cubicBezTo>
                    <a:pt x="1836" y="10499"/>
                    <a:pt x="2587" y="11016"/>
                    <a:pt x="5029" y="11016"/>
                  </a:cubicBezTo>
                  <a:cubicBezTo>
                    <a:pt x="7471" y="11016"/>
                    <a:pt x="11603" y="10499"/>
                    <a:pt x="14608" y="9982"/>
                  </a:cubicBezTo>
                  <a:cubicBezTo>
                    <a:pt x="17613" y="9464"/>
                    <a:pt x="19492" y="8947"/>
                    <a:pt x="21370" y="8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497817" y="196299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523217" y="1905846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5609905" y="1912175"/>
              <a:ext cx="72332" cy="19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9" h="21193" fill="norm" stroke="1" extrusionOk="0">
                  <a:moveTo>
                    <a:pt x="14621" y="2820"/>
                  </a:moveTo>
                  <a:cubicBezTo>
                    <a:pt x="13454" y="1646"/>
                    <a:pt x="12286" y="472"/>
                    <a:pt x="10243" y="120"/>
                  </a:cubicBezTo>
                  <a:cubicBezTo>
                    <a:pt x="8200" y="-232"/>
                    <a:pt x="5281" y="238"/>
                    <a:pt x="2945" y="942"/>
                  </a:cubicBezTo>
                  <a:cubicBezTo>
                    <a:pt x="610" y="1646"/>
                    <a:pt x="-1141" y="2585"/>
                    <a:pt x="902" y="5168"/>
                  </a:cubicBezTo>
                  <a:cubicBezTo>
                    <a:pt x="2945" y="7751"/>
                    <a:pt x="8783" y="11977"/>
                    <a:pt x="13162" y="14794"/>
                  </a:cubicBezTo>
                  <a:cubicBezTo>
                    <a:pt x="17540" y="17611"/>
                    <a:pt x="20459" y="19020"/>
                    <a:pt x="19875" y="19959"/>
                  </a:cubicBezTo>
                  <a:cubicBezTo>
                    <a:pt x="19291" y="20898"/>
                    <a:pt x="15205" y="21368"/>
                    <a:pt x="12286" y="21133"/>
                  </a:cubicBezTo>
                  <a:cubicBezTo>
                    <a:pt x="9367" y="20898"/>
                    <a:pt x="7616" y="19959"/>
                    <a:pt x="5864" y="190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598917" y="2811995"/>
              <a:ext cx="175684" cy="52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69" fill="norm" stroke="1" extrusionOk="0">
                  <a:moveTo>
                    <a:pt x="0" y="6379"/>
                  </a:moveTo>
                  <a:cubicBezTo>
                    <a:pt x="254" y="8480"/>
                    <a:pt x="508" y="10581"/>
                    <a:pt x="1144" y="12934"/>
                  </a:cubicBezTo>
                  <a:cubicBezTo>
                    <a:pt x="1779" y="15288"/>
                    <a:pt x="2795" y="17893"/>
                    <a:pt x="3304" y="19448"/>
                  </a:cubicBezTo>
                  <a:cubicBezTo>
                    <a:pt x="3812" y="21003"/>
                    <a:pt x="3812" y="21507"/>
                    <a:pt x="3558" y="20288"/>
                  </a:cubicBezTo>
                  <a:cubicBezTo>
                    <a:pt x="3304" y="19070"/>
                    <a:pt x="2795" y="16128"/>
                    <a:pt x="2414" y="13186"/>
                  </a:cubicBezTo>
                  <a:cubicBezTo>
                    <a:pt x="2033" y="10245"/>
                    <a:pt x="1779" y="7303"/>
                    <a:pt x="1906" y="5286"/>
                  </a:cubicBezTo>
                  <a:cubicBezTo>
                    <a:pt x="2033" y="3269"/>
                    <a:pt x="2541" y="2176"/>
                    <a:pt x="3304" y="1420"/>
                  </a:cubicBezTo>
                  <a:cubicBezTo>
                    <a:pt x="4066" y="663"/>
                    <a:pt x="5082" y="243"/>
                    <a:pt x="6226" y="75"/>
                  </a:cubicBezTo>
                  <a:cubicBezTo>
                    <a:pt x="7369" y="-93"/>
                    <a:pt x="8640" y="-9"/>
                    <a:pt x="11054" y="621"/>
                  </a:cubicBezTo>
                  <a:cubicBezTo>
                    <a:pt x="13468" y="1252"/>
                    <a:pt x="17026" y="2428"/>
                    <a:pt x="19059" y="3521"/>
                  </a:cubicBezTo>
                  <a:cubicBezTo>
                    <a:pt x="21092" y="4614"/>
                    <a:pt x="21600" y="5622"/>
                    <a:pt x="20584" y="6505"/>
                  </a:cubicBezTo>
                  <a:cubicBezTo>
                    <a:pt x="19567" y="7387"/>
                    <a:pt x="17026" y="8144"/>
                    <a:pt x="14231" y="8480"/>
                  </a:cubicBezTo>
                  <a:cubicBezTo>
                    <a:pt x="11435" y="8816"/>
                    <a:pt x="8386" y="8732"/>
                    <a:pt x="5336" y="86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751317" y="3074246"/>
              <a:ext cx="165101" cy="21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4491"/>
                  </a:moveTo>
                  <a:cubicBezTo>
                    <a:pt x="0" y="3422"/>
                    <a:pt x="0" y="2352"/>
                    <a:pt x="692" y="2032"/>
                  </a:cubicBezTo>
                  <a:cubicBezTo>
                    <a:pt x="1385" y="1711"/>
                    <a:pt x="2769" y="2139"/>
                    <a:pt x="4708" y="4277"/>
                  </a:cubicBezTo>
                  <a:cubicBezTo>
                    <a:pt x="6646" y="6416"/>
                    <a:pt x="9138" y="10265"/>
                    <a:pt x="10385" y="12832"/>
                  </a:cubicBezTo>
                  <a:cubicBezTo>
                    <a:pt x="11631" y="15398"/>
                    <a:pt x="11631" y="16681"/>
                    <a:pt x="11354" y="17857"/>
                  </a:cubicBezTo>
                  <a:cubicBezTo>
                    <a:pt x="11077" y="19034"/>
                    <a:pt x="10523" y="20103"/>
                    <a:pt x="9554" y="20745"/>
                  </a:cubicBezTo>
                  <a:cubicBezTo>
                    <a:pt x="8585" y="21386"/>
                    <a:pt x="7200" y="21600"/>
                    <a:pt x="6231" y="20317"/>
                  </a:cubicBezTo>
                  <a:cubicBezTo>
                    <a:pt x="5262" y="19034"/>
                    <a:pt x="4708" y="16253"/>
                    <a:pt x="7338" y="12618"/>
                  </a:cubicBezTo>
                  <a:cubicBezTo>
                    <a:pt x="9969" y="8982"/>
                    <a:pt x="15785" y="44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2178744" y="2873992"/>
              <a:ext cx="175824" cy="46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60" fill="norm" stroke="1" extrusionOk="0">
                  <a:moveTo>
                    <a:pt x="21360" y="446"/>
                  </a:moveTo>
                  <a:cubicBezTo>
                    <a:pt x="20074" y="253"/>
                    <a:pt x="18789" y="59"/>
                    <a:pt x="17503" y="10"/>
                  </a:cubicBezTo>
                  <a:cubicBezTo>
                    <a:pt x="16217" y="-38"/>
                    <a:pt x="14931" y="59"/>
                    <a:pt x="13003" y="785"/>
                  </a:cubicBezTo>
                  <a:cubicBezTo>
                    <a:pt x="11074" y="1512"/>
                    <a:pt x="8503" y="2868"/>
                    <a:pt x="6189" y="5192"/>
                  </a:cubicBezTo>
                  <a:cubicBezTo>
                    <a:pt x="3874" y="7517"/>
                    <a:pt x="1817" y="10810"/>
                    <a:pt x="789" y="13329"/>
                  </a:cubicBezTo>
                  <a:cubicBezTo>
                    <a:pt x="-240" y="15847"/>
                    <a:pt x="-240" y="17591"/>
                    <a:pt x="660" y="18850"/>
                  </a:cubicBezTo>
                  <a:cubicBezTo>
                    <a:pt x="1560" y="20109"/>
                    <a:pt x="3360" y="20884"/>
                    <a:pt x="5031" y="21223"/>
                  </a:cubicBezTo>
                  <a:cubicBezTo>
                    <a:pt x="6703" y="21562"/>
                    <a:pt x="8246" y="21465"/>
                    <a:pt x="9789" y="2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2387406" y="2961106"/>
              <a:ext cx="303712" cy="342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15" fill="norm" stroke="1" extrusionOk="0">
                  <a:moveTo>
                    <a:pt x="7573" y="4274"/>
                  </a:moveTo>
                  <a:cubicBezTo>
                    <a:pt x="6673" y="3748"/>
                    <a:pt x="5773" y="3221"/>
                    <a:pt x="4948" y="3550"/>
                  </a:cubicBezTo>
                  <a:cubicBezTo>
                    <a:pt x="4123" y="3879"/>
                    <a:pt x="3373" y="5065"/>
                    <a:pt x="2623" y="7501"/>
                  </a:cubicBezTo>
                  <a:cubicBezTo>
                    <a:pt x="1873" y="9938"/>
                    <a:pt x="1123" y="13626"/>
                    <a:pt x="823" y="15799"/>
                  </a:cubicBezTo>
                  <a:cubicBezTo>
                    <a:pt x="523" y="17972"/>
                    <a:pt x="673" y="18630"/>
                    <a:pt x="898" y="19289"/>
                  </a:cubicBezTo>
                  <a:cubicBezTo>
                    <a:pt x="1123" y="19948"/>
                    <a:pt x="1423" y="20606"/>
                    <a:pt x="1948" y="21001"/>
                  </a:cubicBezTo>
                  <a:cubicBezTo>
                    <a:pt x="2473" y="21396"/>
                    <a:pt x="3223" y="21528"/>
                    <a:pt x="4648" y="20738"/>
                  </a:cubicBezTo>
                  <a:cubicBezTo>
                    <a:pt x="6073" y="19948"/>
                    <a:pt x="8173" y="18235"/>
                    <a:pt x="9598" y="15930"/>
                  </a:cubicBezTo>
                  <a:cubicBezTo>
                    <a:pt x="11023" y="13626"/>
                    <a:pt x="11773" y="10728"/>
                    <a:pt x="12148" y="8489"/>
                  </a:cubicBezTo>
                  <a:cubicBezTo>
                    <a:pt x="12523" y="6250"/>
                    <a:pt x="12523" y="4669"/>
                    <a:pt x="12223" y="3550"/>
                  </a:cubicBezTo>
                  <a:cubicBezTo>
                    <a:pt x="11923" y="2430"/>
                    <a:pt x="11323" y="1772"/>
                    <a:pt x="10648" y="1245"/>
                  </a:cubicBezTo>
                  <a:cubicBezTo>
                    <a:pt x="9973" y="718"/>
                    <a:pt x="9223" y="323"/>
                    <a:pt x="8398" y="126"/>
                  </a:cubicBezTo>
                  <a:cubicBezTo>
                    <a:pt x="7573" y="-72"/>
                    <a:pt x="6673" y="-72"/>
                    <a:pt x="5698" y="389"/>
                  </a:cubicBezTo>
                  <a:cubicBezTo>
                    <a:pt x="4723" y="850"/>
                    <a:pt x="3673" y="1772"/>
                    <a:pt x="2698" y="2826"/>
                  </a:cubicBezTo>
                  <a:cubicBezTo>
                    <a:pt x="1723" y="3879"/>
                    <a:pt x="823" y="5065"/>
                    <a:pt x="373" y="5987"/>
                  </a:cubicBezTo>
                  <a:cubicBezTo>
                    <a:pt x="-77" y="6908"/>
                    <a:pt x="-77" y="7567"/>
                    <a:pt x="148" y="8160"/>
                  </a:cubicBezTo>
                  <a:cubicBezTo>
                    <a:pt x="373" y="8752"/>
                    <a:pt x="823" y="9279"/>
                    <a:pt x="2623" y="9740"/>
                  </a:cubicBezTo>
                  <a:cubicBezTo>
                    <a:pt x="4423" y="10201"/>
                    <a:pt x="7573" y="10596"/>
                    <a:pt x="10948" y="10069"/>
                  </a:cubicBezTo>
                  <a:cubicBezTo>
                    <a:pt x="14323" y="9543"/>
                    <a:pt x="17923" y="8094"/>
                    <a:pt x="21523" y="6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2958458" y="3053079"/>
              <a:ext cx="202560" cy="223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8" fill="norm" stroke="1" extrusionOk="0">
                  <a:moveTo>
                    <a:pt x="19507" y="2038"/>
                  </a:moveTo>
                  <a:cubicBezTo>
                    <a:pt x="19057" y="1019"/>
                    <a:pt x="18607" y="0"/>
                    <a:pt x="16695" y="0"/>
                  </a:cubicBezTo>
                  <a:cubicBezTo>
                    <a:pt x="14782" y="0"/>
                    <a:pt x="11407" y="1019"/>
                    <a:pt x="8595" y="2649"/>
                  </a:cubicBezTo>
                  <a:cubicBezTo>
                    <a:pt x="5782" y="4279"/>
                    <a:pt x="3532" y="6521"/>
                    <a:pt x="2182" y="8762"/>
                  </a:cubicBezTo>
                  <a:cubicBezTo>
                    <a:pt x="832" y="11004"/>
                    <a:pt x="382" y="13245"/>
                    <a:pt x="157" y="14977"/>
                  </a:cubicBezTo>
                  <a:cubicBezTo>
                    <a:pt x="-68" y="16709"/>
                    <a:pt x="-68" y="17932"/>
                    <a:pt x="270" y="18951"/>
                  </a:cubicBezTo>
                  <a:cubicBezTo>
                    <a:pt x="607" y="19970"/>
                    <a:pt x="1282" y="20785"/>
                    <a:pt x="2857" y="21192"/>
                  </a:cubicBezTo>
                  <a:cubicBezTo>
                    <a:pt x="4432" y="21600"/>
                    <a:pt x="6907" y="21600"/>
                    <a:pt x="10170" y="21192"/>
                  </a:cubicBezTo>
                  <a:cubicBezTo>
                    <a:pt x="13432" y="20785"/>
                    <a:pt x="17482" y="19970"/>
                    <a:pt x="21532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2983217" y="3131396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3618046" y="2978996"/>
              <a:ext cx="16527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21082" y="0"/>
                  </a:moveTo>
                  <a:cubicBezTo>
                    <a:pt x="16762" y="951"/>
                    <a:pt x="12442" y="1902"/>
                    <a:pt x="8932" y="4008"/>
                  </a:cubicBezTo>
                  <a:cubicBezTo>
                    <a:pt x="5422" y="6113"/>
                    <a:pt x="2722" y="9374"/>
                    <a:pt x="1237" y="12226"/>
                  </a:cubicBezTo>
                  <a:cubicBezTo>
                    <a:pt x="-248" y="15079"/>
                    <a:pt x="-518" y="17525"/>
                    <a:pt x="1102" y="19155"/>
                  </a:cubicBezTo>
                  <a:cubicBezTo>
                    <a:pt x="2722" y="20785"/>
                    <a:pt x="6232" y="21600"/>
                    <a:pt x="9742" y="21600"/>
                  </a:cubicBezTo>
                  <a:cubicBezTo>
                    <a:pt x="13252" y="21600"/>
                    <a:pt x="16762" y="20785"/>
                    <a:pt x="20272" y="1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3828707" y="2975356"/>
              <a:ext cx="145111" cy="32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20" fill="norm" stroke="1" extrusionOk="0">
                  <a:moveTo>
                    <a:pt x="7374" y="8236"/>
                  </a:moveTo>
                  <a:cubicBezTo>
                    <a:pt x="5496" y="11462"/>
                    <a:pt x="3618" y="14688"/>
                    <a:pt x="2678" y="16651"/>
                  </a:cubicBezTo>
                  <a:cubicBezTo>
                    <a:pt x="1739" y="18615"/>
                    <a:pt x="1739" y="19316"/>
                    <a:pt x="1426" y="20017"/>
                  </a:cubicBezTo>
                  <a:cubicBezTo>
                    <a:pt x="1113" y="20719"/>
                    <a:pt x="487" y="21420"/>
                    <a:pt x="174" y="21420"/>
                  </a:cubicBezTo>
                  <a:cubicBezTo>
                    <a:pt x="-139" y="21420"/>
                    <a:pt x="-139" y="20719"/>
                    <a:pt x="1113" y="18334"/>
                  </a:cubicBezTo>
                  <a:cubicBezTo>
                    <a:pt x="2365" y="15950"/>
                    <a:pt x="4870" y="11882"/>
                    <a:pt x="6748" y="9007"/>
                  </a:cubicBezTo>
                  <a:cubicBezTo>
                    <a:pt x="8626" y="6132"/>
                    <a:pt x="9878" y="4449"/>
                    <a:pt x="11131" y="2976"/>
                  </a:cubicBezTo>
                  <a:cubicBezTo>
                    <a:pt x="12383" y="1503"/>
                    <a:pt x="13635" y="241"/>
                    <a:pt x="14418" y="30"/>
                  </a:cubicBezTo>
                  <a:cubicBezTo>
                    <a:pt x="15200" y="-180"/>
                    <a:pt x="15513" y="662"/>
                    <a:pt x="15670" y="3326"/>
                  </a:cubicBezTo>
                  <a:cubicBezTo>
                    <a:pt x="15826" y="5991"/>
                    <a:pt x="15826" y="10480"/>
                    <a:pt x="15826" y="13215"/>
                  </a:cubicBezTo>
                  <a:cubicBezTo>
                    <a:pt x="15826" y="15950"/>
                    <a:pt x="15826" y="16932"/>
                    <a:pt x="16296" y="17843"/>
                  </a:cubicBezTo>
                  <a:cubicBezTo>
                    <a:pt x="16765" y="18755"/>
                    <a:pt x="17704" y="19597"/>
                    <a:pt x="18644" y="19737"/>
                  </a:cubicBezTo>
                  <a:cubicBezTo>
                    <a:pt x="19583" y="19877"/>
                    <a:pt x="20522" y="19316"/>
                    <a:pt x="21461" y="18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3808717" y="3175846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4062717" y="3239346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5305"/>
                    <a:pt x="8640" y="10611"/>
                    <a:pt x="5040" y="14211"/>
                  </a:cubicBezTo>
                  <a:cubicBezTo>
                    <a:pt x="1440" y="17811"/>
                    <a:pt x="72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4329417" y="3055196"/>
              <a:ext cx="381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086"/>
                    <a:pt x="9600" y="8173"/>
                    <a:pt x="6000" y="11773"/>
                  </a:cubicBezTo>
                  <a:cubicBezTo>
                    <a:pt x="2400" y="15373"/>
                    <a:pt x="1200" y="18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4324311" y="2971191"/>
              <a:ext cx="147695" cy="320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6" h="21355" fill="norm" stroke="1" extrusionOk="0">
                  <a:moveTo>
                    <a:pt x="714" y="7297"/>
                  </a:moveTo>
                  <a:cubicBezTo>
                    <a:pt x="122" y="5744"/>
                    <a:pt x="-470" y="4191"/>
                    <a:pt x="566" y="2921"/>
                  </a:cubicBezTo>
                  <a:cubicBezTo>
                    <a:pt x="1601" y="1650"/>
                    <a:pt x="4264" y="662"/>
                    <a:pt x="7223" y="239"/>
                  </a:cubicBezTo>
                  <a:cubicBezTo>
                    <a:pt x="10182" y="-185"/>
                    <a:pt x="13437" y="-44"/>
                    <a:pt x="15656" y="662"/>
                  </a:cubicBezTo>
                  <a:cubicBezTo>
                    <a:pt x="17875" y="1368"/>
                    <a:pt x="19059" y="2639"/>
                    <a:pt x="18615" y="4191"/>
                  </a:cubicBezTo>
                  <a:cubicBezTo>
                    <a:pt x="18171" y="5744"/>
                    <a:pt x="16100" y="7580"/>
                    <a:pt x="14325" y="8850"/>
                  </a:cubicBezTo>
                  <a:cubicBezTo>
                    <a:pt x="12549" y="10121"/>
                    <a:pt x="11070" y="10827"/>
                    <a:pt x="11218" y="11250"/>
                  </a:cubicBezTo>
                  <a:cubicBezTo>
                    <a:pt x="11366" y="11674"/>
                    <a:pt x="13141" y="11815"/>
                    <a:pt x="15212" y="12521"/>
                  </a:cubicBezTo>
                  <a:cubicBezTo>
                    <a:pt x="17283" y="13227"/>
                    <a:pt x="19651" y="14497"/>
                    <a:pt x="20390" y="15909"/>
                  </a:cubicBezTo>
                  <a:cubicBezTo>
                    <a:pt x="21130" y="17321"/>
                    <a:pt x="20242" y="18874"/>
                    <a:pt x="18023" y="19862"/>
                  </a:cubicBezTo>
                  <a:cubicBezTo>
                    <a:pt x="15804" y="20850"/>
                    <a:pt x="12253" y="21274"/>
                    <a:pt x="9738" y="21344"/>
                  </a:cubicBezTo>
                  <a:cubicBezTo>
                    <a:pt x="7223" y="21415"/>
                    <a:pt x="5744" y="21133"/>
                    <a:pt x="4708" y="20427"/>
                  </a:cubicBezTo>
                  <a:cubicBezTo>
                    <a:pt x="3672" y="19721"/>
                    <a:pt x="3081" y="18591"/>
                    <a:pt x="2489" y="17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4583417" y="2959946"/>
              <a:ext cx="121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600" fill="norm" stroke="1" extrusionOk="0">
                  <a:moveTo>
                    <a:pt x="3295" y="0"/>
                  </a:moveTo>
                  <a:cubicBezTo>
                    <a:pt x="9153" y="2492"/>
                    <a:pt x="15010" y="4985"/>
                    <a:pt x="18122" y="7685"/>
                  </a:cubicBezTo>
                  <a:cubicBezTo>
                    <a:pt x="21234" y="10385"/>
                    <a:pt x="21600" y="13292"/>
                    <a:pt x="20136" y="15577"/>
                  </a:cubicBezTo>
                  <a:cubicBezTo>
                    <a:pt x="18671" y="17862"/>
                    <a:pt x="15376" y="19523"/>
                    <a:pt x="11715" y="20423"/>
                  </a:cubicBezTo>
                  <a:cubicBezTo>
                    <a:pt x="8054" y="21323"/>
                    <a:pt x="4027" y="214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4691367" y="2851996"/>
              <a:ext cx="165626" cy="50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98" fill="norm" stroke="1" extrusionOk="0">
                  <a:moveTo>
                    <a:pt x="0" y="0"/>
                  </a:moveTo>
                  <a:cubicBezTo>
                    <a:pt x="1890" y="0"/>
                    <a:pt x="3780" y="0"/>
                    <a:pt x="6345" y="759"/>
                  </a:cubicBezTo>
                  <a:cubicBezTo>
                    <a:pt x="8910" y="1517"/>
                    <a:pt x="12150" y="3035"/>
                    <a:pt x="14985" y="5088"/>
                  </a:cubicBezTo>
                  <a:cubicBezTo>
                    <a:pt x="17820" y="7140"/>
                    <a:pt x="20250" y="9729"/>
                    <a:pt x="20925" y="12139"/>
                  </a:cubicBezTo>
                  <a:cubicBezTo>
                    <a:pt x="21600" y="14549"/>
                    <a:pt x="20520" y="16780"/>
                    <a:pt x="18630" y="18342"/>
                  </a:cubicBezTo>
                  <a:cubicBezTo>
                    <a:pt x="16740" y="19904"/>
                    <a:pt x="14040" y="20797"/>
                    <a:pt x="12285" y="21198"/>
                  </a:cubicBezTo>
                  <a:cubicBezTo>
                    <a:pt x="10530" y="21600"/>
                    <a:pt x="9720" y="21511"/>
                    <a:pt x="891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5275567" y="3010746"/>
              <a:ext cx="188072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0" y="0"/>
                  </a:moveTo>
                  <a:cubicBezTo>
                    <a:pt x="720" y="1067"/>
                    <a:pt x="1440" y="2133"/>
                    <a:pt x="4440" y="3733"/>
                  </a:cubicBezTo>
                  <a:cubicBezTo>
                    <a:pt x="7440" y="5333"/>
                    <a:pt x="12720" y="7467"/>
                    <a:pt x="16080" y="8667"/>
                  </a:cubicBezTo>
                  <a:cubicBezTo>
                    <a:pt x="19440" y="9867"/>
                    <a:pt x="20880" y="10133"/>
                    <a:pt x="21240" y="10800"/>
                  </a:cubicBezTo>
                  <a:cubicBezTo>
                    <a:pt x="21600" y="11467"/>
                    <a:pt x="20880" y="12533"/>
                    <a:pt x="17760" y="14000"/>
                  </a:cubicBezTo>
                  <a:cubicBezTo>
                    <a:pt x="14640" y="15467"/>
                    <a:pt x="9120" y="17333"/>
                    <a:pt x="5760" y="18667"/>
                  </a:cubicBezTo>
                  <a:cubicBezTo>
                    <a:pt x="2400" y="20000"/>
                    <a:pt x="1200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5275567" y="3169496"/>
              <a:ext cx="266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86" y="1108"/>
                    <a:pt x="15771" y="2215"/>
                    <a:pt x="12171" y="5815"/>
                  </a:cubicBezTo>
                  <a:cubicBezTo>
                    <a:pt x="8571" y="9415"/>
                    <a:pt x="4286" y="1550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021462" y="2929617"/>
              <a:ext cx="143106" cy="30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41" fill="norm" stroke="1" extrusionOk="0">
                  <a:moveTo>
                    <a:pt x="21164" y="2564"/>
                  </a:moveTo>
                  <a:cubicBezTo>
                    <a:pt x="20851" y="1824"/>
                    <a:pt x="20538" y="1085"/>
                    <a:pt x="19599" y="567"/>
                  </a:cubicBezTo>
                  <a:cubicBezTo>
                    <a:pt x="18660" y="49"/>
                    <a:pt x="17094" y="-247"/>
                    <a:pt x="14590" y="271"/>
                  </a:cubicBezTo>
                  <a:cubicBezTo>
                    <a:pt x="12086" y="789"/>
                    <a:pt x="8642" y="2120"/>
                    <a:pt x="5825" y="4857"/>
                  </a:cubicBezTo>
                  <a:cubicBezTo>
                    <a:pt x="3007" y="7594"/>
                    <a:pt x="816" y="11737"/>
                    <a:pt x="190" y="14621"/>
                  </a:cubicBezTo>
                  <a:cubicBezTo>
                    <a:pt x="-436" y="17506"/>
                    <a:pt x="503" y="19134"/>
                    <a:pt x="2694" y="20095"/>
                  </a:cubicBezTo>
                  <a:cubicBezTo>
                    <a:pt x="4886" y="21057"/>
                    <a:pt x="8329" y="21353"/>
                    <a:pt x="10834" y="21205"/>
                  </a:cubicBezTo>
                  <a:cubicBezTo>
                    <a:pt x="13338" y="21057"/>
                    <a:pt x="14903" y="20465"/>
                    <a:pt x="16468" y="19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266167" y="2972646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348717" y="3074246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9200"/>
                    <a:pt x="6616" y="16800"/>
                    <a:pt x="10216" y="13200"/>
                  </a:cubicBezTo>
                  <a:cubicBezTo>
                    <a:pt x="13816" y="9600"/>
                    <a:pt x="17708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644580" y="2998046"/>
              <a:ext cx="16133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6894" y="6048"/>
                    <a:pt x="12405" y="12096"/>
                    <a:pt x="9320" y="15552"/>
                  </a:cubicBezTo>
                  <a:cubicBezTo>
                    <a:pt x="6234" y="19008"/>
                    <a:pt x="4551" y="19872"/>
                    <a:pt x="3148" y="19872"/>
                  </a:cubicBezTo>
                  <a:cubicBezTo>
                    <a:pt x="1746" y="19872"/>
                    <a:pt x="624" y="19008"/>
                    <a:pt x="203" y="17856"/>
                  </a:cubicBezTo>
                  <a:cubicBezTo>
                    <a:pt x="-218" y="16704"/>
                    <a:pt x="63" y="15264"/>
                    <a:pt x="624" y="13968"/>
                  </a:cubicBezTo>
                  <a:cubicBezTo>
                    <a:pt x="1185" y="12672"/>
                    <a:pt x="2026" y="11520"/>
                    <a:pt x="3148" y="10800"/>
                  </a:cubicBezTo>
                  <a:cubicBezTo>
                    <a:pt x="4270" y="10080"/>
                    <a:pt x="5673" y="9792"/>
                    <a:pt x="7496" y="11376"/>
                  </a:cubicBezTo>
                  <a:cubicBezTo>
                    <a:pt x="9320" y="12960"/>
                    <a:pt x="11564" y="16416"/>
                    <a:pt x="13247" y="18576"/>
                  </a:cubicBezTo>
                  <a:cubicBezTo>
                    <a:pt x="14930" y="20736"/>
                    <a:pt x="16052" y="21600"/>
                    <a:pt x="17174" y="21600"/>
                  </a:cubicBezTo>
                  <a:cubicBezTo>
                    <a:pt x="18296" y="21600"/>
                    <a:pt x="19418" y="20736"/>
                    <a:pt x="20120" y="20160"/>
                  </a:cubicBezTo>
                  <a:cubicBezTo>
                    <a:pt x="20821" y="19584"/>
                    <a:pt x="21101" y="19296"/>
                    <a:pt x="21382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894817" y="2896446"/>
              <a:ext cx="88466" cy="36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09" fill="norm" stroke="1" extrusionOk="0">
                  <a:moveTo>
                    <a:pt x="4521" y="0"/>
                  </a:moveTo>
                  <a:cubicBezTo>
                    <a:pt x="7033" y="0"/>
                    <a:pt x="9544" y="0"/>
                    <a:pt x="12056" y="802"/>
                  </a:cubicBezTo>
                  <a:cubicBezTo>
                    <a:pt x="14567" y="1605"/>
                    <a:pt x="17079" y="3209"/>
                    <a:pt x="18837" y="5554"/>
                  </a:cubicBezTo>
                  <a:cubicBezTo>
                    <a:pt x="20595" y="7899"/>
                    <a:pt x="21600" y="10985"/>
                    <a:pt x="20595" y="13577"/>
                  </a:cubicBezTo>
                  <a:cubicBezTo>
                    <a:pt x="19591" y="16169"/>
                    <a:pt x="16577" y="18267"/>
                    <a:pt x="14065" y="19563"/>
                  </a:cubicBezTo>
                  <a:cubicBezTo>
                    <a:pt x="11553" y="20859"/>
                    <a:pt x="9544" y="21353"/>
                    <a:pt x="7284" y="21477"/>
                  </a:cubicBezTo>
                  <a:cubicBezTo>
                    <a:pt x="5023" y="21600"/>
                    <a:pt x="2512" y="21353"/>
                    <a:pt x="0" y="21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19367" y="1315296"/>
              <a:ext cx="59309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" y="20475"/>
                    <a:pt x="185" y="19350"/>
                    <a:pt x="343" y="18225"/>
                  </a:cubicBezTo>
                  <a:cubicBezTo>
                    <a:pt x="501" y="17100"/>
                    <a:pt x="725" y="15975"/>
                    <a:pt x="971" y="14962"/>
                  </a:cubicBezTo>
                  <a:cubicBezTo>
                    <a:pt x="1218" y="13950"/>
                    <a:pt x="1488" y="13050"/>
                    <a:pt x="1750" y="12375"/>
                  </a:cubicBezTo>
                  <a:cubicBezTo>
                    <a:pt x="2012" y="11700"/>
                    <a:pt x="2266" y="11250"/>
                    <a:pt x="2536" y="10800"/>
                  </a:cubicBezTo>
                  <a:cubicBezTo>
                    <a:pt x="2806" y="10350"/>
                    <a:pt x="3091" y="9900"/>
                    <a:pt x="3384" y="9675"/>
                  </a:cubicBezTo>
                  <a:cubicBezTo>
                    <a:pt x="3677" y="9450"/>
                    <a:pt x="3978" y="9450"/>
                    <a:pt x="4278" y="9337"/>
                  </a:cubicBezTo>
                  <a:cubicBezTo>
                    <a:pt x="4579" y="9225"/>
                    <a:pt x="4880" y="9000"/>
                    <a:pt x="5196" y="8775"/>
                  </a:cubicBezTo>
                  <a:cubicBezTo>
                    <a:pt x="5512" y="8550"/>
                    <a:pt x="5843" y="8325"/>
                    <a:pt x="6148" y="8100"/>
                  </a:cubicBezTo>
                  <a:cubicBezTo>
                    <a:pt x="6452" y="7875"/>
                    <a:pt x="6730" y="7650"/>
                    <a:pt x="7011" y="7425"/>
                  </a:cubicBezTo>
                  <a:cubicBezTo>
                    <a:pt x="7293" y="7200"/>
                    <a:pt x="7578" y="6975"/>
                    <a:pt x="7878" y="6750"/>
                  </a:cubicBezTo>
                  <a:cubicBezTo>
                    <a:pt x="8179" y="6525"/>
                    <a:pt x="8495" y="6300"/>
                    <a:pt x="8815" y="6075"/>
                  </a:cubicBezTo>
                  <a:cubicBezTo>
                    <a:pt x="9135" y="5850"/>
                    <a:pt x="9459" y="5625"/>
                    <a:pt x="9771" y="5288"/>
                  </a:cubicBezTo>
                  <a:cubicBezTo>
                    <a:pt x="10083" y="4950"/>
                    <a:pt x="10384" y="4500"/>
                    <a:pt x="10692" y="4050"/>
                  </a:cubicBezTo>
                  <a:cubicBezTo>
                    <a:pt x="11000" y="3600"/>
                    <a:pt x="11316" y="3150"/>
                    <a:pt x="11621" y="2812"/>
                  </a:cubicBezTo>
                  <a:cubicBezTo>
                    <a:pt x="11925" y="2475"/>
                    <a:pt x="12218" y="2250"/>
                    <a:pt x="12500" y="1912"/>
                  </a:cubicBezTo>
                  <a:cubicBezTo>
                    <a:pt x="12781" y="1575"/>
                    <a:pt x="13051" y="1125"/>
                    <a:pt x="13336" y="787"/>
                  </a:cubicBezTo>
                  <a:cubicBezTo>
                    <a:pt x="13621" y="450"/>
                    <a:pt x="13922" y="225"/>
                    <a:pt x="14223" y="113"/>
                  </a:cubicBezTo>
                  <a:cubicBezTo>
                    <a:pt x="14523" y="0"/>
                    <a:pt x="14824" y="0"/>
                    <a:pt x="15125" y="0"/>
                  </a:cubicBezTo>
                  <a:cubicBezTo>
                    <a:pt x="15425" y="0"/>
                    <a:pt x="15726" y="0"/>
                    <a:pt x="16046" y="0"/>
                  </a:cubicBezTo>
                  <a:cubicBezTo>
                    <a:pt x="16366" y="0"/>
                    <a:pt x="16705" y="0"/>
                    <a:pt x="17025" y="0"/>
                  </a:cubicBezTo>
                  <a:cubicBezTo>
                    <a:pt x="17345" y="0"/>
                    <a:pt x="17645" y="0"/>
                    <a:pt x="17954" y="113"/>
                  </a:cubicBezTo>
                  <a:cubicBezTo>
                    <a:pt x="18262" y="225"/>
                    <a:pt x="18578" y="450"/>
                    <a:pt x="18879" y="562"/>
                  </a:cubicBezTo>
                  <a:cubicBezTo>
                    <a:pt x="19179" y="675"/>
                    <a:pt x="19465" y="675"/>
                    <a:pt x="19754" y="900"/>
                  </a:cubicBezTo>
                  <a:cubicBezTo>
                    <a:pt x="20043" y="1125"/>
                    <a:pt x="20336" y="1575"/>
                    <a:pt x="20625" y="1912"/>
                  </a:cubicBezTo>
                  <a:cubicBezTo>
                    <a:pt x="20914" y="2250"/>
                    <a:pt x="21199" y="2475"/>
                    <a:pt x="21361" y="2700"/>
                  </a:cubicBezTo>
                  <a:cubicBezTo>
                    <a:pt x="21523" y="2925"/>
                    <a:pt x="21561" y="3150"/>
                    <a:pt x="21600" y="337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95567" y="1416896"/>
              <a:ext cx="6057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" y="20842"/>
                    <a:pt x="543" y="20084"/>
                    <a:pt x="796" y="19137"/>
                  </a:cubicBezTo>
                  <a:cubicBezTo>
                    <a:pt x="1049" y="18189"/>
                    <a:pt x="1283" y="17053"/>
                    <a:pt x="1536" y="15726"/>
                  </a:cubicBezTo>
                  <a:cubicBezTo>
                    <a:pt x="1789" y="14400"/>
                    <a:pt x="2060" y="12884"/>
                    <a:pt x="2347" y="11747"/>
                  </a:cubicBezTo>
                  <a:cubicBezTo>
                    <a:pt x="2634" y="10611"/>
                    <a:pt x="2936" y="9853"/>
                    <a:pt x="3219" y="9474"/>
                  </a:cubicBezTo>
                  <a:cubicBezTo>
                    <a:pt x="3502" y="9095"/>
                    <a:pt x="3766" y="9095"/>
                    <a:pt x="4042" y="9095"/>
                  </a:cubicBezTo>
                  <a:cubicBezTo>
                    <a:pt x="4317" y="9095"/>
                    <a:pt x="4604" y="9095"/>
                    <a:pt x="4894" y="9095"/>
                  </a:cubicBezTo>
                  <a:cubicBezTo>
                    <a:pt x="5185" y="9095"/>
                    <a:pt x="5479" y="9095"/>
                    <a:pt x="5777" y="9095"/>
                  </a:cubicBezTo>
                  <a:cubicBezTo>
                    <a:pt x="6075" y="9095"/>
                    <a:pt x="6377" y="9095"/>
                    <a:pt x="6691" y="9284"/>
                  </a:cubicBezTo>
                  <a:cubicBezTo>
                    <a:pt x="7004" y="9474"/>
                    <a:pt x="7328" y="9853"/>
                    <a:pt x="7638" y="10042"/>
                  </a:cubicBezTo>
                  <a:cubicBezTo>
                    <a:pt x="7947" y="10232"/>
                    <a:pt x="8242" y="10232"/>
                    <a:pt x="8536" y="10232"/>
                  </a:cubicBezTo>
                  <a:cubicBezTo>
                    <a:pt x="8830" y="10232"/>
                    <a:pt x="9125" y="10232"/>
                    <a:pt x="9415" y="10042"/>
                  </a:cubicBezTo>
                  <a:cubicBezTo>
                    <a:pt x="9706" y="9853"/>
                    <a:pt x="9992" y="9474"/>
                    <a:pt x="10268" y="9095"/>
                  </a:cubicBezTo>
                  <a:cubicBezTo>
                    <a:pt x="10543" y="8716"/>
                    <a:pt x="10808" y="8337"/>
                    <a:pt x="11068" y="7768"/>
                  </a:cubicBezTo>
                  <a:cubicBezTo>
                    <a:pt x="11328" y="7200"/>
                    <a:pt x="11585" y="6442"/>
                    <a:pt x="11845" y="5684"/>
                  </a:cubicBezTo>
                  <a:cubicBezTo>
                    <a:pt x="12106" y="4926"/>
                    <a:pt x="12370" y="4168"/>
                    <a:pt x="12657" y="3600"/>
                  </a:cubicBezTo>
                  <a:cubicBezTo>
                    <a:pt x="12943" y="3032"/>
                    <a:pt x="13253" y="2653"/>
                    <a:pt x="13555" y="2274"/>
                  </a:cubicBezTo>
                  <a:cubicBezTo>
                    <a:pt x="13857" y="1895"/>
                    <a:pt x="14151" y="1516"/>
                    <a:pt x="14449" y="1326"/>
                  </a:cubicBezTo>
                  <a:cubicBezTo>
                    <a:pt x="14747" y="1137"/>
                    <a:pt x="15049" y="1137"/>
                    <a:pt x="15351" y="1137"/>
                  </a:cubicBezTo>
                  <a:cubicBezTo>
                    <a:pt x="15653" y="1137"/>
                    <a:pt x="15955" y="1137"/>
                    <a:pt x="16242" y="947"/>
                  </a:cubicBezTo>
                  <a:cubicBezTo>
                    <a:pt x="16528" y="758"/>
                    <a:pt x="16800" y="379"/>
                    <a:pt x="17091" y="189"/>
                  </a:cubicBezTo>
                  <a:cubicBezTo>
                    <a:pt x="17381" y="0"/>
                    <a:pt x="17691" y="0"/>
                    <a:pt x="17996" y="0"/>
                  </a:cubicBezTo>
                  <a:cubicBezTo>
                    <a:pt x="18302" y="0"/>
                    <a:pt x="18604" y="0"/>
                    <a:pt x="18902" y="0"/>
                  </a:cubicBezTo>
                  <a:cubicBezTo>
                    <a:pt x="19200" y="0"/>
                    <a:pt x="19494" y="0"/>
                    <a:pt x="19792" y="0"/>
                  </a:cubicBezTo>
                  <a:cubicBezTo>
                    <a:pt x="20091" y="0"/>
                    <a:pt x="20392" y="0"/>
                    <a:pt x="20653" y="189"/>
                  </a:cubicBezTo>
                  <a:cubicBezTo>
                    <a:pt x="20913" y="379"/>
                    <a:pt x="21132" y="758"/>
                    <a:pt x="21275" y="1137"/>
                  </a:cubicBezTo>
                  <a:cubicBezTo>
                    <a:pt x="21419" y="1516"/>
                    <a:pt x="21487" y="1895"/>
                    <a:pt x="21528" y="4547"/>
                  </a:cubicBezTo>
                  <a:cubicBezTo>
                    <a:pt x="21570" y="7200"/>
                    <a:pt x="21585" y="12126"/>
                    <a:pt x="21600" y="1705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-1" y="4145679"/>
              <a:ext cx="346935" cy="358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96" fill="norm" stroke="1" extrusionOk="0">
                  <a:moveTo>
                    <a:pt x="8899" y="1239"/>
                  </a:moveTo>
                  <a:cubicBezTo>
                    <a:pt x="9029" y="1871"/>
                    <a:pt x="9160" y="2503"/>
                    <a:pt x="10266" y="2945"/>
                  </a:cubicBezTo>
                  <a:cubicBezTo>
                    <a:pt x="11372" y="3387"/>
                    <a:pt x="13454" y="3639"/>
                    <a:pt x="15405" y="3450"/>
                  </a:cubicBezTo>
                  <a:cubicBezTo>
                    <a:pt x="17357" y="3261"/>
                    <a:pt x="19179" y="2629"/>
                    <a:pt x="20220" y="1997"/>
                  </a:cubicBezTo>
                  <a:cubicBezTo>
                    <a:pt x="21261" y="1366"/>
                    <a:pt x="21521" y="734"/>
                    <a:pt x="21196" y="355"/>
                  </a:cubicBezTo>
                  <a:cubicBezTo>
                    <a:pt x="20870" y="-24"/>
                    <a:pt x="19960" y="-150"/>
                    <a:pt x="17878" y="229"/>
                  </a:cubicBezTo>
                  <a:cubicBezTo>
                    <a:pt x="15796" y="608"/>
                    <a:pt x="12543" y="1492"/>
                    <a:pt x="10526" y="2061"/>
                  </a:cubicBezTo>
                  <a:cubicBezTo>
                    <a:pt x="8509" y="2629"/>
                    <a:pt x="7728" y="2882"/>
                    <a:pt x="7468" y="3324"/>
                  </a:cubicBezTo>
                  <a:cubicBezTo>
                    <a:pt x="7208" y="3766"/>
                    <a:pt x="7468" y="4397"/>
                    <a:pt x="7988" y="4903"/>
                  </a:cubicBezTo>
                  <a:cubicBezTo>
                    <a:pt x="8509" y="5408"/>
                    <a:pt x="9290" y="5787"/>
                    <a:pt x="10005" y="6355"/>
                  </a:cubicBezTo>
                  <a:cubicBezTo>
                    <a:pt x="10721" y="6924"/>
                    <a:pt x="11372" y="7682"/>
                    <a:pt x="11502" y="8439"/>
                  </a:cubicBezTo>
                  <a:cubicBezTo>
                    <a:pt x="11632" y="9197"/>
                    <a:pt x="11241" y="9955"/>
                    <a:pt x="9485" y="11408"/>
                  </a:cubicBezTo>
                  <a:cubicBezTo>
                    <a:pt x="7728" y="12861"/>
                    <a:pt x="4605" y="15008"/>
                    <a:pt x="2784" y="16397"/>
                  </a:cubicBezTo>
                  <a:cubicBezTo>
                    <a:pt x="962" y="17787"/>
                    <a:pt x="441" y="18418"/>
                    <a:pt x="181" y="19050"/>
                  </a:cubicBezTo>
                  <a:cubicBezTo>
                    <a:pt x="-79" y="19682"/>
                    <a:pt x="-79" y="20313"/>
                    <a:pt x="311" y="20755"/>
                  </a:cubicBezTo>
                  <a:cubicBezTo>
                    <a:pt x="702" y="21197"/>
                    <a:pt x="1482" y="21450"/>
                    <a:pt x="3629" y="21387"/>
                  </a:cubicBezTo>
                  <a:cubicBezTo>
                    <a:pt x="5776" y="21324"/>
                    <a:pt x="9290" y="20945"/>
                    <a:pt x="12217" y="20439"/>
                  </a:cubicBezTo>
                  <a:cubicBezTo>
                    <a:pt x="15145" y="19934"/>
                    <a:pt x="17487" y="19303"/>
                    <a:pt x="19829" y="1867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73367" y="4321170"/>
              <a:ext cx="260351" cy="134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3623"/>
                  </a:moveTo>
                  <a:cubicBezTo>
                    <a:pt x="878" y="2958"/>
                    <a:pt x="1756" y="2293"/>
                    <a:pt x="2985" y="1463"/>
                  </a:cubicBezTo>
                  <a:cubicBezTo>
                    <a:pt x="4215" y="632"/>
                    <a:pt x="5795" y="-365"/>
                    <a:pt x="6673" y="133"/>
                  </a:cubicBezTo>
                  <a:cubicBezTo>
                    <a:pt x="7551" y="632"/>
                    <a:pt x="7727" y="2626"/>
                    <a:pt x="7024" y="5949"/>
                  </a:cubicBezTo>
                  <a:cubicBezTo>
                    <a:pt x="6322" y="9272"/>
                    <a:pt x="4741" y="13924"/>
                    <a:pt x="3688" y="16915"/>
                  </a:cubicBezTo>
                  <a:cubicBezTo>
                    <a:pt x="2634" y="19906"/>
                    <a:pt x="2107" y="21235"/>
                    <a:pt x="2107" y="21069"/>
                  </a:cubicBezTo>
                  <a:cubicBezTo>
                    <a:pt x="2107" y="20903"/>
                    <a:pt x="2634" y="19241"/>
                    <a:pt x="4478" y="16084"/>
                  </a:cubicBezTo>
                  <a:cubicBezTo>
                    <a:pt x="6322" y="12927"/>
                    <a:pt x="9483" y="8275"/>
                    <a:pt x="11590" y="5284"/>
                  </a:cubicBezTo>
                  <a:cubicBezTo>
                    <a:pt x="13698" y="2293"/>
                    <a:pt x="14751" y="964"/>
                    <a:pt x="14839" y="466"/>
                  </a:cubicBezTo>
                  <a:cubicBezTo>
                    <a:pt x="14927" y="-33"/>
                    <a:pt x="14049" y="300"/>
                    <a:pt x="12732" y="2293"/>
                  </a:cubicBezTo>
                  <a:cubicBezTo>
                    <a:pt x="11415" y="4287"/>
                    <a:pt x="9659" y="7943"/>
                    <a:pt x="8780" y="10601"/>
                  </a:cubicBezTo>
                  <a:cubicBezTo>
                    <a:pt x="7902" y="13260"/>
                    <a:pt x="7902" y="14921"/>
                    <a:pt x="8429" y="16250"/>
                  </a:cubicBezTo>
                  <a:cubicBezTo>
                    <a:pt x="8956" y="17580"/>
                    <a:pt x="10010" y="18577"/>
                    <a:pt x="12293" y="19241"/>
                  </a:cubicBezTo>
                  <a:cubicBezTo>
                    <a:pt x="14576" y="19906"/>
                    <a:pt x="18088" y="20238"/>
                    <a:pt x="21600" y="2057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87617" y="4522046"/>
              <a:ext cx="546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0" y="16000"/>
                    <a:pt x="5860" y="10400"/>
                    <a:pt x="8958" y="6800"/>
                  </a:cubicBezTo>
                  <a:cubicBezTo>
                    <a:pt x="12056" y="3200"/>
                    <a:pt x="15321" y="1600"/>
                    <a:pt x="17456" y="8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220967" y="4522046"/>
              <a:ext cx="412751" cy="7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329" y="19800"/>
                  </a:moveTo>
                  <a:cubicBezTo>
                    <a:pt x="665" y="20400"/>
                    <a:pt x="0" y="21000"/>
                    <a:pt x="0" y="21300"/>
                  </a:cubicBezTo>
                  <a:cubicBezTo>
                    <a:pt x="0" y="21600"/>
                    <a:pt x="665" y="21600"/>
                    <a:pt x="2991" y="19800"/>
                  </a:cubicBezTo>
                  <a:cubicBezTo>
                    <a:pt x="5317" y="18000"/>
                    <a:pt x="9305" y="14400"/>
                    <a:pt x="12683" y="10800"/>
                  </a:cubicBezTo>
                  <a:cubicBezTo>
                    <a:pt x="16062" y="7200"/>
                    <a:pt x="1883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792467" y="435059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779767" y="4471246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526260" y="4192786"/>
              <a:ext cx="148858" cy="329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401" fill="norm" stroke="1" extrusionOk="0">
                  <a:moveTo>
                    <a:pt x="21098" y="764"/>
                  </a:moveTo>
                  <a:cubicBezTo>
                    <a:pt x="19598" y="626"/>
                    <a:pt x="18098" y="489"/>
                    <a:pt x="16448" y="283"/>
                  </a:cubicBezTo>
                  <a:cubicBezTo>
                    <a:pt x="14798" y="76"/>
                    <a:pt x="12998" y="-199"/>
                    <a:pt x="11498" y="214"/>
                  </a:cubicBezTo>
                  <a:cubicBezTo>
                    <a:pt x="9998" y="626"/>
                    <a:pt x="8798" y="1727"/>
                    <a:pt x="6848" y="3653"/>
                  </a:cubicBezTo>
                  <a:cubicBezTo>
                    <a:pt x="4898" y="5579"/>
                    <a:pt x="2198" y="8331"/>
                    <a:pt x="848" y="10670"/>
                  </a:cubicBezTo>
                  <a:cubicBezTo>
                    <a:pt x="-502" y="13009"/>
                    <a:pt x="-502" y="14935"/>
                    <a:pt x="2798" y="16655"/>
                  </a:cubicBezTo>
                  <a:cubicBezTo>
                    <a:pt x="6098" y="18374"/>
                    <a:pt x="12698" y="19888"/>
                    <a:pt x="19298" y="21401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800997" y="4280746"/>
              <a:ext cx="519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600" fill="norm" stroke="1" extrusionOk="0">
                  <a:moveTo>
                    <a:pt x="15393" y="0"/>
                  </a:moveTo>
                  <a:cubicBezTo>
                    <a:pt x="8747" y="4431"/>
                    <a:pt x="2101" y="8862"/>
                    <a:pt x="440" y="12092"/>
                  </a:cubicBezTo>
                  <a:cubicBezTo>
                    <a:pt x="-1222" y="15323"/>
                    <a:pt x="2101" y="17354"/>
                    <a:pt x="5840" y="18738"/>
                  </a:cubicBezTo>
                  <a:cubicBezTo>
                    <a:pt x="9578" y="20123"/>
                    <a:pt x="13732" y="20862"/>
                    <a:pt x="16224" y="21231"/>
                  </a:cubicBezTo>
                  <a:cubicBezTo>
                    <a:pt x="18716" y="21600"/>
                    <a:pt x="19547" y="21600"/>
                    <a:pt x="20378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922767" y="439504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2166183" y="4318846"/>
              <a:ext cx="188385" cy="1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9416" y="0"/>
                  </a:moveTo>
                  <a:cubicBezTo>
                    <a:pt x="18445" y="762"/>
                    <a:pt x="17474" y="1525"/>
                    <a:pt x="16018" y="4701"/>
                  </a:cubicBezTo>
                  <a:cubicBezTo>
                    <a:pt x="14562" y="7878"/>
                    <a:pt x="12620" y="13468"/>
                    <a:pt x="10557" y="16772"/>
                  </a:cubicBezTo>
                  <a:cubicBezTo>
                    <a:pt x="8494" y="20075"/>
                    <a:pt x="6310" y="21092"/>
                    <a:pt x="4611" y="21346"/>
                  </a:cubicBezTo>
                  <a:cubicBezTo>
                    <a:pt x="2912" y="21600"/>
                    <a:pt x="1699" y="21092"/>
                    <a:pt x="971" y="20075"/>
                  </a:cubicBezTo>
                  <a:cubicBezTo>
                    <a:pt x="243" y="19059"/>
                    <a:pt x="0" y="17534"/>
                    <a:pt x="0" y="16009"/>
                  </a:cubicBezTo>
                  <a:cubicBezTo>
                    <a:pt x="0" y="14485"/>
                    <a:pt x="243" y="12960"/>
                    <a:pt x="2912" y="12833"/>
                  </a:cubicBezTo>
                  <a:cubicBezTo>
                    <a:pt x="5582" y="12706"/>
                    <a:pt x="10679" y="13976"/>
                    <a:pt x="14198" y="14866"/>
                  </a:cubicBezTo>
                  <a:cubicBezTo>
                    <a:pt x="17717" y="15755"/>
                    <a:pt x="19658" y="16264"/>
                    <a:pt x="21600" y="1677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424417" y="4261696"/>
              <a:ext cx="7109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0"/>
                  </a:moveTo>
                  <a:cubicBezTo>
                    <a:pt x="9000" y="3221"/>
                    <a:pt x="18000" y="6442"/>
                    <a:pt x="19800" y="10042"/>
                  </a:cubicBezTo>
                  <a:cubicBezTo>
                    <a:pt x="21600" y="13642"/>
                    <a:pt x="16200" y="17621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792717" y="4378890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776752" y="4483946"/>
              <a:ext cx="174716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00" fill="norm" stroke="1" extrusionOk="0">
                  <a:moveTo>
                    <a:pt x="1963" y="0"/>
                  </a:moveTo>
                  <a:cubicBezTo>
                    <a:pt x="922" y="7200"/>
                    <a:pt x="-119" y="14400"/>
                    <a:pt x="11" y="18000"/>
                  </a:cubicBezTo>
                  <a:cubicBezTo>
                    <a:pt x="141" y="21600"/>
                    <a:pt x="1442" y="21600"/>
                    <a:pt x="5216" y="20700"/>
                  </a:cubicBezTo>
                  <a:cubicBezTo>
                    <a:pt x="8989" y="19800"/>
                    <a:pt x="15235" y="18000"/>
                    <a:pt x="21481" y="162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3227554" y="4340712"/>
              <a:ext cx="163866" cy="172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4" h="20461" fill="norm" stroke="1" extrusionOk="0">
                  <a:moveTo>
                    <a:pt x="11617" y="2680"/>
                  </a:moveTo>
                  <a:cubicBezTo>
                    <a:pt x="10550" y="1927"/>
                    <a:pt x="9484" y="1173"/>
                    <a:pt x="8284" y="1048"/>
                  </a:cubicBezTo>
                  <a:cubicBezTo>
                    <a:pt x="7084" y="922"/>
                    <a:pt x="5750" y="1424"/>
                    <a:pt x="4150" y="3559"/>
                  </a:cubicBezTo>
                  <a:cubicBezTo>
                    <a:pt x="2550" y="5694"/>
                    <a:pt x="684" y="9462"/>
                    <a:pt x="150" y="12727"/>
                  </a:cubicBezTo>
                  <a:cubicBezTo>
                    <a:pt x="-383" y="15992"/>
                    <a:pt x="417" y="18755"/>
                    <a:pt x="3884" y="19885"/>
                  </a:cubicBezTo>
                  <a:cubicBezTo>
                    <a:pt x="7350" y="21015"/>
                    <a:pt x="13484" y="20513"/>
                    <a:pt x="16950" y="18127"/>
                  </a:cubicBezTo>
                  <a:cubicBezTo>
                    <a:pt x="20417" y="15741"/>
                    <a:pt x="21217" y="11471"/>
                    <a:pt x="20284" y="7829"/>
                  </a:cubicBezTo>
                  <a:cubicBezTo>
                    <a:pt x="19350" y="4187"/>
                    <a:pt x="16684" y="1173"/>
                    <a:pt x="14017" y="294"/>
                  </a:cubicBezTo>
                  <a:cubicBezTo>
                    <a:pt x="11350" y="-585"/>
                    <a:pt x="8684" y="671"/>
                    <a:pt x="6017" y="192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3522967" y="442679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619010" y="4251013"/>
              <a:ext cx="100808" cy="277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44" fill="norm" stroke="1" extrusionOk="0">
                  <a:moveTo>
                    <a:pt x="16031" y="10153"/>
                  </a:moveTo>
                  <a:cubicBezTo>
                    <a:pt x="16031" y="7699"/>
                    <a:pt x="16031" y="5244"/>
                    <a:pt x="15131" y="3526"/>
                  </a:cubicBezTo>
                  <a:cubicBezTo>
                    <a:pt x="14231" y="1808"/>
                    <a:pt x="12431" y="826"/>
                    <a:pt x="10406" y="335"/>
                  </a:cubicBezTo>
                  <a:cubicBezTo>
                    <a:pt x="8381" y="-156"/>
                    <a:pt x="6131" y="-156"/>
                    <a:pt x="4331" y="662"/>
                  </a:cubicBezTo>
                  <a:cubicBezTo>
                    <a:pt x="2531" y="1480"/>
                    <a:pt x="1181" y="3117"/>
                    <a:pt x="506" y="4344"/>
                  </a:cubicBezTo>
                  <a:cubicBezTo>
                    <a:pt x="-169" y="5571"/>
                    <a:pt x="-169" y="6389"/>
                    <a:pt x="506" y="7208"/>
                  </a:cubicBezTo>
                  <a:cubicBezTo>
                    <a:pt x="1181" y="8026"/>
                    <a:pt x="2531" y="8844"/>
                    <a:pt x="4331" y="9253"/>
                  </a:cubicBezTo>
                  <a:cubicBezTo>
                    <a:pt x="6131" y="9662"/>
                    <a:pt x="8381" y="9662"/>
                    <a:pt x="10856" y="9089"/>
                  </a:cubicBezTo>
                  <a:cubicBezTo>
                    <a:pt x="13331" y="8517"/>
                    <a:pt x="16031" y="7371"/>
                    <a:pt x="17156" y="7453"/>
                  </a:cubicBezTo>
                  <a:cubicBezTo>
                    <a:pt x="18281" y="7535"/>
                    <a:pt x="17831" y="8844"/>
                    <a:pt x="17606" y="11053"/>
                  </a:cubicBezTo>
                  <a:cubicBezTo>
                    <a:pt x="17381" y="13262"/>
                    <a:pt x="17381" y="16371"/>
                    <a:pt x="18056" y="18253"/>
                  </a:cubicBezTo>
                  <a:cubicBezTo>
                    <a:pt x="18731" y="20135"/>
                    <a:pt x="20081" y="20789"/>
                    <a:pt x="21431" y="2144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808717" y="4284884"/>
              <a:ext cx="102798" cy="25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28" fill="norm" stroke="1" extrusionOk="0">
                  <a:moveTo>
                    <a:pt x="18144" y="5979"/>
                  </a:moveTo>
                  <a:cubicBezTo>
                    <a:pt x="18576" y="5101"/>
                    <a:pt x="19008" y="4223"/>
                    <a:pt x="19440" y="3345"/>
                  </a:cubicBezTo>
                  <a:cubicBezTo>
                    <a:pt x="19872" y="2467"/>
                    <a:pt x="20304" y="1589"/>
                    <a:pt x="18576" y="886"/>
                  </a:cubicBezTo>
                  <a:cubicBezTo>
                    <a:pt x="16848" y="184"/>
                    <a:pt x="12960" y="-343"/>
                    <a:pt x="9720" y="272"/>
                  </a:cubicBezTo>
                  <a:cubicBezTo>
                    <a:pt x="6480" y="886"/>
                    <a:pt x="3888" y="2642"/>
                    <a:pt x="3888" y="4750"/>
                  </a:cubicBezTo>
                  <a:cubicBezTo>
                    <a:pt x="3888" y="6857"/>
                    <a:pt x="6480" y="9316"/>
                    <a:pt x="9936" y="11686"/>
                  </a:cubicBezTo>
                  <a:cubicBezTo>
                    <a:pt x="13392" y="14057"/>
                    <a:pt x="17712" y="16340"/>
                    <a:pt x="19656" y="17920"/>
                  </a:cubicBezTo>
                  <a:cubicBezTo>
                    <a:pt x="21600" y="19501"/>
                    <a:pt x="21168" y="20379"/>
                    <a:pt x="19872" y="20818"/>
                  </a:cubicBezTo>
                  <a:cubicBezTo>
                    <a:pt x="18576" y="21257"/>
                    <a:pt x="16416" y="21257"/>
                    <a:pt x="12960" y="20642"/>
                  </a:cubicBezTo>
                  <a:cubicBezTo>
                    <a:pt x="9504" y="20028"/>
                    <a:pt x="4752" y="18798"/>
                    <a:pt x="0" y="1756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808717" y="4229946"/>
              <a:ext cx="2095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983467" y="4459488"/>
              <a:ext cx="4064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3375" y="6132"/>
                    <a:pt x="6750" y="-1068"/>
                    <a:pt x="10350" y="132"/>
                  </a:cubicBezTo>
                  <a:cubicBezTo>
                    <a:pt x="13950" y="1332"/>
                    <a:pt x="17775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977117" y="4528396"/>
              <a:ext cx="539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4" y="19600"/>
                    <a:pt x="6607" y="17600"/>
                    <a:pt x="9572" y="15400"/>
                  </a:cubicBezTo>
                  <a:cubicBezTo>
                    <a:pt x="12536" y="13200"/>
                    <a:pt x="15162" y="10800"/>
                    <a:pt x="17111" y="8200"/>
                  </a:cubicBezTo>
                  <a:cubicBezTo>
                    <a:pt x="19059" y="5600"/>
                    <a:pt x="20329" y="2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412947" y="4375996"/>
              <a:ext cx="21287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2694" y="0"/>
                  </a:moveTo>
                  <a:cubicBezTo>
                    <a:pt x="1254" y="0"/>
                    <a:pt x="-186" y="0"/>
                    <a:pt x="20" y="270"/>
                  </a:cubicBezTo>
                  <a:cubicBezTo>
                    <a:pt x="225" y="540"/>
                    <a:pt x="2077" y="1080"/>
                    <a:pt x="5574" y="2250"/>
                  </a:cubicBezTo>
                  <a:cubicBezTo>
                    <a:pt x="9071" y="3420"/>
                    <a:pt x="14214" y="5220"/>
                    <a:pt x="17300" y="7290"/>
                  </a:cubicBezTo>
                  <a:cubicBezTo>
                    <a:pt x="20385" y="9360"/>
                    <a:pt x="21414" y="11700"/>
                    <a:pt x="20180" y="14130"/>
                  </a:cubicBezTo>
                  <a:cubicBezTo>
                    <a:pt x="18945" y="16560"/>
                    <a:pt x="15448" y="19080"/>
                    <a:pt x="1195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396650" y="4257266"/>
              <a:ext cx="131984" cy="445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57" fill="norm" stroke="1" extrusionOk="0">
                  <a:moveTo>
                    <a:pt x="3550" y="8466"/>
                  </a:moveTo>
                  <a:cubicBezTo>
                    <a:pt x="2865" y="11014"/>
                    <a:pt x="2179" y="13561"/>
                    <a:pt x="2008" y="16159"/>
                  </a:cubicBezTo>
                  <a:cubicBezTo>
                    <a:pt x="1836" y="18757"/>
                    <a:pt x="2179" y="21406"/>
                    <a:pt x="1836" y="21457"/>
                  </a:cubicBezTo>
                  <a:cubicBezTo>
                    <a:pt x="1493" y="21508"/>
                    <a:pt x="465" y="18961"/>
                    <a:pt x="122" y="16057"/>
                  </a:cubicBezTo>
                  <a:cubicBezTo>
                    <a:pt x="-221" y="13153"/>
                    <a:pt x="122" y="9893"/>
                    <a:pt x="1665" y="7346"/>
                  </a:cubicBezTo>
                  <a:cubicBezTo>
                    <a:pt x="3208" y="4799"/>
                    <a:pt x="5950" y="2965"/>
                    <a:pt x="8008" y="1844"/>
                  </a:cubicBezTo>
                  <a:cubicBezTo>
                    <a:pt x="10065" y="723"/>
                    <a:pt x="11436" y="316"/>
                    <a:pt x="12979" y="112"/>
                  </a:cubicBezTo>
                  <a:cubicBezTo>
                    <a:pt x="14522" y="-92"/>
                    <a:pt x="16236" y="-92"/>
                    <a:pt x="17950" y="774"/>
                  </a:cubicBezTo>
                  <a:cubicBezTo>
                    <a:pt x="19665" y="1640"/>
                    <a:pt x="21379" y="3372"/>
                    <a:pt x="21379" y="4900"/>
                  </a:cubicBezTo>
                  <a:cubicBezTo>
                    <a:pt x="21379" y="6429"/>
                    <a:pt x="19665" y="7753"/>
                    <a:pt x="16750" y="8517"/>
                  </a:cubicBezTo>
                  <a:cubicBezTo>
                    <a:pt x="13836" y="9282"/>
                    <a:pt x="9722" y="9485"/>
                    <a:pt x="5608" y="9689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507416" y="4452196"/>
              <a:ext cx="184202" cy="23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70" fill="norm" stroke="1" extrusionOk="0">
                  <a:moveTo>
                    <a:pt x="742" y="9836"/>
                  </a:moveTo>
                  <a:cubicBezTo>
                    <a:pt x="251" y="8100"/>
                    <a:pt x="-240" y="6364"/>
                    <a:pt x="128" y="5400"/>
                  </a:cubicBezTo>
                  <a:cubicBezTo>
                    <a:pt x="496" y="4436"/>
                    <a:pt x="1724" y="4243"/>
                    <a:pt x="3687" y="5014"/>
                  </a:cubicBezTo>
                  <a:cubicBezTo>
                    <a:pt x="5651" y="5786"/>
                    <a:pt x="8351" y="7521"/>
                    <a:pt x="9824" y="9932"/>
                  </a:cubicBezTo>
                  <a:cubicBezTo>
                    <a:pt x="11296" y="12343"/>
                    <a:pt x="11542" y="15429"/>
                    <a:pt x="11296" y="17357"/>
                  </a:cubicBezTo>
                  <a:cubicBezTo>
                    <a:pt x="11051" y="19286"/>
                    <a:pt x="10315" y="20057"/>
                    <a:pt x="9333" y="20636"/>
                  </a:cubicBezTo>
                  <a:cubicBezTo>
                    <a:pt x="8351" y="21214"/>
                    <a:pt x="7124" y="21600"/>
                    <a:pt x="6387" y="21214"/>
                  </a:cubicBezTo>
                  <a:cubicBezTo>
                    <a:pt x="5651" y="20829"/>
                    <a:pt x="5405" y="19671"/>
                    <a:pt x="6510" y="17068"/>
                  </a:cubicBezTo>
                  <a:cubicBezTo>
                    <a:pt x="7615" y="14464"/>
                    <a:pt x="10069" y="10414"/>
                    <a:pt x="12769" y="7329"/>
                  </a:cubicBezTo>
                  <a:cubicBezTo>
                    <a:pt x="15469" y="4243"/>
                    <a:pt x="18415" y="2121"/>
                    <a:pt x="2136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797864" y="4307894"/>
              <a:ext cx="147754" cy="36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58" fill="norm" stroke="1" extrusionOk="0">
                  <a:moveTo>
                    <a:pt x="21236" y="3581"/>
                  </a:moveTo>
                  <a:cubicBezTo>
                    <a:pt x="21236" y="2844"/>
                    <a:pt x="21236" y="2108"/>
                    <a:pt x="21236" y="1433"/>
                  </a:cubicBezTo>
                  <a:cubicBezTo>
                    <a:pt x="21236" y="758"/>
                    <a:pt x="21236" y="144"/>
                    <a:pt x="20628" y="22"/>
                  </a:cubicBezTo>
                  <a:cubicBezTo>
                    <a:pt x="20019" y="-101"/>
                    <a:pt x="18802" y="267"/>
                    <a:pt x="15608" y="2108"/>
                  </a:cubicBezTo>
                  <a:cubicBezTo>
                    <a:pt x="12413" y="3949"/>
                    <a:pt x="7242" y="7263"/>
                    <a:pt x="4047" y="10147"/>
                  </a:cubicBezTo>
                  <a:cubicBezTo>
                    <a:pt x="853" y="13031"/>
                    <a:pt x="-364" y="15485"/>
                    <a:pt x="92" y="17326"/>
                  </a:cubicBezTo>
                  <a:cubicBezTo>
                    <a:pt x="549" y="19167"/>
                    <a:pt x="2678" y="20394"/>
                    <a:pt x="5416" y="20947"/>
                  </a:cubicBezTo>
                  <a:cubicBezTo>
                    <a:pt x="8154" y="21499"/>
                    <a:pt x="11501" y="21376"/>
                    <a:pt x="14847" y="2125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7000650" y="4370993"/>
              <a:ext cx="249768" cy="31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11166" y="2517"/>
                  </a:moveTo>
                  <a:cubicBezTo>
                    <a:pt x="9153" y="2372"/>
                    <a:pt x="7139" y="2227"/>
                    <a:pt x="5400" y="3025"/>
                  </a:cubicBezTo>
                  <a:cubicBezTo>
                    <a:pt x="3661" y="3822"/>
                    <a:pt x="2197" y="5562"/>
                    <a:pt x="1281" y="8244"/>
                  </a:cubicBezTo>
                  <a:cubicBezTo>
                    <a:pt x="366" y="10925"/>
                    <a:pt x="0" y="14550"/>
                    <a:pt x="0" y="16797"/>
                  </a:cubicBezTo>
                  <a:cubicBezTo>
                    <a:pt x="0" y="19044"/>
                    <a:pt x="366" y="19913"/>
                    <a:pt x="1007" y="20493"/>
                  </a:cubicBezTo>
                  <a:cubicBezTo>
                    <a:pt x="1647" y="21073"/>
                    <a:pt x="2563" y="21363"/>
                    <a:pt x="4119" y="21218"/>
                  </a:cubicBezTo>
                  <a:cubicBezTo>
                    <a:pt x="5675" y="21073"/>
                    <a:pt x="7871" y="20493"/>
                    <a:pt x="9793" y="19116"/>
                  </a:cubicBezTo>
                  <a:cubicBezTo>
                    <a:pt x="11715" y="17739"/>
                    <a:pt x="13363" y="15564"/>
                    <a:pt x="14369" y="12737"/>
                  </a:cubicBezTo>
                  <a:cubicBezTo>
                    <a:pt x="15376" y="9911"/>
                    <a:pt x="15742" y="6431"/>
                    <a:pt x="15193" y="4112"/>
                  </a:cubicBezTo>
                  <a:cubicBezTo>
                    <a:pt x="14644" y="1793"/>
                    <a:pt x="13180" y="633"/>
                    <a:pt x="11349" y="198"/>
                  </a:cubicBezTo>
                  <a:cubicBezTo>
                    <a:pt x="9519" y="-237"/>
                    <a:pt x="7322" y="53"/>
                    <a:pt x="5675" y="995"/>
                  </a:cubicBezTo>
                  <a:cubicBezTo>
                    <a:pt x="4027" y="1937"/>
                    <a:pt x="2929" y="3532"/>
                    <a:pt x="2380" y="4764"/>
                  </a:cubicBezTo>
                  <a:cubicBezTo>
                    <a:pt x="1831" y="5997"/>
                    <a:pt x="1831" y="6866"/>
                    <a:pt x="4027" y="7664"/>
                  </a:cubicBezTo>
                  <a:cubicBezTo>
                    <a:pt x="6224" y="8461"/>
                    <a:pt x="10617" y="9186"/>
                    <a:pt x="13912" y="9476"/>
                  </a:cubicBezTo>
                  <a:cubicBezTo>
                    <a:pt x="17207" y="9766"/>
                    <a:pt x="19403" y="9621"/>
                    <a:pt x="21600" y="94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7378211" y="4433146"/>
              <a:ext cx="240507" cy="21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47" fill="norm" stroke="1" extrusionOk="0">
                  <a:moveTo>
                    <a:pt x="15276" y="0"/>
                  </a:moveTo>
                  <a:cubicBezTo>
                    <a:pt x="13382" y="0"/>
                    <a:pt x="11487" y="0"/>
                    <a:pt x="9118" y="1662"/>
                  </a:cubicBezTo>
                  <a:cubicBezTo>
                    <a:pt x="6750" y="3323"/>
                    <a:pt x="3908" y="6646"/>
                    <a:pt x="2297" y="9346"/>
                  </a:cubicBezTo>
                  <a:cubicBezTo>
                    <a:pt x="687" y="12046"/>
                    <a:pt x="308" y="14123"/>
                    <a:pt x="118" y="15681"/>
                  </a:cubicBezTo>
                  <a:cubicBezTo>
                    <a:pt x="-71" y="17238"/>
                    <a:pt x="-71" y="18277"/>
                    <a:pt x="403" y="19212"/>
                  </a:cubicBezTo>
                  <a:cubicBezTo>
                    <a:pt x="876" y="20146"/>
                    <a:pt x="1824" y="20977"/>
                    <a:pt x="5424" y="21288"/>
                  </a:cubicBezTo>
                  <a:cubicBezTo>
                    <a:pt x="9024" y="21600"/>
                    <a:pt x="15276" y="21392"/>
                    <a:pt x="21529" y="21185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466317" y="454109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847317" y="4371773"/>
              <a:ext cx="184151" cy="30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056"/>
                  </a:moveTo>
                  <a:cubicBezTo>
                    <a:pt x="19366" y="1321"/>
                    <a:pt x="17131" y="587"/>
                    <a:pt x="15393" y="219"/>
                  </a:cubicBezTo>
                  <a:cubicBezTo>
                    <a:pt x="13655" y="-148"/>
                    <a:pt x="12414" y="-148"/>
                    <a:pt x="10428" y="954"/>
                  </a:cubicBezTo>
                  <a:cubicBezTo>
                    <a:pt x="8441" y="2056"/>
                    <a:pt x="5710" y="4260"/>
                    <a:pt x="3600" y="6979"/>
                  </a:cubicBezTo>
                  <a:cubicBezTo>
                    <a:pt x="1490" y="9697"/>
                    <a:pt x="0" y="12930"/>
                    <a:pt x="0" y="15354"/>
                  </a:cubicBezTo>
                  <a:cubicBezTo>
                    <a:pt x="0" y="17779"/>
                    <a:pt x="1490" y="19395"/>
                    <a:pt x="3848" y="20276"/>
                  </a:cubicBezTo>
                  <a:cubicBezTo>
                    <a:pt x="6207" y="21158"/>
                    <a:pt x="9434" y="21305"/>
                    <a:pt x="12662" y="21452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044893" y="4362167"/>
              <a:ext cx="170725" cy="338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75" fill="norm" stroke="1" extrusionOk="0">
                  <a:moveTo>
                    <a:pt x="10308" y="8121"/>
                  </a:moveTo>
                  <a:cubicBezTo>
                    <a:pt x="7908" y="8792"/>
                    <a:pt x="5508" y="9462"/>
                    <a:pt x="3775" y="11139"/>
                  </a:cubicBezTo>
                  <a:cubicBezTo>
                    <a:pt x="2041" y="12817"/>
                    <a:pt x="975" y="15500"/>
                    <a:pt x="441" y="17177"/>
                  </a:cubicBezTo>
                  <a:cubicBezTo>
                    <a:pt x="-92" y="18854"/>
                    <a:pt x="-92" y="19525"/>
                    <a:pt x="175" y="20195"/>
                  </a:cubicBezTo>
                  <a:cubicBezTo>
                    <a:pt x="441" y="20866"/>
                    <a:pt x="975" y="21537"/>
                    <a:pt x="1375" y="21470"/>
                  </a:cubicBezTo>
                  <a:cubicBezTo>
                    <a:pt x="1775" y="21403"/>
                    <a:pt x="2041" y="20598"/>
                    <a:pt x="3375" y="17848"/>
                  </a:cubicBezTo>
                  <a:cubicBezTo>
                    <a:pt x="4708" y="15097"/>
                    <a:pt x="7108" y="10402"/>
                    <a:pt x="8975" y="7383"/>
                  </a:cubicBezTo>
                  <a:cubicBezTo>
                    <a:pt x="10841" y="4364"/>
                    <a:pt x="12175" y="3023"/>
                    <a:pt x="13508" y="1949"/>
                  </a:cubicBezTo>
                  <a:cubicBezTo>
                    <a:pt x="14841" y="876"/>
                    <a:pt x="16175" y="71"/>
                    <a:pt x="17108" y="4"/>
                  </a:cubicBezTo>
                  <a:cubicBezTo>
                    <a:pt x="18041" y="-63"/>
                    <a:pt x="18575" y="608"/>
                    <a:pt x="19108" y="2956"/>
                  </a:cubicBezTo>
                  <a:cubicBezTo>
                    <a:pt x="19641" y="5303"/>
                    <a:pt x="20175" y="9328"/>
                    <a:pt x="20575" y="12682"/>
                  </a:cubicBezTo>
                  <a:cubicBezTo>
                    <a:pt x="20975" y="16036"/>
                    <a:pt x="21241" y="18720"/>
                    <a:pt x="21508" y="214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8088617" y="455379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3" y="0"/>
                    <a:pt x="6686" y="0"/>
                    <a:pt x="10286" y="3600"/>
                  </a:cubicBezTo>
                  <a:cubicBezTo>
                    <a:pt x="13886" y="7200"/>
                    <a:pt x="1774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8247367" y="4629996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576435" y="4452196"/>
              <a:ext cx="3923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10839" y="0"/>
                  </a:moveTo>
                  <a:cubicBezTo>
                    <a:pt x="5155" y="3240"/>
                    <a:pt x="-529" y="6480"/>
                    <a:pt x="39" y="9900"/>
                  </a:cubicBezTo>
                  <a:cubicBezTo>
                    <a:pt x="608" y="13320"/>
                    <a:pt x="7429" y="16920"/>
                    <a:pt x="11976" y="18900"/>
                  </a:cubicBezTo>
                  <a:cubicBezTo>
                    <a:pt x="16524" y="20880"/>
                    <a:pt x="18797" y="21240"/>
                    <a:pt x="21071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549229" y="4423568"/>
              <a:ext cx="160745" cy="26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248" fill="norm" stroke="1" extrusionOk="0">
                  <a:moveTo>
                    <a:pt x="7031" y="15951"/>
                  </a:moveTo>
                  <a:cubicBezTo>
                    <a:pt x="4539" y="13083"/>
                    <a:pt x="2046" y="10214"/>
                    <a:pt x="800" y="7936"/>
                  </a:cubicBezTo>
                  <a:cubicBezTo>
                    <a:pt x="-446" y="5658"/>
                    <a:pt x="-446" y="3970"/>
                    <a:pt x="2323" y="2536"/>
                  </a:cubicBezTo>
                  <a:cubicBezTo>
                    <a:pt x="5092" y="1101"/>
                    <a:pt x="10631" y="-80"/>
                    <a:pt x="14369" y="4"/>
                  </a:cubicBezTo>
                  <a:cubicBezTo>
                    <a:pt x="18108" y="89"/>
                    <a:pt x="20046" y="1439"/>
                    <a:pt x="20185" y="3379"/>
                  </a:cubicBezTo>
                  <a:cubicBezTo>
                    <a:pt x="20323" y="5320"/>
                    <a:pt x="18662" y="7851"/>
                    <a:pt x="17139" y="9370"/>
                  </a:cubicBezTo>
                  <a:cubicBezTo>
                    <a:pt x="15616" y="10889"/>
                    <a:pt x="14231" y="11395"/>
                    <a:pt x="12846" y="11733"/>
                  </a:cubicBezTo>
                  <a:cubicBezTo>
                    <a:pt x="11462" y="12070"/>
                    <a:pt x="10077" y="12239"/>
                    <a:pt x="10354" y="12576"/>
                  </a:cubicBezTo>
                  <a:cubicBezTo>
                    <a:pt x="10631" y="12914"/>
                    <a:pt x="12569" y="13420"/>
                    <a:pt x="14369" y="13758"/>
                  </a:cubicBezTo>
                  <a:cubicBezTo>
                    <a:pt x="16169" y="14095"/>
                    <a:pt x="17831" y="14264"/>
                    <a:pt x="19077" y="14686"/>
                  </a:cubicBezTo>
                  <a:cubicBezTo>
                    <a:pt x="20323" y="15108"/>
                    <a:pt x="21154" y="15783"/>
                    <a:pt x="21016" y="16795"/>
                  </a:cubicBezTo>
                  <a:cubicBezTo>
                    <a:pt x="20877" y="17808"/>
                    <a:pt x="19769" y="19158"/>
                    <a:pt x="18385" y="20086"/>
                  </a:cubicBezTo>
                  <a:cubicBezTo>
                    <a:pt x="17000" y="21014"/>
                    <a:pt x="15339" y="21520"/>
                    <a:pt x="13539" y="21098"/>
                  </a:cubicBezTo>
                  <a:cubicBezTo>
                    <a:pt x="11739" y="20676"/>
                    <a:pt x="9800" y="19326"/>
                    <a:pt x="7862" y="1797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825217" y="4388696"/>
              <a:ext cx="11876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4926" y="1584"/>
                    <a:pt x="9853" y="3168"/>
                    <a:pt x="13832" y="5256"/>
                  </a:cubicBezTo>
                  <a:cubicBezTo>
                    <a:pt x="17811" y="7344"/>
                    <a:pt x="20842" y="9936"/>
                    <a:pt x="21221" y="12456"/>
                  </a:cubicBezTo>
                  <a:cubicBezTo>
                    <a:pt x="21600" y="14976"/>
                    <a:pt x="19326" y="17424"/>
                    <a:pt x="16105" y="18936"/>
                  </a:cubicBezTo>
                  <a:cubicBezTo>
                    <a:pt x="12884" y="20448"/>
                    <a:pt x="8716" y="21024"/>
                    <a:pt x="454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952217" y="4306146"/>
              <a:ext cx="142018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0" y="0"/>
                  </a:moveTo>
                  <a:cubicBezTo>
                    <a:pt x="3443" y="1588"/>
                    <a:pt x="6887" y="3176"/>
                    <a:pt x="10487" y="5135"/>
                  </a:cubicBezTo>
                  <a:cubicBezTo>
                    <a:pt x="14087" y="7094"/>
                    <a:pt x="17843" y="9424"/>
                    <a:pt x="19722" y="11435"/>
                  </a:cubicBezTo>
                  <a:cubicBezTo>
                    <a:pt x="21600" y="13447"/>
                    <a:pt x="21600" y="15141"/>
                    <a:pt x="18470" y="16782"/>
                  </a:cubicBezTo>
                  <a:cubicBezTo>
                    <a:pt x="15339" y="18424"/>
                    <a:pt x="9078" y="20012"/>
                    <a:pt x="2817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396717" y="4401396"/>
              <a:ext cx="2324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0"/>
                  </a:moveTo>
                  <a:cubicBezTo>
                    <a:pt x="3892" y="2965"/>
                    <a:pt x="7784" y="5929"/>
                    <a:pt x="11384" y="8365"/>
                  </a:cubicBezTo>
                  <a:cubicBezTo>
                    <a:pt x="14984" y="10800"/>
                    <a:pt x="18292" y="12706"/>
                    <a:pt x="19946" y="14188"/>
                  </a:cubicBezTo>
                  <a:cubicBezTo>
                    <a:pt x="21600" y="15671"/>
                    <a:pt x="21600" y="16729"/>
                    <a:pt x="21016" y="17365"/>
                  </a:cubicBezTo>
                  <a:cubicBezTo>
                    <a:pt x="20432" y="18000"/>
                    <a:pt x="19265" y="18212"/>
                    <a:pt x="16541" y="18847"/>
                  </a:cubicBezTo>
                  <a:cubicBezTo>
                    <a:pt x="13816" y="19482"/>
                    <a:pt x="9535" y="20541"/>
                    <a:pt x="5254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453867" y="4617296"/>
              <a:ext cx="2540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5657"/>
                    <a:pt x="9000" y="11314"/>
                    <a:pt x="5400" y="14914"/>
                  </a:cubicBezTo>
                  <a:cubicBezTo>
                    <a:pt x="1800" y="18514"/>
                    <a:pt x="9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990538" y="4461631"/>
              <a:ext cx="132613" cy="162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786" fill="norm" stroke="1" extrusionOk="0">
                  <a:moveTo>
                    <a:pt x="17167" y="1226"/>
                  </a:moveTo>
                  <a:cubicBezTo>
                    <a:pt x="14876" y="686"/>
                    <a:pt x="12585" y="146"/>
                    <a:pt x="9639" y="1496"/>
                  </a:cubicBezTo>
                  <a:cubicBezTo>
                    <a:pt x="6694" y="2846"/>
                    <a:pt x="3094" y="6086"/>
                    <a:pt x="1294" y="9461"/>
                  </a:cubicBezTo>
                  <a:cubicBezTo>
                    <a:pt x="-506" y="12836"/>
                    <a:pt x="-506" y="16346"/>
                    <a:pt x="1785" y="18506"/>
                  </a:cubicBezTo>
                  <a:cubicBezTo>
                    <a:pt x="4076" y="20666"/>
                    <a:pt x="8658" y="21476"/>
                    <a:pt x="12421" y="20126"/>
                  </a:cubicBezTo>
                  <a:cubicBezTo>
                    <a:pt x="16185" y="18776"/>
                    <a:pt x="19130" y="15266"/>
                    <a:pt x="20112" y="12026"/>
                  </a:cubicBezTo>
                  <a:cubicBezTo>
                    <a:pt x="21094" y="8786"/>
                    <a:pt x="20112" y="5816"/>
                    <a:pt x="18476" y="3656"/>
                  </a:cubicBezTo>
                  <a:cubicBezTo>
                    <a:pt x="16839" y="1496"/>
                    <a:pt x="14549" y="146"/>
                    <a:pt x="12912" y="11"/>
                  </a:cubicBezTo>
                  <a:cubicBezTo>
                    <a:pt x="11276" y="-124"/>
                    <a:pt x="10294" y="956"/>
                    <a:pt x="9312" y="2036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10247617" y="456649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305775" y="4410132"/>
              <a:ext cx="121264" cy="264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407" fill="norm" stroke="1" extrusionOk="0">
                  <a:moveTo>
                    <a:pt x="19595" y="7521"/>
                  </a:moveTo>
                  <a:cubicBezTo>
                    <a:pt x="18497" y="5293"/>
                    <a:pt x="17399" y="3064"/>
                    <a:pt x="16118" y="1693"/>
                  </a:cubicBezTo>
                  <a:cubicBezTo>
                    <a:pt x="14836" y="321"/>
                    <a:pt x="13372" y="-193"/>
                    <a:pt x="11175" y="64"/>
                  </a:cubicBezTo>
                  <a:cubicBezTo>
                    <a:pt x="8979" y="321"/>
                    <a:pt x="6050" y="1350"/>
                    <a:pt x="4036" y="2721"/>
                  </a:cubicBezTo>
                  <a:cubicBezTo>
                    <a:pt x="2023" y="4093"/>
                    <a:pt x="924" y="5807"/>
                    <a:pt x="375" y="7093"/>
                  </a:cubicBezTo>
                  <a:cubicBezTo>
                    <a:pt x="-174" y="8378"/>
                    <a:pt x="-174" y="9236"/>
                    <a:pt x="741" y="9836"/>
                  </a:cubicBezTo>
                  <a:cubicBezTo>
                    <a:pt x="1657" y="10436"/>
                    <a:pt x="3487" y="10778"/>
                    <a:pt x="5318" y="10864"/>
                  </a:cubicBezTo>
                  <a:cubicBezTo>
                    <a:pt x="7148" y="10950"/>
                    <a:pt x="8979" y="10778"/>
                    <a:pt x="11724" y="10178"/>
                  </a:cubicBezTo>
                  <a:cubicBezTo>
                    <a:pt x="14470" y="9578"/>
                    <a:pt x="18131" y="8550"/>
                    <a:pt x="19779" y="8550"/>
                  </a:cubicBezTo>
                  <a:cubicBezTo>
                    <a:pt x="21426" y="8550"/>
                    <a:pt x="21060" y="9578"/>
                    <a:pt x="20511" y="11893"/>
                  </a:cubicBezTo>
                  <a:cubicBezTo>
                    <a:pt x="19962" y="14207"/>
                    <a:pt x="19229" y="17807"/>
                    <a:pt x="18497" y="2140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535118" y="4457323"/>
              <a:ext cx="112817" cy="19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03" fill="norm" stroke="1" extrusionOk="0">
                  <a:moveTo>
                    <a:pt x="19704" y="822"/>
                  </a:moveTo>
                  <a:cubicBezTo>
                    <a:pt x="14599" y="363"/>
                    <a:pt x="9493" y="-97"/>
                    <a:pt x="6155" y="18"/>
                  </a:cubicBezTo>
                  <a:cubicBezTo>
                    <a:pt x="2817" y="133"/>
                    <a:pt x="1246" y="822"/>
                    <a:pt x="460" y="1741"/>
                  </a:cubicBezTo>
                  <a:cubicBezTo>
                    <a:pt x="-325" y="2660"/>
                    <a:pt x="-325" y="3809"/>
                    <a:pt x="2228" y="5533"/>
                  </a:cubicBezTo>
                  <a:cubicBezTo>
                    <a:pt x="4780" y="7256"/>
                    <a:pt x="9886" y="9554"/>
                    <a:pt x="13813" y="11392"/>
                  </a:cubicBezTo>
                  <a:cubicBezTo>
                    <a:pt x="17740" y="13231"/>
                    <a:pt x="20490" y="14609"/>
                    <a:pt x="20882" y="16218"/>
                  </a:cubicBezTo>
                  <a:cubicBezTo>
                    <a:pt x="21275" y="17826"/>
                    <a:pt x="19311" y="19665"/>
                    <a:pt x="15973" y="20584"/>
                  </a:cubicBezTo>
                  <a:cubicBezTo>
                    <a:pt x="12635" y="21503"/>
                    <a:pt x="7922" y="21503"/>
                    <a:pt x="3210" y="21503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577817" y="4414096"/>
              <a:ext cx="215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723006" y="5030046"/>
              <a:ext cx="25691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7240" y="0"/>
                  </a:moveTo>
                  <a:cubicBezTo>
                    <a:pt x="16000" y="2736"/>
                    <a:pt x="14761" y="5472"/>
                    <a:pt x="12814" y="7992"/>
                  </a:cubicBezTo>
                  <a:cubicBezTo>
                    <a:pt x="10866" y="10512"/>
                    <a:pt x="8210" y="12816"/>
                    <a:pt x="6440" y="14184"/>
                  </a:cubicBezTo>
                  <a:cubicBezTo>
                    <a:pt x="4669" y="15552"/>
                    <a:pt x="3784" y="15984"/>
                    <a:pt x="2899" y="16200"/>
                  </a:cubicBezTo>
                  <a:cubicBezTo>
                    <a:pt x="2014" y="16416"/>
                    <a:pt x="1128" y="16416"/>
                    <a:pt x="597" y="16056"/>
                  </a:cubicBezTo>
                  <a:cubicBezTo>
                    <a:pt x="66" y="15696"/>
                    <a:pt x="-111" y="14976"/>
                    <a:pt x="66" y="13752"/>
                  </a:cubicBezTo>
                  <a:cubicBezTo>
                    <a:pt x="243" y="12528"/>
                    <a:pt x="774" y="10800"/>
                    <a:pt x="1571" y="9432"/>
                  </a:cubicBezTo>
                  <a:cubicBezTo>
                    <a:pt x="2368" y="8064"/>
                    <a:pt x="3430" y="7056"/>
                    <a:pt x="4404" y="6480"/>
                  </a:cubicBezTo>
                  <a:cubicBezTo>
                    <a:pt x="5378" y="5904"/>
                    <a:pt x="6263" y="5760"/>
                    <a:pt x="7237" y="6696"/>
                  </a:cubicBezTo>
                  <a:cubicBezTo>
                    <a:pt x="8210" y="7632"/>
                    <a:pt x="9273" y="9648"/>
                    <a:pt x="11397" y="12168"/>
                  </a:cubicBezTo>
                  <a:cubicBezTo>
                    <a:pt x="13522" y="14688"/>
                    <a:pt x="16709" y="17712"/>
                    <a:pt x="18568" y="19368"/>
                  </a:cubicBezTo>
                  <a:cubicBezTo>
                    <a:pt x="20427" y="21024"/>
                    <a:pt x="20958" y="21312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2056117" y="5182446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2056117" y="5315796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446202" y="5146571"/>
              <a:ext cx="120853" cy="196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0495" fill="norm" stroke="1" extrusionOk="0">
                  <a:moveTo>
                    <a:pt x="15735" y="3074"/>
                  </a:moveTo>
                  <a:cubicBezTo>
                    <a:pt x="15375" y="1972"/>
                    <a:pt x="15015" y="870"/>
                    <a:pt x="13935" y="319"/>
                  </a:cubicBezTo>
                  <a:cubicBezTo>
                    <a:pt x="12855" y="-232"/>
                    <a:pt x="11055" y="-232"/>
                    <a:pt x="8535" y="1641"/>
                  </a:cubicBezTo>
                  <a:cubicBezTo>
                    <a:pt x="6015" y="3515"/>
                    <a:pt x="2775" y="7262"/>
                    <a:pt x="1155" y="10348"/>
                  </a:cubicBezTo>
                  <a:cubicBezTo>
                    <a:pt x="-465" y="13433"/>
                    <a:pt x="-465" y="15858"/>
                    <a:pt x="1695" y="17841"/>
                  </a:cubicBezTo>
                  <a:cubicBezTo>
                    <a:pt x="3855" y="19825"/>
                    <a:pt x="8175" y="21368"/>
                    <a:pt x="12135" y="19935"/>
                  </a:cubicBezTo>
                  <a:cubicBezTo>
                    <a:pt x="16095" y="18503"/>
                    <a:pt x="19695" y="14095"/>
                    <a:pt x="20415" y="10678"/>
                  </a:cubicBezTo>
                  <a:cubicBezTo>
                    <a:pt x="21135" y="7262"/>
                    <a:pt x="18975" y="4837"/>
                    <a:pt x="16095" y="3735"/>
                  </a:cubicBezTo>
                  <a:cubicBezTo>
                    <a:pt x="13215" y="2633"/>
                    <a:pt x="9615" y="2854"/>
                    <a:pt x="6015" y="3074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653017" y="5264996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702095" y="5180001"/>
              <a:ext cx="135681" cy="14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783" fill="norm" stroke="1" extrusionOk="0">
                  <a:moveTo>
                    <a:pt x="14769" y="2177"/>
                  </a:moveTo>
                  <a:cubicBezTo>
                    <a:pt x="11545" y="1568"/>
                    <a:pt x="8321" y="960"/>
                    <a:pt x="5581" y="2177"/>
                  </a:cubicBezTo>
                  <a:cubicBezTo>
                    <a:pt x="2841" y="3394"/>
                    <a:pt x="584" y="6436"/>
                    <a:pt x="101" y="9630"/>
                  </a:cubicBezTo>
                  <a:cubicBezTo>
                    <a:pt x="-383" y="12825"/>
                    <a:pt x="907" y="16171"/>
                    <a:pt x="3163" y="18301"/>
                  </a:cubicBezTo>
                  <a:cubicBezTo>
                    <a:pt x="5420" y="20430"/>
                    <a:pt x="8644" y="21343"/>
                    <a:pt x="11707" y="20430"/>
                  </a:cubicBezTo>
                  <a:cubicBezTo>
                    <a:pt x="14769" y="19518"/>
                    <a:pt x="17671" y="16780"/>
                    <a:pt x="19283" y="13737"/>
                  </a:cubicBezTo>
                  <a:cubicBezTo>
                    <a:pt x="20895" y="10695"/>
                    <a:pt x="21217" y="7349"/>
                    <a:pt x="19605" y="4763"/>
                  </a:cubicBezTo>
                  <a:cubicBezTo>
                    <a:pt x="17993" y="2177"/>
                    <a:pt x="14447" y="351"/>
                    <a:pt x="12190" y="47"/>
                  </a:cubicBezTo>
                  <a:cubicBezTo>
                    <a:pt x="9933" y="-257"/>
                    <a:pt x="8966" y="960"/>
                    <a:pt x="7999" y="21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925730" y="5135479"/>
              <a:ext cx="103675" cy="289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406" fill="norm" stroke="1" extrusionOk="0">
                  <a:moveTo>
                    <a:pt x="18758" y="2534"/>
                  </a:moveTo>
                  <a:cubicBezTo>
                    <a:pt x="19173" y="1751"/>
                    <a:pt x="19589" y="969"/>
                    <a:pt x="18550" y="499"/>
                  </a:cubicBezTo>
                  <a:cubicBezTo>
                    <a:pt x="17512" y="30"/>
                    <a:pt x="15020" y="-127"/>
                    <a:pt x="11697" y="108"/>
                  </a:cubicBezTo>
                  <a:cubicBezTo>
                    <a:pt x="8373" y="343"/>
                    <a:pt x="4220" y="969"/>
                    <a:pt x="1935" y="1830"/>
                  </a:cubicBezTo>
                  <a:cubicBezTo>
                    <a:pt x="-350" y="2690"/>
                    <a:pt x="-765" y="3786"/>
                    <a:pt x="1520" y="5351"/>
                  </a:cubicBezTo>
                  <a:cubicBezTo>
                    <a:pt x="3804" y="6916"/>
                    <a:pt x="8789" y="8951"/>
                    <a:pt x="12735" y="10751"/>
                  </a:cubicBezTo>
                  <a:cubicBezTo>
                    <a:pt x="16681" y="12551"/>
                    <a:pt x="19589" y="14116"/>
                    <a:pt x="20212" y="15760"/>
                  </a:cubicBezTo>
                  <a:cubicBezTo>
                    <a:pt x="20835" y="17403"/>
                    <a:pt x="19173" y="19125"/>
                    <a:pt x="17304" y="20143"/>
                  </a:cubicBezTo>
                  <a:cubicBezTo>
                    <a:pt x="15435" y="21160"/>
                    <a:pt x="13358" y="21473"/>
                    <a:pt x="11489" y="21395"/>
                  </a:cubicBezTo>
                  <a:cubicBezTo>
                    <a:pt x="9620" y="21316"/>
                    <a:pt x="7958" y="20847"/>
                    <a:pt x="6297" y="20377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964167" y="5144346"/>
              <a:ext cx="222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54" y="15300"/>
                    <a:pt x="11109" y="9000"/>
                    <a:pt x="14709" y="5400"/>
                  </a:cubicBezTo>
                  <a:cubicBezTo>
                    <a:pt x="18309" y="1800"/>
                    <a:pt x="1995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281417" y="2432896"/>
              <a:ext cx="127001" cy="140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1075"/>
                    <a:pt x="720" y="2150"/>
                    <a:pt x="2160" y="3242"/>
                  </a:cubicBezTo>
                  <a:cubicBezTo>
                    <a:pt x="3600" y="4333"/>
                    <a:pt x="6120" y="5441"/>
                    <a:pt x="7740" y="6630"/>
                  </a:cubicBezTo>
                  <a:cubicBezTo>
                    <a:pt x="9360" y="7819"/>
                    <a:pt x="10080" y="9090"/>
                    <a:pt x="10620" y="10425"/>
                  </a:cubicBezTo>
                  <a:cubicBezTo>
                    <a:pt x="11160" y="11761"/>
                    <a:pt x="11520" y="13162"/>
                    <a:pt x="12060" y="14367"/>
                  </a:cubicBezTo>
                  <a:cubicBezTo>
                    <a:pt x="12600" y="15573"/>
                    <a:pt x="13320" y="16583"/>
                    <a:pt x="13860" y="17576"/>
                  </a:cubicBezTo>
                  <a:cubicBezTo>
                    <a:pt x="14400" y="18570"/>
                    <a:pt x="14760" y="19548"/>
                    <a:pt x="14940" y="20134"/>
                  </a:cubicBezTo>
                  <a:cubicBezTo>
                    <a:pt x="15120" y="20720"/>
                    <a:pt x="15120" y="20916"/>
                    <a:pt x="15300" y="21095"/>
                  </a:cubicBezTo>
                  <a:cubicBezTo>
                    <a:pt x="15480" y="21274"/>
                    <a:pt x="15840" y="21437"/>
                    <a:pt x="16920" y="21519"/>
                  </a:cubicBezTo>
                  <a:cubicBezTo>
                    <a:pt x="18000" y="21600"/>
                    <a:pt x="19800" y="216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186167" y="2470996"/>
              <a:ext cx="6127193" cy="1320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564" fill="norm" stroke="1" extrusionOk="0">
                  <a:moveTo>
                    <a:pt x="90" y="311"/>
                  </a:moveTo>
                  <a:cubicBezTo>
                    <a:pt x="261" y="242"/>
                    <a:pt x="433" y="173"/>
                    <a:pt x="679" y="138"/>
                  </a:cubicBezTo>
                  <a:cubicBezTo>
                    <a:pt x="925" y="104"/>
                    <a:pt x="1246" y="104"/>
                    <a:pt x="1541" y="86"/>
                  </a:cubicBezTo>
                  <a:cubicBezTo>
                    <a:pt x="1835" y="69"/>
                    <a:pt x="2104" y="35"/>
                    <a:pt x="2402" y="17"/>
                  </a:cubicBezTo>
                  <a:cubicBezTo>
                    <a:pt x="2701" y="0"/>
                    <a:pt x="3029" y="0"/>
                    <a:pt x="3354" y="0"/>
                  </a:cubicBezTo>
                  <a:cubicBezTo>
                    <a:pt x="3678" y="0"/>
                    <a:pt x="3999" y="0"/>
                    <a:pt x="4298" y="0"/>
                  </a:cubicBezTo>
                  <a:cubicBezTo>
                    <a:pt x="4596" y="0"/>
                    <a:pt x="4872" y="0"/>
                    <a:pt x="5144" y="17"/>
                  </a:cubicBezTo>
                  <a:cubicBezTo>
                    <a:pt x="5417" y="35"/>
                    <a:pt x="5685" y="69"/>
                    <a:pt x="5973" y="104"/>
                  </a:cubicBezTo>
                  <a:cubicBezTo>
                    <a:pt x="6260" y="138"/>
                    <a:pt x="6566" y="173"/>
                    <a:pt x="6868" y="225"/>
                  </a:cubicBezTo>
                  <a:cubicBezTo>
                    <a:pt x="7170" y="276"/>
                    <a:pt x="7469" y="346"/>
                    <a:pt x="7775" y="415"/>
                  </a:cubicBezTo>
                  <a:cubicBezTo>
                    <a:pt x="8080" y="484"/>
                    <a:pt x="8394" y="553"/>
                    <a:pt x="8670" y="605"/>
                  </a:cubicBezTo>
                  <a:cubicBezTo>
                    <a:pt x="8946" y="657"/>
                    <a:pt x="9185" y="691"/>
                    <a:pt x="9431" y="726"/>
                  </a:cubicBezTo>
                  <a:cubicBezTo>
                    <a:pt x="9677" y="760"/>
                    <a:pt x="9931" y="795"/>
                    <a:pt x="10181" y="812"/>
                  </a:cubicBezTo>
                  <a:cubicBezTo>
                    <a:pt x="10431" y="829"/>
                    <a:pt x="10677" y="829"/>
                    <a:pt x="10927" y="847"/>
                  </a:cubicBezTo>
                  <a:cubicBezTo>
                    <a:pt x="11177" y="864"/>
                    <a:pt x="11430" y="899"/>
                    <a:pt x="11721" y="916"/>
                  </a:cubicBezTo>
                  <a:cubicBezTo>
                    <a:pt x="12012" y="933"/>
                    <a:pt x="12341" y="933"/>
                    <a:pt x="12658" y="950"/>
                  </a:cubicBezTo>
                  <a:cubicBezTo>
                    <a:pt x="12975" y="968"/>
                    <a:pt x="13281" y="1002"/>
                    <a:pt x="13583" y="1037"/>
                  </a:cubicBezTo>
                  <a:cubicBezTo>
                    <a:pt x="13885" y="1071"/>
                    <a:pt x="14184" y="1106"/>
                    <a:pt x="14478" y="1158"/>
                  </a:cubicBezTo>
                  <a:cubicBezTo>
                    <a:pt x="14773" y="1210"/>
                    <a:pt x="15064" y="1279"/>
                    <a:pt x="15351" y="1365"/>
                  </a:cubicBezTo>
                  <a:cubicBezTo>
                    <a:pt x="15639" y="1452"/>
                    <a:pt x="15922" y="1555"/>
                    <a:pt x="16224" y="1676"/>
                  </a:cubicBezTo>
                  <a:cubicBezTo>
                    <a:pt x="16526" y="1797"/>
                    <a:pt x="16847" y="1935"/>
                    <a:pt x="17149" y="2056"/>
                  </a:cubicBezTo>
                  <a:cubicBezTo>
                    <a:pt x="17452" y="2177"/>
                    <a:pt x="17735" y="2281"/>
                    <a:pt x="18007" y="2385"/>
                  </a:cubicBezTo>
                  <a:cubicBezTo>
                    <a:pt x="18280" y="2488"/>
                    <a:pt x="18541" y="2592"/>
                    <a:pt x="18817" y="2678"/>
                  </a:cubicBezTo>
                  <a:cubicBezTo>
                    <a:pt x="19093" y="2765"/>
                    <a:pt x="19384" y="2834"/>
                    <a:pt x="19664" y="2903"/>
                  </a:cubicBezTo>
                  <a:cubicBezTo>
                    <a:pt x="19944" y="2972"/>
                    <a:pt x="20212" y="3041"/>
                    <a:pt x="20455" y="3076"/>
                  </a:cubicBezTo>
                  <a:cubicBezTo>
                    <a:pt x="20697" y="3110"/>
                    <a:pt x="20914" y="3110"/>
                    <a:pt x="21048" y="3145"/>
                  </a:cubicBezTo>
                  <a:cubicBezTo>
                    <a:pt x="21182" y="3180"/>
                    <a:pt x="21234" y="3249"/>
                    <a:pt x="21261" y="3370"/>
                  </a:cubicBezTo>
                  <a:cubicBezTo>
                    <a:pt x="21287" y="3491"/>
                    <a:pt x="21287" y="3663"/>
                    <a:pt x="21313" y="4182"/>
                  </a:cubicBezTo>
                  <a:cubicBezTo>
                    <a:pt x="21339" y="4700"/>
                    <a:pt x="21391" y="5564"/>
                    <a:pt x="21443" y="6618"/>
                  </a:cubicBezTo>
                  <a:cubicBezTo>
                    <a:pt x="21496" y="7672"/>
                    <a:pt x="21548" y="8916"/>
                    <a:pt x="21574" y="10109"/>
                  </a:cubicBezTo>
                  <a:cubicBezTo>
                    <a:pt x="21600" y="11301"/>
                    <a:pt x="21600" y="12442"/>
                    <a:pt x="21596" y="13599"/>
                  </a:cubicBezTo>
                  <a:cubicBezTo>
                    <a:pt x="21593" y="14757"/>
                    <a:pt x="21585" y="15932"/>
                    <a:pt x="21555" y="17021"/>
                  </a:cubicBezTo>
                  <a:cubicBezTo>
                    <a:pt x="21525" y="18109"/>
                    <a:pt x="21473" y="19112"/>
                    <a:pt x="21402" y="19837"/>
                  </a:cubicBezTo>
                  <a:cubicBezTo>
                    <a:pt x="21331" y="20563"/>
                    <a:pt x="21242" y="21012"/>
                    <a:pt x="21115" y="21272"/>
                  </a:cubicBezTo>
                  <a:cubicBezTo>
                    <a:pt x="20988" y="21531"/>
                    <a:pt x="20824" y="21600"/>
                    <a:pt x="20611" y="21548"/>
                  </a:cubicBezTo>
                  <a:cubicBezTo>
                    <a:pt x="20399" y="21496"/>
                    <a:pt x="20138" y="21324"/>
                    <a:pt x="19873" y="21151"/>
                  </a:cubicBezTo>
                  <a:cubicBezTo>
                    <a:pt x="19608" y="20978"/>
                    <a:pt x="19339" y="20805"/>
                    <a:pt x="19071" y="20684"/>
                  </a:cubicBezTo>
                  <a:cubicBezTo>
                    <a:pt x="18802" y="20563"/>
                    <a:pt x="18533" y="20494"/>
                    <a:pt x="18242" y="20425"/>
                  </a:cubicBezTo>
                  <a:cubicBezTo>
                    <a:pt x="17952" y="20356"/>
                    <a:pt x="17638" y="20287"/>
                    <a:pt x="17355" y="20235"/>
                  </a:cubicBezTo>
                  <a:cubicBezTo>
                    <a:pt x="17071" y="20183"/>
                    <a:pt x="16817" y="20148"/>
                    <a:pt x="16556" y="20131"/>
                  </a:cubicBezTo>
                  <a:cubicBezTo>
                    <a:pt x="16295" y="20114"/>
                    <a:pt x="16027" y="20114"/>
                    <a:pt x="15739" y="20114"/>
                  </a:cubicBezTo>
                  <a:cubicBezTo>
                    <a:pt x="15452" y="20114"/>
                    <a:pt x="15146" y="20114"/>
                    <a:pt x="14848" y="20114"/>
                  </a:cubicBezTo>
                  <a:cubicBezTo>
                    <a:pt x="14549" y="20114"/>
                    <a:pt x="14258" y="20114"/>
                    <a:pt x="13964" y="20097"/>
                  </a:cubicBezTo>
                  <a:cubicBezTo>
                    <a:pt x="13669" y="20079"/>
                    <a:pt x="13370" y="20045"/>
                    <a:pt x="13083" y="20028"/>
                  </a:cubicBezTo>
                  <a:cubicBezTo>
                    <a:pt x="12796" y="20010"/>
                    <a:pt x="12520" y="20010"/>
                    <a:pt x="12225" y="20010"/>
                  </a:cubicBezTo>
                  <a:cubicBezTo>
                    <a:pt x="11930" y="20010"/>
                    <a:pt x="11617" y="20010"/>
                    <a:pt x="11319" y="20010"/>
                  </a:cubicBezTo>
                  <a:cubicBezTo>
                    <a:pt x="11020" y="20010"/>
                    <a:pt x="10737" y="20010"/>
                    <a:pt x="10461" y="19993"/>
                  </a:cubicBezTo>
                  <a:cubicBezTo>
                    <a:pt x="10184" y="19976"/>
                    <a:pt x="9916" y="19941"/>
                    <a:pt x="9647" y="19924"/>
                  </a:cubicBezTo>
                  <a:cubicBezTo>
                    <a:pt x="9379" y="19907"/>
                    <a:pt x="9110" y="19907"/>
                    <a:pt x="8838" y="19889"/>
                  </a:cubicBezTo>
                  <a:cubicBezTo>
                    <a:pt x="8565" y="19872"/>
                    <a:pt x="8289" y="19837"/>
                    <a:pt x="8028" y="19820"/>
                  </a:cubicBezTo>
                  <a:cubicBezTo>
                    <a:pt x="7767" y="19803"/>
                    <a:pt x="7521" y="19803"/>
                    <a:pt x="7267" y="19786"/>
                  </a:cubicBezTo>
                  <a:cubicBezTo>
                    <a:pt x="7013" y="19768"/>
                    <a:pt x="6752" y="19734"/>
                    <a:pt x="6454" y="19716"/>
                  </a:cubicBezTo>
                  <a:cubicBezTo>
                    <a:pt x="6155" y="19699"/>
                    <a:pt x="5820" y="19699"/>
                    <a:pt x="5491" y="19699"/>
                  </a:cubicBezTo>
                  <a:cubicBezTo>
                    <a:pt x="5163" y="19699"/>
                    <a:pt x="4842" y="19699"/>
                    <a:pt x="4533" y="19699"/>
                  </a:cubicBezTo>
                  <a:cubicBezTo>
                    <a:pt x="4223" y="19699"/>
                    <a:pt x="3925" y="19699"/>
                    <a:pt x="3637" y="19734"/>
                  </a:cubicBezTo>
                  <a:cubicBezTo>
                    <a:pt x="3350" y="19768"/>
                    <a:pt x="3074" y="19837"/>
                    <a:pt x="2802" y="19889"/>
                  </a:cubicBezTo>
                  <a:cubicBezTo>
                    <a:pt x="2529" y="19941"/>
                    <a:pt x="2261" y="19976"/>
                    <a:pt x="1985" y="20028"/>
                  </a:cubicBezTo>
                  <a:cubicBezTo>
                    <a:pt x="1709" y="20079"/>
                    <a:pt x="1425" y="20148"/>
                    <a:pt x="1153" y="20218"/>
                  </a:cubicBezTo>
                  <a:cubicBezTo>
                    <a:pt x="880" y="20287"/>
                    <a:pt x="619" y="20356"/>
                    <a:pt x="429" y="20442"/>
                  </a:cubicBezTo>
                  <a:cubicBezTo>
                    <a:pt x="239" y="20529"/>
                    <a:pt x="119" y="20632"/>
                    <a:pt x="0" y="2073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Drawing"/>
          <p:cNvGrpSpPr/>
          <p:nvPr/>
        </p:nvGrpSpPr>
        <p:grpSpPr>
          <a:xfrm>
            <a:off x="1536700" y="1556235"/>
            <a:ext cx="11176001" cy="7022616"/>
            <a:chOff x="0" y="0"/>
            <a:chExt cx="11175999" cy="7022614"/>
          </a:xfrm>
        </p:grpSpPr>
        <p:sp>
          <p:nvSpPr>
            <p:cNvPr id="1819" name="Line"/>
            <p:cNvSpPr/>
            <p:nvPr/>
          </p:nvSpPr>
          <p:spPr>
            <a:xfrm>
              <a:off x="1664125" y="107464"/>
              <a:ext cx="18626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6718" y="0"/>
                  </a:moveTo>
                  <a:cubicBezTo>
                    <a:pt x="4318" y="3138"/>
                    <a:pt x="1918" y="6277"/>
                    <a:pt x="718" y="9369"/>
                  </a:cubicBezTo>
                  <a:cubicBezTo>
                    <a:pt x="-482" y="12462"/>
                    <a:pt x="-482" y="15508"/>
                    <a:pt x="3118" y="17538"/>
                  </a:cubicBezTo>
                  <a:cubicBezTo>
                    <a:pt x="6718" y="19569"/>
                    <a:pt x="13918" y="20585"/>
                    <a:pt x="211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658219" y="27318"/>
              <a:ext cx="209855" cy="60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389" fill="norm" stroke="1" extrusionOk="0">
                  <a:moveTo>
                    <a:pt x="533" y="3278"/>
                  </a:moveTo>
                  <a:cubicBezTo>
                    <a:pt x="121" y="2904"/>
                    <a:pt x="-290" y="2531"/>
                    <a:pt x="533" y="2007"/>
                  </a:cubicBezTo>
                  <a:cubicBezTo>
                    <a:pt x="1356" y="1484"/>
                    <a:pt x="3413" y="812"/>
                    <a:pt x="6601" y="401"/>
                  </a:cubicBezTo>
                  <a:cubicBezTo>
                    <a:pt x="9790" y="-11"/>
                    <a:pt x="14110" y="-160"/>
                    <a:pt x="16990" y="214"/>
                  </a:cubicBezTo>
                  <a:cubicBezTo>
                    <a:pt x="19870" y="587"/>
                    <a:pt x="21310" y="1484"/>
                    <a:pt x="19767" y="2979"/>
                  </a:cubicBezTo>
                  <a:cubicBezTo>
                    <a:pt x="18224" y="4474"/>
                    <a:pt x="13699" y="6567"/>
                    <a:pt x="11024" y="7762"/>
                  </a:cubicBezTo>
                  <a:cubicBezTo>
                    <a:pt x="8350" y="8958"/>
                    <a:pt x="7527" y="9257"/>
                    <a:pt x="6807" y="9631"/>
                  </a:cubicBezTo>
                  <a:cubicBezTo>
                    <a:pt x="6087" y="10005"/>
                    <a:pt x="5470" y="10453"/>
                    <a:pt x="6087" y="10827"/>
                  </a:cubicBezTo>
                  <a:cubicBezTo>
                    <a:pt x="6704" y="11201"/>
                    <a:pt x="8556" y="11500"/>
                    <a:pt x="11024" y="12135"/>
                  </a:cubicBezTo>
                  <a:cubicBezTo>
                    <a:pt x="13493" y="12770"/>
                    <a:pt x="16579" y="13742"/>
                    <a:pt x="18327" y="14713"/>
                  </a:cubicBezTo>
                  <a:cubicBezTo>
                    <a:pt x="20076" y="15685"/>
                    <a:pt x="20487" y="16657"/>
                    <a:pt x="19561" y="17553"/>
                  </a:cubicBezTo>
                  <a:cubicBezTo>
                    <a:pt x="18636" y="18450"/>
                    <a:pt x="16373" y="19273"/>
                    <a:pt x="13699" y="19908"/>
                  </a:cubicBezTo>
                  <a:cubicBezTo>
                    <a:pt x="11024" y="20543"/>
                    <a:pt x="7939" y="20992"/>
                    <a:pt x="5676" y="21216"/>
                  </a:cubicBezTo>
                  <a:cubicBezTo>
                    <a:pt x="3413" y="21440"/>
                    <a:pt x="1973" y="21440"/>
                    <a:pt x="1047" y="21253"/>
                  </a:cubicBezTo>
                  <a:cubicBezTo>
                    <a:pt x="121" y="21066"/>
                    <a:pt x="-290" y="20693"/>
                    <a:pt x="224" y="20169"/>
                  </a:cubicBezTo>
                  <a:cubicBezTo>
                    <a:pt x="739" y="19646"/>
                    <a:pt x="2179" y="18974"/>
                    <a:pt x="3619" y="18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996986" y="309593"/>
              <a:ext cx="136715" cy="28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066" fill="norm" stroke="1" extrusionOk="0">
                  <a:moveTo>
                    <a:pt x="17906" y="3892"/>
                  </a:moveTo>
                  <a:cubicBezTo>
                    <a:pt x="17261" y="2622"/>
                    <a:pt x="16616" y="1351"/>
                    <a:pt x="15488" y="637"/>
                  </a:cubicBezTo>
                  <a:cubicBezTo>
                    <a:pt x="14359" y="-78"/>
                    <a:pt x="12748" y="-237"/>
                    <a:pt x="10491" y="398"/>
                  </a:cubicBezTo>
                  <a:cubicBezTo>
                    <a:pt x="8234" y="1034"/>
                    <a:pt x="5333" y="2463"/>
                    <a:pt x="3237" y="5322"/>
                  </a:cubicBezTo>
                  <a:cubicBezTo>
                    <a:pt x="1142" y="8181"/>
                    <a:pt x="-148" y="12469"/>
                    <a:pt x="13" y="15328"/>
                  </a:cubicBezTo>
                  <a:cubicBezTo>
                    <a:pt x="174" y="18187"/>
                    <a:pt x="1786" y="19616"/>
                    <a:pt x="4204" y="20410"/>
                  </a:cubicBezTo>
                  <a:cubicBezTo>
                    <a:pt x="6622" y="21204"/>
                    <a:pt x="9846" y="21363"/>
                    <a:pt x="13070" y="20410"/>
                  </a:cubicBezTo>
                  <a:cubicBezTo>
                    <a:pt x="16294" y="19457"/>
                    <a:pt x="19518" y="17392"/>
                    <a:pt x="20485" y="14295"/>
                  </a:cubicBezTo>
                  <a:cubicBezTo>
                    <a:pt x="21452" y="11198"/>
                    <a:pt x="20162" y="7069"/>
                    <a:pt x="18873" y="4766"/>
                  </a:cubicBezTo>
                  <a:cubicBezTo>
                    <a:pt x="17583" y="2463"/>
                    <a:pt x="16294" y="1987"/>
                    <a:pt x="15971" y="2145"/>
                  </a:cubicBezTo>
                  <a:cubicBezTo>
                    <a:pt x="15649" y="2304"/>
                    <a:pt x="16294" y="3098"/>
                    <a:pt x="16939" y="3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2189160" y="331787"/>
              <a:ext cx="175358" cy="246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986" fill="norm" stroke="1" extrusionOk="0">
                  <a:moveTo>
                    <a:pt x="19779" y="2524"/>
                  </a:moveTo>
                  <a:cubicBezTo>
                    <a:pt x="18775" y="1624"/>
                    <a:pt x="17770" y="724"/>
                    <a:pt x="16388" y="274"/>
                  </a:cubicBezTo>
                  <a:cubicBezTo>
                    <a:pt x="15007" y="-176"/>
                    <a:pt x="13249" y="-176"/>
                    <a:pt x="10612" y="1084"/>
                  </a:cubicBezTo>
                  <a:cubicBezTo>
                    <a:pt x="7975" y="2344"/>
                    <a:pt x="4458" y="4864"/>
                    <a:pt x="2323" y="7474"/>
                  </a:cubicBezTo>
                  <a:cubicBezTo>
                    <a:pt x="188" y="10084"/>
                    <a:pt x="-565" y="12784"/>
                    <a:pt x="440" y="15214"/>
                  </a:cubicBezTo>
                  <a:cubicBezTo>
                    <a:pt x="1444" y="17644"/>
                    <a:pt x="4207" y="19804"/>
                    <a:pt x="7347" y="20614"/>
                  </a:cubicBezTo>
                  <a:cubicBezTo>
                    <a:pt x="10486" y="21424"/>
                    <a:pt x="14002" y="20884"/>
                    <a:pt x="16640" y="19264"/>
                  </a:cubicBezTo>
                  <a:cubicBezTo>
                    <a:pt x="19277" y="17644"/>
                    <a:pt x="21035" y="14944"/>
                    <a:pt x="20784" y="11614"/>
                  </a:cubicBezTo>
                  <a:cubicBezTo>
                    <a:pt x="20533" y="8284"/>
                    <a:pt x="18272" y="4324"/>
                    <a:pt x="16012" y="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2504827" y="-1"/>
              <a:ext cx="105023" cy="56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14" fill="norm" stroke="1" extrusionOk="0">
                  <a:moveTo>
                    <a:pt x="9771" y="1887"/>
                  </a:moveTo>
                  <a:cubicBezTo>
                    <a:pt x="9771" y="1490"/>
                    <a:pt x="9771" y="1093"/>
                    <a:pt x="9771" y="696"/>
                  </a:cubicBezTo>
                  <a:cubicBezTo>
                    <a:pt x="9771" y="299"/>
                    <a:pt x="9771" y="-98"/>
                    <a:pt x="9123" y="21"/>
                  </a:cubicBezTo>
                  <a:cubicBezTo>
                    <a:pt x="8475" y="140"/>
                    <a:pt x="7179" y="776"/>
                    <a:pt x="5883" y="2443"/>
                  </a:cubicBezTo>
                  <a:cubicBezTo>
                    <a:pt x="4587" y="4111"/>
                    <a:pt x="3291" y="6811"/>
                    <a:pt x="2211" y="9551"/>
                  </a:cubicBezTo>
                  <a:cubicBezTo>
                    <a:pt x="1131" y="12290"/>
                    <a:pt x="267" y="15070"/>
                    <a:pt x="51" y="16936"/>
                  </a:cubicBezTo>
                  <a:cubicBezTo>
                    <a:pt x="-165" y="18802"/>
                    <a:pt x="267" y="19755"/>
                    <a:pt x="2211" y="20430"/>
                  </a:cubicBezTo>
                  <a:cubicBezTo>
                    <a:pt x="4155" y="21105"/>
                    <a:pt x="7611" y="21502"/>
                    <a:pt x="11067" y="21224"/>
                  </a:cubicBezTo>
                  <a:cubicBezTo>
                    <a:pt x="14523" y="20946"/>
                    <a:pt x="17979" y="19993"/>
                    <a:pt x="21435" y="19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438017" y="297964"/>
              <a:ext cx="317883" cy="72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46" fill="norm" stroke="1" extrusionOk="0">
                  <a:moveTo>
                    <a:pt x="3009" y="20366"/>
                  </a:moveTo>
                  <a:cubicBezTo>
                    <a:pt x="1730" y="20983"/>
                    <a:pt x="452" y="21600"/>
                    <a:pt x="96" y="20674"/>
                  </a:cubicBezTo>
                  <a:cubicBezTo>
                    <a:pt x="-259" y="19749"/>
                    <a:pt x="309" y="17280"/>
                    <a:pt x="2725" y="13886"/>
                  </a:cubicBezTo>
                  <a:cubicBezTo>
                    <a:pt x="5141" y="10491"/>
                    <a:pt x="9404" y="6171"/>
                    <a:pt x="12815" y="3703"/>
                  </a:cubicBezTo>
                  <a:cubicBezTo>
                    <a:pt x="16225" y="1234"/>
                    <a:pt x="18783" y="617"/>
                    <a:pt x="213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742621" y="284045"/>
              <a:ext cx="114880" cy="30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332" fill="norm" stroke="1" extrusionOk="0">
                  <a:moveTo>
                    <a:pt x="20567" y="2786"/>
                  </a:moveTo>
                  <a:cubicBezTo>
                    <a:pt x="20567" y="2036"/>
                    <a:pt x="20567" y="1286"/>
                    <a:pt x="19620" y="761"/>
                  </a:cubicBezTo>
                  <a:cubicBezTo>
                    <a:pt x="18672" y="236"/>
                    <a:pt x="16778" y="-64"/>
                    <a:pt x="13935" y="11"/>
                  </a:cubicBezTo>
                  <a:cubicBezTo>
                    <a:pt x="11093" y="86"/>
                    <a:pt x="7304" y="536"/>
                    <a:pt x="4272" y="1661"/>
                  </a:cubicBezTo>
                  <a:cubicBezTo>
                    <a:pt x="1241" y="2786"/>
                    <a:pt x="-1033" y="4586"/>
                    <a:pt x="483" y="6461"/>
                  </a:cubicBezTo>
                  <a:cubicBezTo>
                    <a:pt x="1999" y="8336"/>
                    <a:pt x="7304" y="10286"/>
                    <a:pt x="11283" y="11861"/>
                  </a:cubicBezTo>
                  <a:cubicBezTo>
                    <a:pt x="15262" y="13436"/>
                    <a:pt x="17914" y="14636"/>
                    <a:pt x="19051" y="15611"/>
                  </a:cubicBezTo>
                  <a:cubicBezTo>
                    <a:pt x="20188" y="16586"/>
                    <a:pt x="19809" y="17336"/>
                    <a:pt x="17346" y="18311"/>
                  </a:cubicBezTo>
                  <a:cubicBezTo>
                    <a:pt x="14883" y="19286"/>
                    <a:pt x="10335" y="20486"/>
                    <a:pt x="7114" y="21011"/>
                  </a:cubicBezTo>
                  <a:cubicBezTo>
                    <a:pt x="3893" y="21536"/>
                    <a:pt x="1999" y="21386"/>
                    <a:pt x="1051" y="20786"/>
                  </a:cubicBezTo>
                  <a:cubicBezTo>
                    <a:pt x="104" y="20186"/>
                    <a:pt x="104" y="19136"/>
                    <a:pt x="104" y="18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003913" y="43964"/>
              <a:ext cx="113937" cy="54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35" fill="norm" stroke="1" extrusionOk="0">
                  <a:moveTo>
                    <a:pt x="9531" y="989"/>
                  </a:moveTo>
                  <a:cubicBezTo>
                    <a:pt x="8731" y="495"/>
                    <a:pt x="7931" y="0"/>
                    <a:pt x="7131" y="0"/>
                  </a:cubicBezTo>
                  <a:cubicBezTo>
                    <a:pt x="6331" y="0"/>
                    <a:pt x="5531" y="495"/>
                    <a:pt x="4731" y="2185"/>
                  </a:cubicBezTo>
                  <a:cubicBezTo>
                    <a:pt x="3931" y="3875"/>
                    <a:pt x="3131" y="6760"/>
                    <a:pt x="2331" y="9481"/>
                  </a:cubicBezTo>
                  <a:cubicBezTo>
                    <a:pt x="1531" y="12202"/>
                    <a:pt x="731" y="14757"/>
                    <a:pt x="331" y="16612"/>
                  </a:cubicBezTo>
                  <a:cubicBezTo>
                    <a:pt x="-69" y="18467"/>
                    <a:pt x="-69" y="19621"/>
                    <a:pt x="131" y="20405"/>
                  </a:cubicBezTo>
                  <a:cubicBezTo>
                    <a:pt x="331" y="21188"/>
                    <a:pt x="731" y="21600"/>
                    <a:pt x="4331" y="21147"/>
                  </a:cubicBezTo>
                  <a:cubicBezTo>
                    <a:pt x="7931" y="20693"/>
                    <a:pt x="14731" y="19374"/>
                    <a:pt x="21531" y="18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921000" y="285264"/>
              <a:ext cx="355600" cy="25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3812"/>
                  </a:moveTo>
                  <a:cubicBezTo>
                    <a:pt x="2957" y="2904"/>
                    <a:pt x="5914" y="1997"/>
                    <a:pt x="8421" y="1724"/>
                  </a:cubicBezTo>
                  <a:cubicBezTo>
                    <a:pt x="10929" y="1452"/>
                    <a:pt x="12986" y="1815"/>
                    <a:pt x="14271" y="3721"/>
                  </a:cubicBezTo>
                  <a:cubicBezTo>
                    <a:pt x="15557" y="5627"/>
                    <a:pt x="16071" y="9076"/>
                    <a:pt x="16136" y="12071"/>
                  </a:cubicBezTo>
                  <a:cubicBezTo>
                    <a:pt x="16200" y="15066"/>
                    <a:pt x="15814" y="17607"/>
                    <a:pt x="15429" y="19240"/>
                  </a:cubicBezTo>
                  <a:cubicBezTo>
                    <a:pt x="15043" y="20874"/>
                    <a:pt x="14657" y="21600"/>
                    <a:pt x="14336" y="21509"/>
                  </a:cubicBezTo>
                  <a:cubicBezTo>
                    <a:pt x="14014" y="21418"/>
                    <a:pt x="13757" y="20511"/>
                    <a:pt x="14207" y="17425"/>
                  </a:cubicBezTo>
                  <a:cubicBezTo>
                    <a:pt x="14657" y="14339"/>
                    <a:pt x="15814" y="9076"/>
                    <a:pt x="17164" y="5808"/>
                  </a:cubicBezTo>
                  <a:cubicBezTo>
                    <a:pt x="18514" y="2541"/>
                    <a:pt x="20057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294919" y="280864"/>
              <a:ext cx="184881" cy="226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0652" fill="norm" stroke="1" extrusionOk="0">
                  <a:moveTo>
                    <a:pt x="15373" y="6766"/>
                  </a:moveTo>
                  <a:cubicBezTo>
                    <a:pt x="13674" y="4451"/>
                    <a:pt x="11976" y="2137"/>
                    <a:pt x="10398" y="883"/>
                  </a:cubicBezTo>
                  <a:cubicBezTo>
                    <a:pt x="8820" y="-370"/>
                    <a:pt x="7364" y="-563"/>
                    <a:pt x="5301" y="2137"/>
                  </a:cubicBezTo>
                  <a:cubicBezTo>
                    <a:pt x="3238" y="4837"/>
                    <a:pt x="569" y="10430"/>
                    <a:pt x="83" y="14191"/>
                  </a:cubicBezTo>
                  <a:cubicBezTo>
                    <a:pt x="-402" y="17951"/>
                    <a:pt x="1297" y="19880"/>
                    <a:pt x="3238" y="20458"/>
                  </a:cubicBezTo>
                  <a:cubicBezTo>
                    <a:pt x="5180" y="21037"/>
                    <a:pt x="7364" y="20266"/>
                    <a:pt x="8942" y="18916"/>
                  </a:cubicBezTo>
                  <a:cubicBezTo>
                    <a:pt x="10519" y="17566"/>
                    <a:pt x="11490" y="15637"/>
                    <a:pt x="12340" y="13516"/>
                  </a:cubicBezTo>
                  <a:cubicBezTo>
                    <a:pt x="13189" y="11394"/>
                    <a:pt x="13917" y="9080"/>
                    <a:pt x="14281" y="8598"/>
                  </a:cubicBezTo>
                  <a:cubicBezTo>
                    <a:pt x="14645" y="8116"/>
                    <a:pt x="14645" y="9466"/>
                    <a:pt x="15737" y="11780"/>
                  </a:cubicBezTo>
                  <a:cubicBezTo>
                    <a:pt x="16829" y="14094"/>
                    <a:pt x="19014" y="17373"/>
                    <a:pt x="21198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3516677" y="273201"/>
              <a:ext cx="214296" cy="63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76" fill="norm" stroke="1" extrusionOk="0">
                  <a:moveTo>
                    <a:pt x="6412" y="4668"/>
                  </a:moveTo>
                  <a:cubicBezTo>
                    <a:pt x="4944" y="6161"/>
                    <a:pt x="3476" y="7653"/>
                    <a:pt x="2532" y="9678"/>
                  </a:cubicBezTo>
                  <a:cubicBezTo>
                    <a:pt x="1589" y="11703"/>
                    <a:pt x="1169" y="14261"/>
                    <a:pt x="750" y="16676"/>
                  </a:cubicBezTo>
                  <a:cubicBezTo>
                    <a:pt x="330" y="19092"/>
                    <a:pt x="-89" y="21366"/>
                    <a:pt x="16" y="21472"/>
                  </a:cubicBezTo>
                  <a:cubicBezTo>
                    <a:pt x="121" y="21579"/>
                    <a:pt x="750" y="19518"/>
                    <a:pt x="1274" y="17209"/>
                  </a:cubicBezTo>
                  <a:cubicBezTo>
                    <a:pt x="1798" y="14900"/>
                    <a:pt x="2218" y="12342"/>
                    <a:pt x="2952" y="9962"/>
                  </a:cubicBezTo>
                  <a:cubicBezTo>
                    <a:pt x="3686" y="7582"/>
                    <a:pt x="4734" y="5379"/>
                    <a:pt x="5993" y="3780"/>
                  </a:cubicBezTo>
                  <a:cubicBezTo>
                    <a:pt x="7251" y="2182"/>
                    <a:pt x="8719" y="1187"/>
                    <a:pt x="9977" y="654"/>
                  </a:cubicBezTo>
                  <a:cubicBezTo>
                    <a:pt x="11235" y="121"/>
                    <a:pt x="12284" y="50"/>
                    <a:pt x="13332" y="15"/>
                  </a:cubicBezTo>
                  <a:cubicBezTo>
                    <a:pt x="14381" y="-21"/>
                    <a:pt x="15429" y="-21"/>
                    <a:pt x="16793" y="405"/>
                  </a:cubicBezTo>
                  <a:cubicBezTo>
                    <a:pt x="18156" y="832"/>
                    <a:pt x="19833" y="1684"/>
                    <a:pt x="20672" y="2537"/>
                  </a:cubicBezTo>
                  <a:cubicBezTo>
                    <a:pt x="21511" y="3390"/>
                    <a:pt x="21511" y="4242"/>
                    <a:pt x="19938" y="5166"/>
                  </a:cubicBezTo>
                  <a:cubicBezTo>
                    <a:pt x="18365" y="6090"/>
                    <a:pt x="15220" y="7084"/>
                    <a:pt x="12389" y="7688"/>
                  </a:cubicBezTo>
                  <a:cubicBezTo>
                    <a:pt x="9558" y="8292"/>
                    <a:pt x="7041" y="8505"/>
                    <a:pt x="4525" y="8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631950" y="615464"/>
              <a:ext cx="184150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6" y="20571"/>
                    <a:pt x="1291" y="19543"/>
                    <a:pt x="2123" y="18514"/>
                  </a:cubicBezTo>
                  <a:cubicBezTo>
                    <a:pt x="2954" y="17486"/>
                    <a:pt x="3972" y="16457"/>
                    <a:pt x="4903" y="15531"/>
                  </a:cubicBezTo>
                  <a:cubicBezTo>
                    <a:pt x="5834" y="14606"/>
                    <a:pt x="6679" y="13783"/>
                    <a:pt x="7647" y="12960"/>
                  </a:cubicBezTo>
                  <a:cubicBezTo>
                    <a:pt x="8615" y="12137"/>
                    <a:pt x="9708" y="11314"/>
                    <a:pt x="10626" y="10697"/>
                  </a:cubicBezTo>
                  <a:cubicBezTo>
                    <a:pt x="11545" y="10080"/>
                    <a:pt x="12290" y="9669"/>
                    <a:pt x="13183" y="9051"/>
                  </a:cubicBezTo>
                  <a:cubicBezTo>
                    <a:pt x="14077" y="8434"/>
                    <a:pt x="15120" y="7611"/>
                    <a:pt x="16138" y="6891"/>
                  </a:cubicBezTo>
                  <a:cubicBezTo>
                    <a:pt x="17156" y="6171"/>
                    <a:pt x="18149" y="5554"/>
                    <a:pt x="19055" y="4423"/>
                  </a:cubicBezTo>
                  <a:cubicBezTo>
                    <a:pt x="19961" y="3291"/>
                    <a:pt x="20781" y="16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689100" y="736114"/>
              <a:ext cx="1809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3" y="20073"/>
                    <a:pt x="1566" y="18545"/>
                    <a:pt x="2501" y="16909"/>
                  </a:cubicBezTo>
                  <a:cubicBezTo>
                    <a:pt x="3436" y="15273"/>
                    <a:pt x="4522" y="13527"/>
                    <a:pt x="5583" y="12000"/>
                  </a:cubicBezTo>
                  <a:cubicBezTo>
                    <a:pt x="6644" y="10473"/>
                    <a:pt x="7680" y="9164"/>
                    <a:pt x="8741" y="7964"/>
                  </a:cubicBezTo>
                  <a:cubicBezTo>
                    <a:pt x="9802" y="6764"/>
                    <a:pt x="10888" y="5673"/>
                    <a:pt x="12000" y="4800"/>
                  </a:cubicBezTo>
                  <a:cubicBezTo>
                    <a:pt x="13112" y="3927"/>
                    <a:pt x="14248" y="3273"/>
                    <a:pt x="15309" y="2836"/>
                  </a:cubicBezTo>
                  <a:cubicBezTo>
                    <a:pt x="16371" y="2400"/>
                    <a:pt x="17356" y="2182"/>
                    <a:pt x="18392" y="1745"/>
                  </a:cubicBezTo>
                  <a:cubicBezTo>
                    <a:pt x="19427" y="1309"/>
                    <a:pt x="20514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892550" y="32336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886200" y="520214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76200" y="1693835"/>
              <a:ext cx="76200" cy="382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1495"/>
                  </a:moveTo>
                  <a:cubicBezTo>
                    <a:pt x="0" y="779"/>
                    <a:pt x="0" y="63"/>
                    <a:pt x="900" y="4"/>
                  </a:cubicBezTo>
                  <a:cubicBezTo>
                    <a:pt x="1800" y="-56"/>
                    <a:pt x="3600" y="541"/>
                    <a:pt x="6300" y="2868"/>
                  </a:cubicBezTo>
                  <a:cubicBezTo>
                    <a:pt x="9000" y="5195"/>
                    <a:pt x="12600" y="9252"/>
                    <a:pt x="15300" y="12653"/>
                  </a:cubicBezTo>
                  <a:cubicBezTo>
                    <a:pt x="18000" y="16054"/>
                    <a:pt x="19800" y="18799"/>
                    <a:pt x="2160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77661" y="1631550"/>
              <a:ext cx="264076" cy="41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52" fill="norm" stroke="1" extrusionOk="0">
                  <a:moveTo>
                    <a:pt x="387" y="6476"/>
                  </a:moveTo>
                  <a:cubicBezTo>
                    <a:pt x="52" y="5180"/>
                    <a:pt x="-283" y="3884"/>
                    <a:pt x="387" y="2696"/>
                  </a:cubicBezTo>
                  <a:cubicBezTo>
                    <a:pt x="1057" y="1508"/>
                    <a:pt x="2731" y="428"/>
                    <a:pt x="4908" y="104"/>
                  </a:cubicBezTo>
                  <a:cubicBezTo>
                    <a:pt x="7084" y="-220"/>
                    <a:pt x="9764" y="212"/>
                    <a:pt x="12610" y="1454"/>
                  </a:cubicBezTo>
                  <a:cubicBezTo>
                    <a:pt x="15457" y="2696"/>
                    <a:pt x="18470" y="4748"/>
                    <a:pt x="19894" y="7178"/>
                  </a:cubicBezTo>
                  <a:cubicBezTo>
                    <a:pt x="21317" y="9608"/>
                    <a:pt x="21150" y="12416"/>
                    <a:pt x="19810" y="14792"/>
                  </a:cubicBezTo>
                  <a:cubicBezTo>
                    <a:pt x="18470" y="17168"/>
                    <a:pt x="15959" y="19112"/>
                    <a:pt x="14284" y="20138"/>
                  </a:cubicBezTo>
                  <a:cubicBezTo>
                    <a:pt x="12610" y="21164"/>
                    <a:pt x="11773" y="21272"/>
                    <a:pt x="10768" y="21326"/>
                  </a:cubicBezTo>
                  <a:cubicBezTo>
                    <a:pt x="9764" y="21380"/>
                    <a:pt x="8591" y="21380"/>
                    <a:pt x="7922" y="21056"/>
                  </a:cubicBezTo>
                  <a:cubicBezTo>
                    <a:pt x="7252" y="20732"/>
                    <a:pt x="7084" y="20084"/>
                    <a:pt x="7587" y="19382"/>
                  </a:cubicBezTo>
                  <a:cubicBezTo>
                    <a:pt x="8089" y="18680"/>
                    <a:pt x="9261" y="17924"/>
                    <a:pt x="10433" y="17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558800" y="1764814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01133" y="1879114"/>
              <a:ext cx="14816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1543" y="3600"/>
                    <a:pt x="0" y="7200"/>
                    <a:pt x="0" y="9900"/>
                  </a:cubicBezTo>
                  <a:cubicBezTo>
                    <a:pt x="0" y="12600"/>
                    <a:pt x="1543" y="14400"/>
                    <a:pt x="5400" y="16200"/>
                  </a:cubicBezTo>
                  <a:cubicBezTo>
                    <a:pt x="9257" y="18000"/>
                    <a:pt x="15429" y="19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143616" y="1585882"/>
              <a:ext cx="126385" cy="48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97" fill="norm" stroke="1" extrusionOk="0">
                  <a:moveTo>
                    <a:pt x="21143" y="2314"/>
                  </a:moveTo>
                  <a:cubicBezTo>
                    <a:pt x="20789" y="1842"/>
                    <a:pt x="20435" y="1371"/>
                    <a:pt x="19904" y="899"/>
                  </a:cubicBezTo>
                  <a:cubicBezTo>
                    <a:pt x="19373" y="428"/>
                    <a:pt x="18664" y="-44"/>
                    <a:pt x="15477" y="3"/>
                  </a:cubicBezTo>
                  <a:cubicBezTo>
                    <a:pt x="12291" y="50"/>
                    <a:pt x="6625" y="616"/>
                    <a:pt x="3438" y="1182"/>
                  </a:cubicBezTo>
                  <a:cubicBezTo>
                    <a:pt x="251" y="1748"/>
                    <a:pt x="-457" y="2314"/>
                    <a:pt x="251" y="3304"/>
                  </a:cubicBezTo>
                  <a:cubicBezTo>
                    <a:pt x="959" y="4295"/>
                    <a:pt x="3084" y="5710"/>
                    <a:pt x="5032" y="6794"/>
                  </a:cubicBezTo>
                  <a:cubicBezTo>
                    <a:pt x="6979" y="7879"/>
                    <a:pt x="8750" y="8634"/>
                    <a:pt x="9635" y="9388"/>
                  </a:cubicBezTo>
                  <a:cubicBezTo>
                    <a:pt x="10520" y="10143"/>
                    <a:pt x="10520" y="10897"/>
                    <a:pt x="9458" y="11416"/>
                  </a:cubicBezTo>
                  <a:cubicBezTo>
                    <a:pt x="8395" y="11935"/>
                    <a:pt x="6271" y="12218"/>
                    <a:pt x="4500" y="12218"/>
                  </a:cubicBezTo>
                  <a:cubicBezTo>
                    <a:pt x="2730" y="12218"/>
                    <a:pt x="1313" y="11935"/>
                    <a:pt x="1136" y="11605"/>
                  </a:cubicBezTo>
                  <a:cubicBezTo>
                    <a:pt x="959" y="11275"/>
                    <a:pt x="2022" y="10897"/>
                    <a:pt x="3615" y="10850"/>
                  </a:cubicBezTo>
                  <a:cubicBezTo>
                    <a:pt x="5209" y="10803"/>
                    <a:pt x="7333" y="11086"/>
                    <a:pt x="8750" y="11746"/>
                  </a:cubicBezTo>
                  <a:cubicBezTo>
                    <a:pt x="10166" y="12407"/>
                    <a:pt x="10874" y="13444"/>
                    <a:pt x="10166" y="14623"/>
                  </a:cubicBezTo>
                  <a:cubicBezTo>
                    <a:pt x="9458" y="15802"/>
                    <a:pt x="7333" y="17123"/>
                    <a:pt x="5917" y="18066"/>
                  </a:cubicBezTo>
                  <a:cubicBezTo>
                    <a:pt x="4500" y="19009"/>
                    <a:pt x="3792" y="19575"/>
                    <a:pt x="3438" y="20094"/>
                  </a:cubicBezTo>
                  <a:cubicBezTo>
                    <a:pt x="3084" y="20613"/>
                    <a:pt x="3084" y="21084"/>
                    <a:pt x="3969" y="21320"/>
                  </a:cubicBezTo>
                  <a:cubicBezTo>
                    <a:pt x="4854" y="21556"/>
                    <a:pt x="6625" y="21556"/>
                    <a:pt x="9458" y="21320"/>
                  </a:cubicBezTo>
                  <a:cubicBezTo>
                    <a:pt x="12291" y="21084"/>
                    <a:pt x="16186" y="20613"/>
                    <a:pt x="20081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423003" y="1660458"/>
              <a:ext cx="196248" cy="268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7" fill="norm" stroke="1" extrusionOk="0">
                  <a:moveTo>
                    <a:pt x="624" y="3763"/>
                  </a:moveTo>
                  <a:cubicBezTo>
                    <a:pt x="854" y="2919"/>
                    <a:pt x="1084" y="2076"/>
                    <a:pt x="2577" y="1401"/>
                  </a:cubicBezTo>
                  <a:cubicBezTo>
                    <a:pt x="4071" y="726"/>
                    <a:pt x="6828" y="219"/>
                    <a:pt x="8782" y="51"/>
                  </a:cubicBezTo>
                  <a:cubicBezTo>
                    <a:pt x="10735" y="-118"/>
                    <a:pt x="11884" y="51"/>
                    <a:pt x="12114" y="1823"/>
                  </a:cubicBezTo>
                  <a:cubicBezTo>
                    <a:pt x="12343" y="3594"/>
                    <a:pt x="11654" y="6969"/>
                    <a:pt x="9586" y="10091"/>
                  </a:cubicBezTo>
                  <a:cubicBezTo>
                    <a:pt x="7518" y="13213"/>
                    <a:pt x="4071" y="16082"/>
                    <a:pt x="2118" y="17938"/>
                  </a:cubicBezTo>
                  <a:cubicBezTo>
                    <a:pt x="165" y="19795"/>
                    <a:pt x="-295" y="20638"/>
                    <a:pt x="165" y="21060"/>
                  </a:cubicBezTo>
                  <a:cubicBezTo>
                    <a:pt x="624" y="21482"/>
                    <a:pt x="2003" y="21482"/>
                    <a:pt x="5679" y="20976"/>
                  </a:cubicBezTo>
                  <a:cubicBezTo>
                    <a:pt x="9356" y="20470"/>
                    <a:pt x="15331" y="19457"/>
                    <a:pt x="21305" y="1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682749" y="1987064"/>
              <a:ext cx="82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744"/>
                    <a:pt x="11631" y="7488"/>
                    <a:pt x="8031" y="11088"/>
                  </a:cubicBezTo>
                  <a:cubicBezTo>
                    <a:pt x="4431" y="14688"/>
                    <a:pt x="2215" y="181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930400" y="1668343"/>
              <a:ext cx="151454" cy="31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39" fill="norm" stroke="1" extrusionOk="0">
                  <a:moveTo>
                    <a:pt x="6300" y="2228"/>
                  </a:moveTo>
                  <a:cubicBezTo>
                    <a:pt x="7200" y="1656"/>
                    <a:pt x="8100" y="1083"/>
                    <a:pt x="10200" y="654"/>
                  </a:cubicBezTo>
                  <a:cubicBezTo>
                    <a:pt x="12300" y="225"/>
                    <a:pt x="15600" y="-61"/>
                    <a:pt x="17850" y="11"/>
                  </a:cubicBezTo>
                  <a:cubicBezTo>
                    <a:pt x="20100" y="82"/>
                    <a:pt x="21300" y="511"/>
                    <a:pt x="21450" y="1369"/>
                  </a:cubicBezTo>
                  <a:cubicBezTo>
                    <a:pt x="21600" y="2228"/>
                    <a:pt x="20700" y="3515"/>
                    <a:pt x="18300" y="4803"/>
                  </a:cubicBezTo>
                  <a:cubicBezTo>
                    <a:pt x="15900" y="6090"/>
                    <a:pt x="12000" y="7377"/>
                    <a:pt x="9150" y="8379"/>
                  </a:cubicBezTo>
                  <a:cubicBezTo>
                    <a:pt x="6300" y="9380"/>
                    <a:pt x="4500" y="10095"/>
                    <a:pt x="4500" y="10453"/>
                  </a:cubicBezTo>
                  <a:cubicBezTo>
                    <a:pt x="4500" y="10811"/>
                    <a:pt x="6300" y="10811"/>
                    <a:pt x="8700" y="10954"/>
                  </a:cubicBezTo>
                  <a:cubicBezTo>
                    <a:pt x="11100" y="11097"/>
                    <a:pt x="14100" y="11383"/>
                    <a:pt x="16200" y="11740"/>
                  </a:cubicBezTo>
                  <a:cubicBezTo>
                    <a:pt x="18300" y="12098"/>
                    <a:pt x="19500" y="12527"/>
                    <a:pt x="20100" y="13457"/>
                  </a:cubicBezTo>
                  <a:cubicBezTo>
                    <a:pt x="20700" y="14387"/>
                    <a:pt x="20700" y="15817"/>
                    <a:pt x="17250" y="17248"/>
                  </a:cubicBezTo>
                  <a:cubicBezTo>
                    <a:pt x="13800" y="18678"/>
                    <a:pt x="6900" y="20109"/>
                    <a:pt x="0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2070100" y="1961664"/>
              <a:ext cx="165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614977" y="1682264"/>
              <a:ext cx="13923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668"/>
                    <a:pt x="-1303" y="11336"/>
                    <a:pt x="240" y="14936"/>
                  </a:cubicBezTo>
                  <a:cubicBezTo>
                    <a:pt x="1783" y="18536"/>
                    <a:pt x="11040" y="20068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673350" y="1936264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815"/>
                    <a:pt x="9360" y="11631"/>
                    <a:pt x="5760" y="15231"/>
                  </a:cubicBezTo>
                  <a:cubicBezTo>
                    <a:pt x="2160" y="18831"/>
                    <a:pt x="1080" y="2021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155950" y="1579446"/>
              <a:ext cx="207535" cy="45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58" fill="norm" stroke="1" extrusionOk="0">
                  <a:moveTo>
                    <a:pt x="0" y="3641"/>
                  </a:moveTo>
                  <a:cubicBezTo>
                    <a:pt x="3709" y="2646"/>
                    <a:pt x="7418" y="1650"/>
                    <a:pt x="10473" y="1003"/>
                  </a:cubicBezTo>
                  <a:cubicBezTo>
                    <a:pt x="13527" y="356"/>
                    <a:pt x="15927" y="58"/>
                    <a:pt x="17673" y="8"/>
                  </a:cubicBezTo>
                  <a:cubicBezTo>
                    <a:pt x="19418" y="-42"/>
                    <a:pt x="20509" y="157"/>
                    <a:pt x="21055" y="555"/>
                  </a:cubicBezTo>
                  <a:cubicBezTo>
                    <a:pt x="21600" y="953"/>
                    <a:pt x="21600" y="1551"/>
                    <a:pt x="20182" y="3591"/>
                  </a:cubicBezTo>
                  <a:cubicBezTo>
                    <a:pt x="18764" y="5632"/>
                    <a:pt x="15927" y="9116"/>
                    <a:pt x="13527" y="12351"/>
                  </a:cubicBezTo>
                  <a:cubicBezTo>
                    <a:pt x="11127" y="15586"/>
                    <a:pt x="9164" y="18572"/>
                    <a:pt x="7200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3117850" y="1849065"/>
              <a:ext cx="2540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3960" y="11153"/>
                    <a:pt x="7920" y="2153"/>
                    <a:pt x="11520" y="353"/>
                  </a:cubicBezTo>
                  <a:cubicBezTo>
                    <a:pt x="15120" y="-1447"/>
                    <a:pt x="1836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3365500" y="1942614"/>
              <a:ext cx="698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3841750" y="1575108"/>
              <a:ext cx="232934" cy="50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566" fill="norm" stroke="1" extrusionOk="0">
                  <a:moveTo>
                    <a:pt x="0" y="3247"/>
                  </a:moveTo>
                  <a:cubicBezTo>
                    <a:pt x="195" y="2791"/>
                    <a:pt x="389" y="2336"/>
                    <a:pt x="2335" y="1880"/>
                  </a:cubicBezTo>
                  <a:cubicBezTo>
                    <a:pt x="4281" y="1424"/>
                    <a:pt x="7978" y="969"/>
                    <a:pt x="10897" y="650"/>
                  </a:cubicBezTo>
                  <a:cubicBezTo>
                    <a:pt x="13816" y="331"/>
                    <a:pt x="15957" y="148"/>
                    <a:pt x="17611" y="57"/>
                  </a:cubicBezTo>
                  <a:cubicBezTo>
                    <a:pt x="19265" y="-34"/>
                    <a:pt x="20432" y="-34"/>
                    <a:pt x="21016" y="194"/>
                  </a:cubicBezTo>
                  <a:cubicBezTo>
                    <a:pt x="21600" y="422"/>
                    <a:pt x="21600" y="877"/>
                    <a:pt x="20627" y="1971"/>
                  </a:cubicBezTo>
                  <a:cubicBezTo>
                    <a:pt x="19654" y="3065"/>
                    <a:pt x="17708" y="4796"/>
                    <a:pt x="15859" y="7166"/>
                  </a:cubicBezTo>
                  <a:cubicBezTo>
                    <a:pt x="14011" y="9536"/>
                    <a:pt x="12259" y="12543"/>
                    <a:pt x="11286" y="15050"/>
                  </a:cubicBezTo>
                  <a:cubicBezTo>
                    <a:pt x="10314" y="17556"/>
                    <a:pt x="10119" y="19561"/>
                    <a:pt x="9924" y="2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3860800" y="1872764"/>
              <a:ext cx="228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4102100" y="1974364"/>
              <a:ext cx="1143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4476749" y="1595100"/>
              <a:ext cx="214200" cy="464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73" fill="norm" stroke="1" extrusionOk="0">
                  <a:moveTo>
                    <a:pt x="20329" y="1955"/>
                  </a:moveTo>
                  <a:cubicBezTo>
                    <a:pt x="20965" y="1180"/>
                    <a:pt x="21600" y="405"/>
                    <a:pt x="21388" y="115"/>
                  </a:cubicBezTo>
                  <a:cubicBezTo>
                    <a:pt x="21176" y="-176"/>
                    <a:pt x="20118" y="18"/>
                    <a:pt x="17259" y="1519"/>
                  </a:cubicBezTo>
                  <a:cubicBezTo>
                    <a:pt x="14400" y="3020"/>
                    <a:pt x="9741" y="5829"/>
                    <a:pt x="6459" y="8735"/>
                  </a:cubicBezTo>
                  <a:cubicBezTo>
                    <a:pt x="3176" y="11641"/>
                    <a:pt x="1271" y="14644"/>
                    <a:pt x="1271" y="16775"/>
                  </a:cubicBezTo>
                  <a:cubicBezTo>
                    <a:pt x="1271" y="18906"/>
                    <a:pt x="3176" y="20165"/>
                    <a:pt x="6035" y="20794"/>
                  </a:cubicBezTo>
                  <a:cubicBezTo>
                    <a:pt x="8894" y="21424"/>
                    <a:pt x="12706" y="21424"/>
                    <a:pt x="15035" y="20843"/>
                  </a:cubicBezTo>
                  <a:cubicBezTo>
                    <a:pt x="17365" y="20262"/>
                    <a:pt x="18212" y="19099"/>
                    <a:pt x="16729" y="17840"/>
                  </a:cubicBezTo>
                  <a:cubicBezTo>
                    <a:pt x="15247" y="16581"/>
                    <a:pt x="11435" y="15225"/>
                    <a:pt x="8259" y="14402"/>
                  </a:cubicBezTo>
                  <a:cubicBezTo>
                    <a:pt x="5082" y="13578"/>
                    <a:pt x="2541" y="13288"/>
                    <a:pt x="0" y="12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4914899" y="1419902"/>
              <a:ext cx="135787" cy="72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05" fill="norm" stroke="1" extrusionOk="0">
                  <a:moveTo>
                    <a:pt x="6978" y="811"/>
                  </a:moveTo>
                  <a:cubicBezTo>
                    <a:pt x="8308" y="497"/>
                    <a:pt x="9637" y="184"/>
                    <a:pt x="11298" y="59"/>
                  </a:cubicBezTo>
                  <a:cubicBezTo>
                    <a:pt x="12960" y="-66"/>
                    <a:pt x="14954" y="-3"/>
                    <a:pt x="16948" y="341"/>
                  </a:cubicBezTo>
                  <a:cubicBezTo>
                    <a:pt x="18942" y="685"/>
                    <a:pt x="20935" y="1311"/>
                    <a:pt x="21268" y="2219"/>
                  </a:cubicBezTo>
                  <a:cubicBezTo>
                    <a:pt x="21600" y="3127"/>
                    <a:pt x="20271" y="4317"/>
                    <a:pt x="17446" y="5663"/>
                  </a:cubicBezTo>
                  <a:cubicBezTo>
                    <a:pt x="14622" y="7009"/>
                    <a:pt x="10302" y="8511"/>
                    <a:pt x="7809" y="9638"/>
                  </a:cubicBezTo>
                  <a:cubicBezTo>
                    <a:pt x="5317" y="10765"/>
                    <a:pt x="4652" y="11517"/>
                    <a:pt x="5151" y="12174"/>
                  </a:cubicBezTo>
                  <a:cubicBezTo>
                    <a:pt x="5649" y="12831"/>
                    <a:pt x="7311" y="13395"/>
                    <a:pt x="9637" y="14334"/>
                  </a:cubicBezTo>
                  <a:cubicBezTo>
                    <a:pt x="11963" y="15273"/>
                    <a:pt x="14954" y="16588"/>
                    <a:pt x="16449" y="17590"/>
                  </a:cubicBezTo>
                  <a:cubicBezTo>
                    <a:pt x="17945" y="18591"/>
                    <a:pt x="17945" y="19280"/>
                    <a:pt x="17778" y="19781"/>
                  </a:cubicBezTo>
                  <a:cubicBezTo>
                    <a:pt x="17612" y="20282"/>
                    <a:pt x="17280" y="20595"/>
                    <a:pt x="14788" y="20908"/>
                  </a:cubicBezTo>
                  <a:cubicBezTo>
                    <a:pt x="12295" y="21221"/>
                    <a:pt x="7643" y="21534"/>
                    <a:pt x="4818" y="21503"/>
                  </a:cubicBezTo>
                  <a:cubicBezTo>
                    <a:pt x="1994" y="21471"/>
                    <a:pt x="997" y="21096"/>
                    <a:pt x="0" y="20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5647480" y="1776302"/>
              <a:ext cx="359620" cy="19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9" fill="norm" stroke="1" extrusionOk="0">
                  <a:moveTo>
                    <a:pt x="619" y="12242"/>
                  </a:moveTo>
                  <a:cubicBezTo>
                    <a:pt x="240" y="11292"/>
                    <a:pt x="-139" y="10343"/>
                    <a:pt x="50" y="8444"/>
                  </a:cubicBezTo>
                  <a:cubicBezTo>
                    <a:pt x="240" y="6545"/>
                    <a:pt x="998" y="3697"/>
                    <a:pt x="1756" y="2035"/>
                  </a:cubicBezTo>
                  <a:cubicBezTo>
                    <a:pt x="2514" y="374"/>
                    <a:pt x="3272" y="-101"/>
                    <a:pt x="3903" y="18"/>
                  </a:cubicBezTo>
                  <a:cubicBezTo>
                    <a:pt x="4535" y="136"/>
                    <a:pt x="5040" y="848"/>
                    <a:pt x="5672" y="2985"/>
                  </a:cubicBezTo>
                  <a:cubicBezTo>
                    <a:pt x="6303" y="5121"/>
                    <a:pt x="7061" y="8681"/>
                    <a:pt x="7756" y="11767"/>
                  </a:cubicBezTo>
                  <a:cubicBezTo>
                    <a:pt x="8450" y="14853"/>
                    <a:pt x="9082" y="17464"/>
                    <a:pt x="9650" y="19125"/>
                  </a:cubicBezTo>
                  <a:cubicBezTo>
                    <a:pt x="10219" y="20787"/>
                    <a:pt x="10724" y="21499"/>
                    <a:pt x="11608" y="21499"/>
                  </a:cubicBezTo>
                  <a:cubicBezTo>
                    <a:pt x="12493" y="21499"/>
                    <a:pt x="13756" y="20787"/>
                    <a:pt x="15461" y="17226"/>
                  </a:cubicBezTo>
                  <a:cubicBezTo>
                    <a:pt x="17166" y="13666"/>
                    <a:pt x="19314" y="7257"/>
                    <a:pt x="21461" y="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5702300" y="1428264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695950" y="1383814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5784850" y="1440964"/>
              <a:ext cx="19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797550" y="1383814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840839" y="1241692"/>
              <a:ext cx="138745" cy="36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38" fill="norm" stroke="1" extrusionOk="0">
                  <a:moveTo>
                    <a:pt x="18553" y="12360"/>
                  </a:moveTo>
                  <a:cubicBezTo>
                    <a:pt x="16296" y="11867"/>
                    <a:pt x="14039" y="11373"/>
                    <a:pt x="10816" y="11805"/>
                  </a:cubicBezTo>
                  <a:cubicBezTo>
                    <a:pt x="7592" y="12237"/>
                    <a:pt x="3401" y="13595"/>
                    <a:pt x="1466" y="15199"/>
                  </a:cubicBezTo>
                  <a:cubicBezTo>
                    <a:pt x="-468" y="16804"/>
                    <a:pt x="-146" y="18655"/>
                    <a:pt x="499" y="19828"/>
                  </a:cubicBezTo>
                  <a:cubicBezTo>
                    <a:pt x="1144" y="21000"/>
                    <a:pt x="2111" y="21494"/>
                    <a:pt x="3884" y="21432"/>
                  </a:cubicBezTo>
                  <a:cubicBezTo>
                    <a:pt x="5657" y="21371"/>
                    <a:pt x="8236" y="20753"/>
                    <a:pt x="11138" y="18285"/>
                  </a:cubicBezTo>
                  <a:cubicBezTo>
                    <a:pt x="14039" y="15816"/>
                    <a:pt x="17263" y="11496"/>
                    <a:pt x="19036" y="8411"/>
                  </a:cubicBezTo>
                  <a:cubicBezTo>
                    <a:pt x="20810" y="5325"/>
                    <a:pt x="21132" y="3473"/>
                    <a:pt x="21132" y="2177"/>
                  </a:cubicBezTo>
                  <a:cubicBezTo>
                    <a:pt x="21132" y="881"/>
                    <a:pt x="20810" y="141"/>
                    <a:pt x="20165" y="17"/>
                  </a:cubicBezTo>
                  <a:cubicBezTo>
                    <a:pt x="19520" y="-106"/>
                    <a:pt x="18553" y="388"/>
                    <a:pt x="17747" y="2301"/>
                  </a:cubicBezTo>
                  <a:cubicBezTo>
                    <a:pt x="16941" y="4214"/>
                    <a:pt x="16296" y="7547"/>
                    <a:pt x="16780" y="10262"/>
                  </a:cubicBezTo>
                  <a:cubicBezTo>
                    <a:pt x="17263" y="12977"/>
                    <a:pt x="18875" y="15076"/>
                    <a:pt x="20487" y="17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6457950" y="1599714"/>
              <a:ext cx="2159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520"/>
                    <a:pt x="6776" y="5040"/>
                    <a:pt x="10165" y="8280"/>
                  </a:cubicBezTo>
                  <a:cubicBezTo>
                    <a:pt x="13553" y="11520"/>
                    <a:pt x="16941" y="15480"/>
                    <a:pt x="18847" y="17820"/>
                  </a:cubicBezTo>
                  <a:cubicBezTo>
                    <a:pt x="20753" y="20160"/>
                    <a:pt x="21176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457950" y="1561614"/>
              <a:ext cx="2667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14" y="655"/>
                    <a:pt x="17829" y="1309"/>
                    <a:pt x="15429" y="3109"/>
                  </a:cubicBezTo>
                  <a:cubicBezTo>
                    <a:pt x="13029" y="4909"/>
                    <a:pt x="10114" y="7855"/>
                    <a:pt x="7457" y="11127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7311769" y="1725582"/>
              <a:ext cx="177693" cy="16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49" fill="norm" stroke="1" extrusionOk="0">
                  <a:moveTo>
                    <a:pt x="1937" y="2574"/>
                  </a:moveTo>
                  <a:cubicBezTo>
                    <a:pt x="1683" y="1224"/>
                    <a:pt x="1429" y="-126"/>
                    <a:pt x="1302" y="9"/>
                  </a:cubicBezTo>
                  <a:cubicBezTo>
                    <a:pt x="1175" y="144"/>
                    <a:pt x="1175" y="1764"/>
                    <a:pt x="920" y="5004"/>
                  </a:cubicBezTo>
                  <a:cubicBezTo>
                    <a:pt x="666" y="8244"/>
                    <a:pt x="158" y="13104"/>
                    <a:pt x="31" y="16344"/>
                  </a:cubicBezTo>
                  <a:cubicBezTo>
                    <a:pt x="-96" y="19584"/>
                    <a:pt x="158" y="21204"/>
                    <a:pt x="1048" y="21339"/>
                  </a:cubicBezTo>
                  <a:cubicBezTo>
                    <a:pt x="1937" y="21474"/>
                    <a:pt x="3462" y="20124"/>
                    <a:pt x="4478" y="18774"/>
                  </a:cubicBezTo>
                  <a:cubicBezTo>
                    <a:pt x="5495" y="17424"/>
                    <a:pt x="6003" y="16074"/>
                    <a:pt x="6384" y="14724"/>
                  </a:cubicBezTo>
                  <a:cubicBezTo>
                    <a:pt x="6765" y="13374"/>
                    <a:pt x="7019" y="12024"/>
                    <a:pt x="7146" y="12294"/>
                  </a:cubicBezTo>
                  <a:cubicBezTo>
                    <a:pt x="7273" y="12564"/>
                    <a:pt x="7273" y="14454"/>
                    <a:pt x="7909" y="16209"/>
                  </a:cubicBezTo>
                  <a:cubicBezTo>
                    <a:pt x="8544" y="17964"/>
                    <a:pt x="9815" y="19584"/>
                    <a:pt x="12102" y="19314"/>
                  </a:cubicBezTo>
                  <a:cubicBezTo>
                    <a:pt x="14389" y="19044"/>
                    <a:pt x="17692" y="16884"/>
                    <a:pt x="19471" y="13914"/>
                  </a:cubicBezTo>
                  <a:cubicBezTo>
                    <a:pt x="21250" y="10944"/>
                    <a:pt x="21504" y="7164"/>
                    <a:pt x="21250" y="4734"/>
                  </a:cubicBezTo>
                  <a:cubicBezTo>
                    <a:pt x="20996" y="2304"/>
                    <a:pt x="20233" y="1224"/>
                    <a:pt x="19471" y="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7531100" y="1764814"/>
              <a:ext cx="19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7550150" y="1618764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7563846" y="1542564"/>
              <a:ext cx="233955" cy="3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8081" y="0"/>
                  </a:moveTo>
                  <a:cubicBezTo>
                    <a:pt x="7303" y="3880"/>
                    <a:pt x="6524" y="7760"/>
                    <a:pt x="6038" y="11188"/>
                  </a:cubicBezTo>
                  <a:cubicBezTo>
                    <a:pt x="5551" y="14616"/>
                    <a:pt x="5357" y="17590"/>
                    <a:pt x="5551" y="19337"/>
                  </a:cubicBezTo>
                  <a:cubicBezTo>
                    <a:pt x="5746" y="21083"/>
                    <a:pt x="6330" y="21600"/>
                    <a:pt x="6913" y="21600"/>
                  </a:cubicBezTo>
                  <a:cubicBezTo>
                    <a:pt x="7497" y="21600"/>
                    <a:pt x="8081" y="21083"/>
                    <a:pt x="8178" y="19854"/>
                  </a:cubicBezTo>
                  <a:cubicBezTo>
                    <a:pt x="8276" y="18625"/>
                    <a:pt x="7886" y="16685"/>
                    <a:pt x="6913" y="15198"/>
                  </a:cubicBezTo>
                  <a:cubicBezTo>
                    <a:pt x="5940" y="13710"/>
                    <a:pt x="4384" y="12675"/>
                    <a:pt x="2924" y="12093"/>
                  </a:cubicBezTo>
                  <a:cubicBezTo>
                    <a:pt x="1465" y="11511"/>
                    <a:pt x="103" y="11382"/>
                    <a:pt x="5" y="11253"/>
                  </a:cubicBezTo>
                  <a:cubicBezTo>
                    <a:pt x="-92" y="11123"/>
                    <a:pt x="1076" y="10994"/>
                    <a:pt x="3022" y="9895"/>
                  </a:cubicBezTo>
                  <a:cubicBezTo>
                    <a:pt x="4967" y="8795"/>
                    <a:pt x="7692" y="6726"/>
                    <a:pt x="9443" y="5174"/>
                  </a:cubicBezTo>
                  <a:cubicBezTo>
                    <a:pt x="11194" y="3622"/>
                    <a:pt x="11973" y="2587"/>
                    <a:pt x="12751" y="1746"/>
                  </a:cubicBezTo>
                  <a:cubicBezTo>
                    <a:pt x="13530" y="905"/>
                    <a:pt x="14308" y="259"/>
                    <a:pt x="14794" y="259"/>
                  </a:cubicBezTo>
                  <a:cubicBezTo>
                    <a:pt x="15281" y="259"/>
                    <a:pt x="15476" y="905"/>
                    <a:pt x="15281" y="3104"/>
                  </a:cubicBezTo>
                  <a:cubicBezTo>
                    <a:pt x="15086" y="5303"/>
                    <a:pt x="14503" y="9054"/>
                    <a:pt x="13822" y="11835"/>
                  </a:cubicBezTo>
                  <a:cubicBezTo>
                    <a:pt x="13140" y="14616"/>
                    <a:pt x="12362" y="16426"/>
                    <a:pt x="11681" y="17914"/>
                  </a:cubicBezTo>
                  <a:cubicBezTo>
                    <a:pt x="11000" y="19401"/>
                    <a:pt x="10416" y="20565"/>
                    <a:pt x="10222" y="20824"/>
                  </a:cubicBezTo>
                  <a:cubicBezTo>
                    <a:pt x="10027" y="21083"/>
                    <a:pt x="10222" y="20436"/>
                    <a:pt x="11097" y="19272"/>
                  </a:cubicBezTo>
                  <a:cubicBezTo>
                    <a:pt x="11973" y="18108"/>
                    <a:pt x="13530" y="16426"/>
                    <a:pt x="14794" y="15327"/>
                  </a:cubicBezTo>
                  <a:cubicBezTo>
                    <a:pt x="16059" y="14228"/>
                    <a:pt x="17032" y="13710"/>
                    <a:pt x="17908" y="13646"/>
                  </a:cubicBezTo>
                  <a:cubicBezTo>
                    <a:pt x="18784" y="13581"/>
                    <a:pt x="19562" y="13969"/>
                    <a:pt x="20146" y="15004"/>
                  </a:cubicBezTo>
                  <a:cubicBezTo>
                    <a:pt x="20730" y="16038"/>
                    <a:pt x="21119" y="17720"/>
                    <a:pt x="21508" y="19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8382470" y="1558127"/>
              <a:ext cx="183681" cy="30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13" fill="norm" stroke="1" extrusionOk="0">
                  <a:moveTo>
                    <a:pt x="21545" y="688"/>
                  </a:moveTo>
                  <a:cubicBezTo>
                    <a:pt x="18317" y="244"/>
                    <a:pt x="15090" y="-200"/>
                    <a:pt x="12483" y="96"/>
                  </a:cubicBezTo>
                  <a:cubicBezTo>
                    <a:pt x="9876" y="392"/>
                    <a:pt x="7890" y="1427"/>
                    <a:pt x="6028" y="3647"/>
                  </a:cubicBezTo>
                  <a:cubicBezTo>
                    <a:pt x="4166" y="5866"/>
                    <a:pt x="2428" y="9268"/>
                    <a:pt x="1435" y="11858"/>
                  </a:cubicBezTo>
                  <a:cubicBezTo>
                    <a:pt x="442" y="14447"/>
                    <a:pt x="193" y="16222"/>
                    <a:pt x="69" y="17479"/>
                  </a:cubicBezTo>
                  <a:cubicBezTo>
                    <a:pt x="-55" y="18737"/>
                    <a:pt x="-55" y="19477"/>
                    <a:pt x="442" y="20068"/>
                  </a:cubicBezTo>
                  <a:cubicBezTo>
                    <a:pt x="938" y="20660"/>
                    <a:pt x="1931" y="21104"/>
                    <a:pt x="4538" y="21252"/>
                  </a:cubicBezTo>
                  <a:cubicBezTo>
                    <a:pt x="7145" y="21400"/>
                    <a:pt x="11366" y="21252"/>
                    <a:pt x="15586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8401050" y="1726714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60" y="18000"/>
                    <a:pt x="7920" y="14400"/>
                    <a:pt x="11520" y="10800"/>
                  </a:cubicBezTo>
                  <a:cubicBezTo>
                    <a:pt x="15120" y="7200"/>
                    <a:pt x="183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8570608" y="1531326"/>
              <a:ext cx="236843" cy="33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87" fill="norm" stroke="1" extrusionOk="0">
                  <a:moveTo>
                    <a:pt x="21388" y="312"/>
                  </a:moveTo>
                  <a:cubicBezTo>
                    <a:pt x="19476" y="42"/>
                    <a:pt x="17565" y="-228"/>
                    <a:pt x="15558" y="312"/>
                  </a:cubicBezTo>
                  <a:cubicBezTo>
                    <a:pt x="13551" y="852"/>
                    <a:pt x="11448" y="2202"/>
                    <a:pt x="9919" y="4025"/>
                  </a:cubicBezTo>
                  <a:cubicBezTo>
                    <a:pt x="8390" y="5847"/>
                    <a:pt x="7434" y="8142"/>
                    <a:pt x="6192" y="10437"/>
                  </a:cubicBezTo>
                  <a:cubicBezTo>
                    <a:pt x="4949" y="12732"/>
                    <a:pt x="3420" y="15027"/>
                    <a:pt x="2369" y="16512"/>
                  </a:cubicBezTo>
                  <a:cubicBezTo>
                    <a:pt x="1317" y="17997"/>
                    <a:pt x="744" y="18672"/>
                    <a:pt x="361" y="19347"/>
                  </a:cubicBezTo>
                  <a:cubicBezTo>
                    <a:pt x="-21" y="20022"/>
                    <a:pt x="-212" y="20697"/>
                    <a:pt x="361" y="21034"/>
                  </a:cubicBezTo>
                  <a:cubicBezTo>
                    <a:pt x="935" y="21372"/>
                    <a:pt x="2273" y="21372"/>
                    <a:pt x="4280" y="21034"/>
                  </a:cubicBezTo>
                  <a:cubicBezTo>
                    <a:pt x="6287" y="20697"/>
                    <a:pt x="8963" y="20022"/>
                    <a:pt x="11639" y="19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8794750" y="1650514"/>
              <a:ext cx="1079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2880"/>
                    <a:pt x="9318" y="5760"/>
                    <a:pt x="12918" y="9360"/>
                  </a:cubicBezTo>
                  <a:cubicBezTo>
                    <a:pt x="16518" y="12960"/>
                    <a:pt x="19059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8782049" y="1663214"/>
              <a:ext cx="133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973"/>
                    <a:pt x="15429" y="1946"/>
                    <a:pt x="11829" y="4768"/>
                  </a:cubicBezTo>
                  <a:cubicBezTo>
                    <a:pt x="8229" y="7589"/>
                    <a:pt x="4114" y="12259"/>
                    <a:pt x="2057" y="15373"/>
                  </a:cubicBezTo>
                  <a:cubicBezTo>
                    <a:pt x="0" y="18486"/>
                    <a:pt x="0" y="200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8972549" y="1549640"/>
              <a:ext cx="119369" cy="35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32" fill="norm" stroke="1" extrusionOk="0">
                  <a:moveTo>
                    <a:pt x="0" y="1481"/>
                  </a:moveTo>
                  <a:cubicBezTo>
                    <a:pt x="1137" y="972"/>
                    <a:pt x="2274" y="464"/>
                    <a:pt x="4737" y="210"/>
                  </a:cubicBezTo>
                  <a:cubicBezTo>
                    <a:pt x="7200" y="-44"/>
                    <a:pt x="10989" y="-44"/>
                    <a:pt x="14021" y="83"/>
                  </a:cubicBezTo>
                  <a:cubicBezTo>
                    <a:pt x="17053" y="210"/>
                    <a:pt x="19326" y="464"/>
                    <a:pt x="20463" y="972"/>
                  </a:cubicBezTo>
                  <a:cubicBezTo>
                    <a:pt x="21600" y="1481"/>
                    <a:pt x="21600" y="2243"/>
                    <a:pt x="20842" y="4276"/>
                  </a:cubicBezTo>
                  <a:cubicBezTo>
                    <a:pt x="20084" y="6309"/>
                    <a:pt x="18568" y="9612"/>
                    <a:pt x="17811" y="12281"/>
                  </a:cubicBezTo>
                  <a:cubicBezTo>
                    <a:pt x="17053" y="14949"/>
                    <a:pt x="17053" y="16982"/>
                    <a:pt x="16484" y="18252"/>
                  </a:cubicBezTo>
                  <a:cubicBezTo>
                    <a:pt x="15916" y="19523"/>
                    <a:pt x="14779" y="20031"/>
                    <a:pt x="13263" y="20412"/>
                  </a:cubicBezTo>
                  <a:cubicBezTo>
                    <a:pt x="11747" y="20794"/>
                    <a:pt x="9853" y="21048"/>
                    <a:pt x="7389" y="21238"/>
                  </a:cubicBezTo>
                  <a:cubicBezTo>
                    <a:pt x="4926" y="21429"/>
                    <a:pt x="1895" y="21556"/>
                    <a:pt x="1326" y="21238"/>
                  </a:cubicBezTo>
                  <a:cubicBezTo>
                    <a:pt x="758" y="20921"/>
                    <a:pt x="2653" y="20158"/>
                    <a:pt x="4547" y="19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9156699" y="1726151"/>
              <a:ext cx="114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0" y="11375"/>
                    <a:pt x="10400" y="2735"/>
                    <a:pt x="14000" y="575"/>
                  </a:cubicBezTo>
                  <a:cubicBezTo>
                    <a:pt x="17600" y="-1585"/>
                    <a:pt x="196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9187318" y="1809264"/>
              <a:ext cx="9003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4789" y="0"/>
                  </a:moveTo>
                  <a:cubicBezTo>
                    <a:pt x="2278" y="1800"/>
                    <a:pt x="-234" y="3600"/>
                    <a:pt x="17" y="6300"/>
                  </a:cubicBezTo>
                  <a:cubicBezTo>
                    <a:pt x="268" y="9000"/>
                    <a:pt x="3282" y="12600"/>
                    <a:pt x="7301" y="15300"/>
                  </a:cubicBezTo>
                  <a:cubicBezTo>
                    <a:pt x="11319" y="18000"/>
                    <a:pt x="16343" y="19800"/>
                    <a:pt x="21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9309100" y="1651638"/>
              <a:ext cx="273050" cy="24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21312"/>
                  </a:moveTo>
                  <a:cubicBezTo>
                    <a:pt x="2679" y="17180"/>
                    <a:pt x="5358" y="13048"/>
                    <a:pt x="7284" y="10042"/>
                  </a:cubicBezTo>
                  <a:cubicBezTo>
                    <a:pt x="9209" y="7037"/>
                    <a:pt x="10381" y="5159"/>
                    <a:pt x="11135" y="3562"/>
                  </a:cubicBezTo>
                  <a:cubicBezTo>
                    <a:pt x="11888" y="1966"/>
                    <a:pt x="12223" y="651"/>
                    <a:pt x="11972" y="182"/>
                  </a:cubicBezTo>
                  <a:cubicBezTo>
                    <a:pt x="11721" y="-288"/>
                    <a:pt x="10884" y="88"/>
                    <a:pt x="9795" y="2060"/>
                  </a:cubicBezTo>
                  <a:cubicBezTo>
                    <a:pt x="8707" y="4032"/>
                    <a:pt x="7367" y="7601"/>
                    <a:pt x="6698" y="9949"/>
                  </a:cubicBezTo>
                  <a:cubicBezTo>
                    <a:pt x="6028" y="12296"/>
                    <a:pt x="6028" y="13423"/>
                    <a:pt x="6363" y="14269"/>
                  </a:cubicBezTo>
                  <a:cubicBezTo>
                    <a:pt x="6698" y="15114"/>
                    <a:pt x="7367" y="15677"/>
                    <a:pt x="8205" y="15771"/>
                  </a:cubicBezTo>
                  <a:cubicBezTo>
                    <a:pt x="9042" y="15865"/>
                    <a:pt x="10047" y="15489"/>
                    <a:pt x="11637" y="13611"/>
                  </a:cubicBezTo>
                  <a:cubicBezTo>
                    <a:pt x="13228" y="11733"/>
                    <a:pt x="15405" y="8352"/>
                    <a:pt x="16660" y="6098"/>
                  </a:cubicBezTo>
                  <a:cubicBezTo>
                    <a:pt x="17916" y="3844"/>
                    <a:pt x="18251" y="2717"/>
                    <a:pt x="18251" y="2623"/>
                  </a:cubicBezTo>
                  <a:cubicBezTo>
                    <a:pt x="18251" y="2529"/>
                    <a:pt x="17916" y="3469"/>
                    <a:pt x="17833" y="5441"/>
                  </a:cubicBezTo>
                  <a:cubicBezTo>
                    <a:pt x="17749" y="7413"/>
                    <a:pt x="17916" y="10418"/>
                    <a:pt x="18586" y="12672"/>
                  </a:cubicBezTo>
                  <a:cubicBezTo>
                    <a:pt x="19256" y="14926"/>
                    <a:pt x="20428" y="16429"/>
                    <a:pt x="21600" y="17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7718124" y="2186811"/>
              <a:ext cx="111828" cy="27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376" fill="norm" stroke="1" extrusionOk="0">
                  <a:moveTo>
                    <a:pt x="7576" y="16467"/>
                  </a:moveTo>
                  <a:cubicBezTo>
                    <a:pt x="7190" y="14831"/>
                    <a:pt x="6805" y="13194"/>
                    <a:pt x="6612" y="11067"/>
                  </a:cubicBezTo>
                  <a:cubicBezTo>
                    <a:pt x="6419" y="8940"/>
                    <a:pt x="6419" y="6321"/>
                    <a:pt x="7190" y="4521"/>
                  </a:cubicBezTo>
                  <a:cubicBezTo>
                    <a:pt x="7962" y="2721"/>
                    <a:pt x="9505" y="1740"/>
                    <a:pt x="11819" y="1003"/>
                  </a:cubicBezTo>
                  <a:cubicBezTo>
                    <a:pt x="14133" y="267"/>
                    <a:pt x="17219" y="-224"/>
                    <a:pt x="18955" y="103"/>
                  </a:cubicBezTo>
                  <a:cubicBezTo>
                    <a:pt x="20690" y="431"/>
                    <a:pt x="21076" y="1576"/>
                    <a:pt x="18762" y="4112"/>
                  </a:cubicBezTo>
                  <a:cubicBezTo>
                    <a:pt x="16447" y="6649"/>
                    <a:pt x="11433" y="10576"/>
                    <a:pt x="8155" y="13031"/>
                  </a:cubicBezTo>
                  <a:cubicBezTo>
                    <a:pt x="4876" y="15485"/>
                    <a:pt x="3333" y="16467"/>
                    <a:pt x="1983" y="17285"/>
                  </a:cubicBezTo>
                  <a:cubicBezTo>
                    <a:pt x="633" y="18103"/>
                    <a:pt x="-524" y="18758"/>
                    <a:pt x="247" y="18840"/>
                  </a:cubicBezTo>
                  <a:cubicBezTo>
                    <a:pt x="1019" y="18921"/>
                    <a:pt x="3719" y="18431"/>
                    <a:pt x="6033" y="18185"/>
                  </a:cubicBezTo>
                  <a:cubicBezTo>
                    <a:pt x="8347" y="17940"/>
                    <a:pt x="10276" y="17940"/>
                    <a:pt x="12012" y="18512"/>
                  </a:cubicBezTo>
                  <a:cubicBezTo>
                    <a:pt x="13747" y="19085"/>
                    <a:pt x="15290" y="20231"/>
                    <a:pt x="16833" y="21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8381999" y="2202964"/>
              <a:ext cx="222251" cy="36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0"/>
                  </a:moveTo>
                  <a:cubicBezTo>
                    <a:pt x="1234" y="1124"/>
                    <a:pt x="2469" y="2247"/>
                    <a:pt x="3703" y="4807"/>
                  </a:cubicBezTo>
                  <a:cubicBezTo>
                    <a:pt x="4937" y="7366"/>
                    <a:pt x="6171" y="11362"/>
                    <a:pt x="7097" y="14234"/>
                  </a:cubicBezTo>
                  <a:cubicBezTo>
                    <a:pt x="8023" y="17105"/>
                    <a:pt x="8640" y="18853"/>
                    <a:pt x="9257" y="19977"/>
                  </a:cubicBezTo>
                  <a:cubicBezTo>
                    <a:pt x="9874" y="21101"/>
                    <a:pt x="10491" y="21600"/>
                    <a:pt x="11211" y="21538"/>
                  </a:cubicBezTo>
                  <a:cubicBezTo>
                    <a:pt x="11931" y="21475"/>
                    <a:pt x="12754" y="20851"/>
                    <a:pt x="13886" y="18791"/>
                  </a:cubicBezTo>
                  <a:cubicBezTo>
                    <a:pt x="15017" y="16731"/>
                    <a:pt x="16457" y="13235"/>
                    <a:pt x="17794" y="10051"/>
                  </a:cubicBezTo>
                  <a:cubicBezTo>
                    <a:pt x="19131" y="6867"/>
                    <a:pt x="20366" y="3995"/>
                    <a:pt x="21600" y="11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8577634" y="2355364"/>
              <a:ext cx="26156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46" fill="norm" stroke="1" extrusionOk="0">
                  <a:moveTo>
                    <a:pt x="7416" y="13722"/>
                  </a:moveTo>
                  <a:cubicBezTo>
                    <a:pt x="7416" y="12452"/>
                    <a:pt x="7416" y="11181"/>
                    <a:pt x="7068" y="9911"/>
                  </a:cubicBezTo>
                  <a:cubicBezTo>
                    <a:pt x="6720" y="8640"/>
                    <a:pt x="6023" y="7369"/>
                    <a:pt x="4978" y="7242"/>
                  </a:cubicBezTo>
                  <a:cubicBezTo>
                    <a:pt x="3932" y="7115"/>
                    <a:pt x="2539" y="8132"/>
                    <a:pt x="1581" y="10165"/>
                  </a:cubicBezTo>
                  <a:cubicBezTo>
                    <a:pt x="623" y="12198"/>
                    <a:pt x="100" y="15247"/>
                    <a:pt x="13" y="17407"/>
                  </a:cubicBezTo>
                  <a:cubicBezTo>
                    <a:pt x="-74" y="19567"/>
                    <a:pt x="274" y="20838"/>
                    <a:pt x="1232" y="21219"/>
                  </a:cubicBezTo>
                  <a:cubicBezTo>
                    <a:pt x="2191" y="21600"/>
                    <a:pt x="3758" y="21092"/>
                    <a:pt x="5239" y="19059"/>
                  </a:cubicBezTo>
                  <a:cubicBezTo>
                    <a:pt x="6720" y="17026"/>
                    <a:pt x="8113" y="13468"/>
                    <a:pt x="9158" y="11308"/>
                  </a:cubicBezTo>
                  <a:cubicBezTo>
                    <a:pt x="10203" y="9148"/>
                    <a:pt x="10900" y="8386"/>
                    <a:pt x="11597" y="8386"/>
                  </a:cubicBezTo>
                  <a:cubicBezTo>
                    <a:pt x="12294" y="8386"/>
                    <a:pt x="12991" y="9148"/>
                    <a:pt x="13687" y="10927"/>
                  </a:cubicBezTo>
                  <a:cubicBezTo>
                    <a:pt x="14384" y="12706"/>
                    <a:pt x="15081" y="15501"/>
                    <a:pt x="15255" y="17661"/>
                  </a:cubicBezTo>
                  <a:cubicBezTo>
                    <a:pt x="15429" y="19821"/>
                    <a:pt x="15081" y="21346"/>
                    <a:pt x="14820" y="21346"/>
                  </a:cubicBezTo>
                  <a:cubicBezTo>
                    <a:pt x="14558" y="21346"/>
                    <a:pt x="14384" y="19821"/>
                    <a:pt x="14994" y="16391"/>
                  </a:cubicBezTo>
                  <a:cubicBezTo>
                    <a:pt x="15603" y="12960"/>
                    <a:pt x="16997" y="7624"/>
                    <a:pt x="18216" y="4574"/>
                  </a:cubicBezTo>
                  <a:cubicBezTo>
                    <a:pt x="19436" y="1525"/>
                    <a:pt x="20481" y="762"/>
                    <a:pt x="21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8933471" y="2265012"/>
              <a:ext cx="102580" cy="28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88" fill="norm" stroke="1" extrusionOk="0">
                  <a:moveTo>
                    <a:pt x="20936" y="110"/>
                  </a:moveTo>
                  <a:cubicBezTo>
                    <a:pt x="17048" y="-51"/>
                    <a:pt x="13160" y="-212"/>
                    <a:pt x="9704" y="997"/>
                  </a:cubicBezTo>
                  <a:cubicBezTo>
                    <a:pt x="6248" y="2206"/>
                    <a:pt x="3224" y="4785"/>
                    <a:pt x="1496" y="7928"/>
                  </a:cubicBezTo>
                  <a:cubicBezTo>
                    <a:pt x="-232" y="11072"/>
                    <a:pt x="-664" y="14779"/>
                    <a:pt x="1280" y="17116"/>
                  </a:cubicBezTo>
                  <a:cubicBezTo>
                    <a:pt x="3224" y="19454"/>
                    <a:pt x="7544" y="20421"/>
                    <a:pt x="11864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9105900" y="2291864"/>
              <a:ext cx="635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000"/>
                    <a:pt x="0" y="4000"/>
                    <a:pt x="3240" y="7500"/>
                  </a:cubicBezTo>
                  <a:cubicBezTo>
                    <a:pt x="6480" y="11000"/>
                    <a:pt x="12960" y="16000"/>
                    <a:pt x="16560" y="18600"/>
                  </a:cubicBezTo>
                  <a:cubicBezTo>
                    <a:pt x="20160" y="21200"/>
                    <a:pt x="20880" y="21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9061450" y="2339296"/>
              <a:ext cx="158750" cy="21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982"/>
                  </a:moveTo>
                  <a:cubicBezTo>
                    <a:pt x="20160" y="555"/>
                    <a:pt x="18720" y="127"/>
                    <a:pt x="17136" y="20"/>
                  </a:cubicBezTo>
                  <a:cubicBezTo>
                    <a:pt x="15552" y="-87"/>
                    <a:pt x="13824" y="127"/>
                    <a:pt x="10944" y="3763"/>
                  </a:cubicBezTo>
                  <a:cubicBezTo>
                    <a:pt x="8064" y="7398"/>
                    <a:pt x="4032" y="14456"/>
                    <a:pt x="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9194799" y="2279164"/>
              <a:ext cx="6068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6" h="21600" fill="norm" stroke="1" extrusionOk="0">
                  <a:moveTo>
                    <a:pt x="14632" y="0"/>
                  </a:moveTo>
                  <a:cubicBezTo>
                    <a:pt x="18116" y="3600"/>
                    <a:pt x="21600" y="7200"/>
                    <a:pt x="19161" y="10800"/>
                  </a:cubicBezTo>
                  <a:cubicBezTo>
                    <a:pt x="16723" y="14400"/>
                    <a:pt x="8361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9334500" y="2386551"/>
              <a:ext cx="88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57" y="11375"/>
                    <a:pt x="4114" y="2735"/>
                    <a:pt x="7714" y="575"/>
                  </a:cubicBezTo>
                  <a:cubicBezTo>
                    <a:pt x="11314" y="-1585"/>
                    <a:pt x="1645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9315450" y="250141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9523802" y="2404200"/>
              <a:ext cx="229799" cy="10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459" fill="norm" stroke="1" extrusionOk="0">
                  <a:moveTo>
                    <a:pt x="7180" y="1571"/>
                  </a:moveTo>
                  <a:cubicBezTo>
                    <a:pt x="6787" y="5971"/>
                    <a:pt x="6394" y="10371"/>
                    <a:pt x="5707" y="13571"/>
                  </a:cubicBezTo>
                  <a:cubicBezTo>
                    <a:pt x="5020" y="16771"/>
                    <a:pt x="4038" y="18771"/>
                    <a:pt x="3056" y="19771"/>
                  </a:cubicBezTo>
                  <a:cubicBezTo>
                    <a:pt x="2074" y="20771"/>
                    <a:pt x="1093" y="20771"/>
                    <a:pt x="503" y="19171"/>
                  </a:cubicBezTo>
                  <a:cubicBezTo>
                    <a:pt x="-86" y="17571"/>
                    <a:pt x="-282" y="14371"/>
                    <a:pt x="602" y="10571"/>
                  </a:cubicBezTo>
                  <a:cubicBezTo>
                    <a:pt x="1485" y="6771"/>
                    <a:pt x="3449" y="2371"/>
                    <a:pt x="7082" y="771"/>
                  </a:cubicBezTo>
                  <a:cubicBezTo>
                    <a:pt x="10714" y="-829"/>
                    <a:pt x="16016" y="371"/>
                    <a:pt x="21318" y="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9766299" y="2184922"/>
              <a:ext cx="158751" cy="125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229"/>
                  </a:moveTo>
                  <a:cubicBezTo>
                    <a:pt x="0" y="3429"/>
                    <a:pt x="0" y="1629"/>
                    <a:pt x="1008" y="729"/>
                  </a:cubicBezTo>
                  <a:cubicBezTo>
                    <a:pt x="2016" y="-171"/>
                    <a:pt x="4032" y="-171"/>
                    <a:pt x="5760" y="369"/>
                  </a:cubicBezTo>
                  <a:cubicBezTo>
                    <a:pt x="7488" y="909"/>
                    <a:pt x="8928" y="1989"/>
                    <a:pt x="9936" y="3429"/>
                  </a:cubicBezTo>
                  <a:cubicBezTo>
                    <a:pt x="10944" y="4869"/>
                    <a:pt x="11520" y="6669"/>
                    <a:pt x="10656" y="8829"/>
                  </a:cubicBezTo>
                  <a:cubicBezTo>
                    <a:pt x="9792" y="10989"/>
                    <a:pt x="7488" y="13509"/>
                    <a:pt x="5760" y="15309"/>
                  </a:cubicBezTo>
                  <a:cubicBezTo>
                    <a:pt x="4032" y="17109"/>
                    <a:pt x="2880" y="18189"/>
                    <a:pt x="3024" y="18729"/>
                  </a:cubicBezTo>
                  <a:cubicBezTo>
                    <a:pt x="3168" y="19269"/>
                    <a:pt x="4608" y="19269"/>
                    <a:pt x="7920" y="19629"/>
                  </a:cubicBezTo>
                  <a:cubicBezTo>
                    <a:pt x="11232" y="19989"/>
                    <a:pt x="16416" y="20709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9867900" y="2526814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27000" y="3091964"/>
              <a:ext cx="2540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29"/>
                    <a:pt x="7200" y="6857"/>
                    <a:pt x="10800" y="10457"/>
                  </a:cubicBezTo>
                  <a:cubicBezTo>
                    <a:pt x="14400" y="14057"/>
                    <a:pt x="180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20650" y="3058725"/>
              <a:ext cx="209563" cy="41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81" fill="norm" stroke="1" extrusionOk="0">
                  <a:moveTo>
                    <a:pt x="0" y="4612"/>
                  </a:moveTo>
                  <a:cubicBezTo>
                    <a:pt x="0" y="3532"/>
                    <a:pt x="0" y="2452"/>
                    <a:pt x="1482" y="1534"/>
                  </a:cubicBezTo>
                  <a:cubicBezTo>
                    <a:pt x="2965" y="616"/>
                    <a:pt x="5929" y="-140"/>
                    <a:pt x="9106" y="22"/>
                  </a:cubicBezTo>
                  <a:cubicBezTo>
                    <a:pt x="12282" y="184"/>
                    <a:pt x="15671" y="1264"/>
                    <a:pt x="18000" y="3262"/>
                  </a:cubicBezTo>
                  <a:cubicBezTo>
                    <a:pt x="20329" y="5260"/>
                    <a:pt x="21600" y="8176"/>
                    <a:pt x="20647" y="10984"/>
                  </a:cubicBezTo>
                  <a:cubicBezTo>
                    <a:pt x="19694" y="13792"/>
                    <a:pt x="16518" y="16492"/>
                    <a:pt x="13659" y="18220"/>
                  </a:cubicBezTo>
                  <a:cubicBezTo>
                    <a:pt x="10800" y="19948"/>
                    <a:pt x="8259" y="20704"/>
                    <a:pt x="6459" y="21082"/>
                  </a:cubicBezTo>
                  <a:cubicBezTo>
                    <a:pt x="4659" y="21460"/>
                    <a:pt x="3600" y="21460"/>
                    <a:pt x="2965" y="21190"/>
                  </a:cubicBezTo>
                  <a:cubicBezTo>
                    <a:pt x="2329" y="20920"/>
                    <a:pt x="2118" y="20380"/>
                    <a:pt x="2541" y="20002"/>
                  </a:cubicBezTo>
                  <a:cubicBezTo>
                    <a:pt x="2965" y="19624"/>
                    <a:pt x="4024" y="19408"/>
                    <a:pt x="5082" y="19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406400" y="3377714"/>
              <a:ext cx="1" cy="1651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342900" y="2926864"/>
              <a:ext cx="146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720"/>
                    <a:pt x="11270" y="13440"/>
                    <a:pt x="14870" y="17040"/>
                  </a:cubicBezTo>
                  <a:cubicBezTo>
                    <a:pt x="18470" y="20640"/>
                    <a:pt x="20035" y="211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406400" y="2964964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9"/>
                    <a:pt x="14400" y="758"/>
                    <a:pt x="10800" y="4358"/>
                  </a:cubicBezTo>
                  <a:cubicBezTo>
                    <a:pt x="7200" y="7958"/>
                    <a:pt x="3600" y="147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381000" y="2880721"/>
              <a:ext cx="80838" cy="27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02" fill="norm" stroke="1" extrusionOk="0">
                  <a:moveTo>
                    <a:pt x="0" y="11509"/>
                  </a:moveTo>
                  <a:cubicBezTo>
                    <a:pt x="3877" y="8046"/>
                    <a:pt x="7754" y="4584"/>
                    <a:pt x="11354" y="2523"/>
                  </a:cubicBezTo>
                  <a:cubicBezTo>
                    <a:pt x="14954" y="462"/>
                    <a:pt x="18277" y="-198"/>
                    <a:pt x="19938" y="49"/>
                  </a:cubicBezTo>
                  <a:cubicBezTo>
                    <a:pt x="21600" y="297"/>
                    <a:pt x="21600" y="1451"/>
                    <a:pt x="19662" y="5161"/>
                  </a:cubicBezTo>
                  <a:cubicBezTo>
                    <a:pt x="17723" y="8871"/>
                    <a:pt x="13846" y="15136"/>
                    <a:pt x="9969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07950" y="4247664"/>
              <a:ext cx="254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820"/>
                    <a:pt x="10800" y="7641"/>
                    <a:pt x="7200" y="11241"/>
                  </a:cubicBezTo>
                  <a:cubicBezTo>
                    <a:pt x="3600" y="14841"/>
                    <a:pt x="1800" y="182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84793" y="4202109"/>
              <a:ext cx="227481" cy="29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459" fill="norm" stroke="1" extrusionOk="0">
                  <a:moveTo>
                    <a:pt x="371" y="10575"/>
                  </a:moveTo>
                  <a:cubicBezTo>
                    <a:pt x="-12" y="7989"/>
                    <a:pt x="-394" y="5403"/>
                    <a:pt x="848" y="3426"/>
                  </a:cubicBezTo>
                  <a:cubicBezTo>
                    <a:pt x="2091" y="1448"/>
                    <a:pt x="4958" y="79"/>
                    <a:pt x="8303" y="3"/>
                  </a:cubicBezTo>
                  <a:cubicBezTo>
                    <a:pt x="11648" y="-73"/>
                    <a:pt x="15471" y="1144"/>
                    <a:pt x="17861" y="3578"/>
                  </a:cubicBezTo>
                  <a:cubicBezTo>
                    <a:pt x="20250" y="6012"/>
                    <a:pt x="21206" y="9662"/>
                    <a:pt x="20059" y="12704"/>
                  </a:cubicBezTo>
                  <a:cubicBezTo>
                    <a:pt x="18912" y="15747"/>
                    <a:pt x="15663" y="18181"/>
                    <a:pt x="12604" y="19626"/>
                  </a:cubicBezTo>
                  <a:cubicBezTo>
                    <a:pt x="9546" y="21071"/>
                    <a:pt x="6679" y="21527"/>
                    <a:pt x="4958" y="21451"/>
                  </a:cubicBezTo>
                  <a:cubicBezTo>
                    <a:pt x="3238" y="21375"/>
                    <a:pt x="2664" y="20766"/>
                    <a:pt x="2760" y="20538"/>
                  </a:cubicBezTo>
                  <a:cubicBezTo>
                    <a:pt x="2856" y="20310"/>
                    <a:pt x="3620" y="20462"/>
                    <a:pt x="4385" y="206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23850" y="4447917"/>
              <a:ext cx="196851" cy="11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157"/>
                  </a:moveTo>
                  <a:cubicBezTo>
                    <a:pt x="1161" y="2957"/>
                    <a:pt x="2323" y="1757"/>
                    <a:pt x="3484" y="957"/>
                  </a:cubicBezTo>
                  <a:cubicBezTo>
                    <a:pt x="4645" y="157"/>
                    <a:pt x="5806" y="-243"/>
                    <a:pt x="6852" y="157"/>
                  </a:cubicBezTo>
                  <a:cubicBezTo>
                    <a:pt x="7897" y="557"/>
                    <a:pt x="8826" y="1757"/>
                    <a:pt x="8477" y="4357"/>
                  </a:cubicBezTo>
                  <a:cubicBezTo>
                    <a:pt x="8129" y="6957"/>
                    <a:pt x="6503" y="10957"/>
                    <a:pt x="4877" y="13757"/>
                  </a:cubicBezTo>
                  <a:cubicBezTo>
                    <a:pt x="3252" y="16557"/>
                    <a:pt x="1626" y="18157"/>
                    <a:pt x="1394" y="19357"/>
                  </a:cubicBezTo>
                  <a:cubicBezTo>
                    <a:pt x="1161" y="20557"/>
                    <a:pt x="2323" y="21357"/>
                    <a:pt x="5923" y="21357"/>
                  </a:cubicBezTo>
                  <a:cubicBezTo>
                    <a:pt x="9523" y="21357"/>
                    <a:pt x="15561" y="20557"/>
                    <a:pt x="21600" y="19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4996230" y="164614"/>
              <a:ext cx="147271" cy="4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9435" y="0"/>
                  </a:moveTo>
                  <a:cubicBezTo>
                    <a:pt x="6966" y="2492"/>
                    <a:pt x="4498" y="4985"/>
                    <a:pt x="2800" y="7944"/>
                  </a:cubicBezTo>
                  <a:cubicBezTo>
                    <a:pt x="1103" y="10904"/>
                    <a:pt x="178" y="14331"/>
                    <a:pt x="23" y="16615"/>
                  </a:cubicBezTo>
                  <a:cubicBezTo>
                    <a:pt x="-131" y="18900"/>
                    <a:pt x="486" y="20042"/>
                    <a:pt x="1566" y="20717"/>
                  </a:cubicBezTo>
                  <a:cubicBezTo>
                    <a:pt x="2646" y="21392"/>
                    <a:pt x="4189" y="21600"/>
                    <a:pt x="6658" y="21600"/>
                  </a:cubicBezTo>
                  <a:cubicBezTo>
                    <a:pt x="9126" y="21600"/>
                    <a:pt x="12520" y="21392"/>
                    <a:pt x="15143" y="20717"/>
                  </a:cubicBezTo>
                  <a:cubicBezTo>
                    <a:pt x="17766" y="20042"/>
                    <a:pt x="19618" y="18900"/>
                    <a:pt x="21469" y="17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4931524" y="392136"/>
              <a:ext cx="294527" cy="16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719" fill="norm" stroke="1" extrusionOk="0">
                  <a:moveTo>
                    <a:pt x="4342" y="4935"/>
                  </a:moveTo>
                  <a:cubicBezTo>
                    <a:pt x="3571" y="4935"/>
                    <a:pt x="2799" y="4935"/>
                    <a:pt x="1951" y="4535"/>
                  </a:cubicBezTo>
                  <a:cubicBezTo>
                    <a:pt x="1102" y="4135"/>
                    <a:pt x="177" y="3335"/>
                    <a:pt x="22" y="2535"/>
                  </a:cubicBezTo>
                  <a:cubicBezTo>
                    <a:pt x="-132" y="1735"/>
                    <a:pt x="485" y="935"/>
                    <a:pt x="2568" y="402"/>
                  </a:cubicBezTo>
                  <a:cubicBezTo>
                    <a:pt x="4651" y="-131"/>
                    <a:pt x="8199" y="-398"/>
                    <a:pt x="10745" y="1335"/>
                  </a:cubicBezTo>
                  <a:cubicBezTo>
                    <a:pt x="13291" y="3069"/>
                    <a:pt x="14834" y="6802"/>
                    <a:pt x="15528" y="10269"/>
                  </a:cubicBezTo>
                  <a:cubicBezTo>
                    <a:pt x="16222" y="13735"/>
                    <a:pt x="16068" y="16935"/>
                    <a:pt x="15605" y="18802"/>
                  </a:cubicBezTo>
                  <a:cubicBezTo>
                    <a:pt x="15142" y="20669"/>
                    <a:pt x="14371" y="21202"/>
                    <a:pt x="13908" y="20269"/>
                  </a:cubicBezTo>
                  <a:cubicBezTo>
                    <a:pt x="13445" y="19335"/>
                    <a:pt x="13291" y="16935"/>
                    <a:pt x="13754" y="13602"/>
                  </a:cubicBezTo>
                  <a:cubicBezTo>
                    <a:pt x="14217" y="10269"/>
                    <a:pt x="15297" y="6002"/>
                    <a:pt x="16685" y="3602"/>
                  </a:cubicBezTo>
                  <a:cubicBezTo>
                    <a:pt x="18074" y="1202"/>
                    <a:pt x="19771" y="669"/>
                    <a:pt x="21468" y="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5245463" y="405914"/>
              <a:ext cx="120287" cy="33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78" fill="norm" stroke="1" extrusionOk="0">
                  <a:moveTo>
                    <a:pt x="1054" y="0"/>
                  </a:moveTo>
                  <a:cubicBezTo>
                    <a:pt x="309" y="684"/>
                    <a:pt x="-436" y="1367"/>
                    <a:pt x="309" y="2324"/>
                  </a:cubicBezTo>
                  <a:cubicBezTo>
                    <a:pt x="1054" y="3281"/>
                    <a:pt x="3288" y="4511"/>
                    <a:pt x="5523" y="5127"/>
                  </a:cubicBezTo>
                  <a:cubicBezTo>
                    <a:pt x="7757" y="5742"/>
                    <a:pt x="9992" y="5742"/>
                    <a:pt x="11667" y="5468"/>
                  </a:cubicBezTo>
                  <a:cubicBezTo>
                    <a:pt x="13343" y="5195"/>
                    <a:pt x="14461" y="4648"/>
                    <a:pt x="15205" y="4033"/>
                  </a:cubicBezTo>
                  <a:cubicBezTo>
                    <a:pt x="15950" y="3418"/>
                    <a:pt x="16323" y="2734"/>
                    <a:pt x="16323" y="2734"/>
                  </a:cubicBezTo>
                  <a:cubicBezTo>
                    <a:pt x="16323" y="2734"/>
                    <a:pt x="15950" y="3418"/>
                    <a:pt x="16695" y="5878"/>
                  </a:cubicBezTo>
                  <a:cubicBezTo>
                    <a:pt x="17440" y="8339"/>
                    <a:pt x="19302" y="12577"/>
                    <a:pt x="20233" y="15038"/>
                  </a:cubicBezTo>
                  <a:cubicBezTo>
                    <a:pt x="21164" y="17499"/>
                    <a:pt x="21164" y="18182"/>
                    <a:pt x="21164" y="18934"/>
                  </a:cubicBezTo>
                  <a:cubicBezTo>
                    <a:pt x="21164" y="19686"/>
                    <a:pt x="21164" y="20506"/>
                    <a:pt x="19861" y="20985"/>
                  </a:cubicBezTo>
                  <a:cubicBezTo>
                    <a:pt x="18557" y="21463"/>
                    <a:pt x="15950" y="21600"/>
                    <a:pt x="13902" y="20848"/>
                  </a:cubicBezTo>
                  <a:cubicBezTo>
                    <a:pt x="11854" y="20096"/>
                    <a:pt x="10364" y="18456"/>
                    <a:pt x="9619" y="16884"/>
                  </a:cubicBezTo>
                  <a:cubicBezTo>
                    <a:pt x="8874" y="15311"/>
                    <a:pt x="8874" y="13808"/>
                    <a:pt x="8874" y="12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5435600" y="456714"/>
              <a:ext cx="1" cy="1460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5403850" y="386864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5477081" y="396662"/>
              <a:ext cx="259981" cy="37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47" fill="norm" stroke="1" extrusionOk="0">
                  <a:moveTo>
                    <a:pt x="1279" y="2364"/>
                  </a:moveTo>
                  <a:cubicBezTo>
                    <a:pt x="1279" y="4316"/>
                    <a:pt x="1279" y="6269"/>
                    <a:pt x="1107" y="7550"/>
                  </a:cubicBezTo>
                  <a:cubicBezTo>
                    <a:pt x="934" y="8832"/>
                    <a:pt x="588" y="9442"/>
                    <a:pt x="329" y="9442"/>
                  </a:cubicBezTo>
                  <a:cubicBezTo>
                    <a:pt x="70" y="9442"/>
                    <a:pt x="-103" y="8832"/>
                    <a:pt x="70" y="7733"/>
                  </a:cubicBezTo>
                  <a:cubicBezTo>
                    <a:pt x="243" y="6635"/>
                    <a:pt x="761" y="5048"/>
                    <a:pt x="1193" y="3950"/>
                  </a:cubicBezTo>
                  <a:cubicBezTo>
                    <a:pt x="1625" y="2852"/>
                    <a:pt x="1971" y="2242"/>
                    <a:pt x="2575" y="2120"/>
                  </a:cubicBezTo>
                  <a:cubicBezTo>
                    <a:pt x="3180" y="1998"/>
                    <a:pt x="4044" y="2364"/>
                    <a:pt x="4822" y="3340"/>
                  </a:cubicBezTo>
                  <a:cubicBezTo>
                    <a:pt x="5599" y="4316"/>
                    <a:pt x="6291" y="5903"/>
                    <a:pt x="6982" y="7245"/>
                  </a:cubicBezTo>
                  <a:cubicBezTo>
                    <a:pt x="7673" y="8587"/>
                    <a:pt x="8364" y="9686"/>
                    <a:pt x="9142" y="10235"/>
                  </a:cubicBezTo>
                  <a:cubicBezTo>
                    <a:pt x="9919" y="10784"/>
                    <a:pt x="10783" y="10784"/>
                    <a:pt x="11993" y="9381"/>
                  </a:cubicBezTo>
                  <a:cubicBezTo>
                    <a:pt x="13203" y="7977"/>
                    <a:pt x="14758" y="5170"/>
                    <a:pt x="15535" y="3279"/>
                  </a:cubicBezTo>
                  <a:cubicBezTo>
                    <a:pt x="16313" y="1387"/>
                    <a:pt x="16313" y="411"/>
                    <a:pt x="15881" y="106"/>
                  </a:cubicBezTo>
                  <a:cubicBezTo>
                    <a:pt x="15449" y="-199"/>
                    <a:pt x="14585" y="167"/>
                    <a:pt x="13980" y="1021"/>
                  </a:cubicBezTo>
                  <a:cubicBezTo>
                    <a:pt x="13375" y="1876"/>
                    <a:pt x="13030" y="3218"/>
                    <a:pt x="12943" y="4194"/>
                  </a:cubicBezTo>
                  <a:cubicBezTo>
                    <a:pt x="12857" y="5170"/>
                    <a:pt x="13030" y="5781"/>
                    <a:pt x="13548" y="6147"/>
                  </a:cubicBezTo>
                  <a:cubicBezTo>
                    <a:pt x="14067" y="6513"/>
                    <a:pt x="14931" y="6635"/>
                    <a:pt x="15622" y="6452"/>
                  </a:cubicBezTo>
                  <a:cubicBezTo>
                    <a:pt x="16313" y="6269"/>
                    <a:pt x="16831" y="5781"/>
                    <a:pt x="17177" y="5964"/>
                  </a:cubicBezTo>
                  <a:cubicBezTo>
                    <a:pt x="17523" y="6147"/>
                    <a:pt x="17695" y="7001"/>
                    <a:pt x="18473" y="8954"/>
                  </a:cubicBezTo>
                  <a:cubicBezTo>
                    <a:pt x="19251" y="10906"/>
                    <a:pt x="20633" y="13957"/>
                    <a:pt x="21065" y="16032"/>
                  </a:cubicBezTo>
                  <a:cubicBezTo>
                    <a:pt x="21497" y="18106"/>
                    <a:pt x="20979" y="19204"/>
                    <a:pt x="20374" y="19998"/>
                  </a:cubicBezTo>
                  <a:cubicBezTo>
                    <a:pt x="19769" y="20791"/>
                    <a:pt x="19078" y="21279"/>
                    <a:pt x="17523" y="21340"/>
                  </a:cubicBezTo>
                  <a:cubicBezTo>
                    <a:pt x="15967" y="21401"/>
                    <a:pt x="13548" y="21035"/>
                    <a:pt x="12339" y="20242"/>
                  </a:cubicBezTo>
                  <a:cubicBezTo>
                    <a:pt x="11129" y="19448"/>
                    <a:pt x="11129" y="18228"/>
                    <a:pt x="11129" y="17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6126527" y="177314"/>
              <a:ext cx="115524" cy="395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65" fill="norm" stroke="1" extrusionOk="0">
                  <a:moveTo>
                    <a:pt x="3761" y="0"/>
                  </a:moveTo>
                  <a:cubicBezTo>
                    <a:pt x="2976" y="3791"/>
                    <a:pt x="2190" y="7583"/>
                    <a:pt x="1405" y="10915"/>
                  </a:cubicBezTo>
                  <a:cubicBezTo>
                    <a:pt x="619" y="14247"/>
                    <a:pt x="-166" y="17119"/>
                    <a:pt x="30" y="18843"/>
                  </a:cubicBezTo>
                  <a:cubicBezTo>
                    <a:pt x="227" y="20566"/>
                    <a:pt x="1405" y="21140"/>
                    <a:pt x="2976" y="21370"/>
                  </a:cubicBezTo>
                  <a:cubicBezTo>
                    <a:pt x="4547" y="21600"/>
                    <a:pt x="6510" y="21485"/>
                    <a:pt x="9652" y="20221"/>
                  </a:cubicBezTo>
                  <a:cubicBezTo>
                    <a:pt x="12794" y="18957"/>
                    <a:pt x="17114" y="16545"/>
                    <a:pt x="21434" y="14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6099121" y="367814"/>
              <a:ext cx="206430" cy="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82" fill="norm" stroke="1" extrusionOk="0">
                  <a:moveTo>
                    <a:pt x="6287" y="10800"/>
                  </a:moveTo>
                  <a:cubicBezTo>
                    <a:pt x="5185" y="10800"/>
                    <a:pt x="4083" y="10800"/>
                    <a:pt x="2760" y="12600"/>
                  </a:cubicBezTo>
                  <a:cubicBezTo>
                    <a:pt x="1438" y="14400"/>
                    <a:pt x="-105" y="18000"/>
                    <a:pt x="5" y="19800"/>
                  </a:cubicBezTo>
                  <a:cubicBezTo>
                    <a:pt x="115" y="21600"/>
                    <a:pt x="1879" y="21600"/>
                    <a:pt x="5736" y="18000"/>
                  </a:cubicBezTo>
                  <a:cubicBezTo>
                    <a:pt x="9593" y="14400"/>
                    <a:pt x="15544" y="7200"/>
                    <a:pt x="214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6257121" y="367814"/>
              <a:ext cx="100314" cy="13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132" fill="norm" stroke="1" extrusionOk="0">
                  <a:moveTo>
                    <a:pt x="15068" y="0"/>
                  </a:moveTo>
                  <a:cubicBezTo>
                    <a:pt x="10748" y="982"/>
                    <a:pt x="6428" y="1964"/>
                    <a:pt x="3620" y="4091"/>
                  </a:cubicBezTo>
                  <a:cubicBezTo>
                    <a:pt x="812" y="6218"/>
                    <a:pt x="-484" y="9491"/>
                    <a:pt x="164" y="12600"/>
                  </a:cubicBezTo>
                  <a:cubicBezTo>
                    <a:pt x="812" y="15709"/>
                    <a:pt x="3404" y="18655"/>
                    <a:pt x="5780" y="20127"/>
                  </a:cubicBezTo>
                  <a:cubicBezTo>
                    <a:pt x="8156" y="21600"/>
                    <a:pt x="10316" y="21600"/>
                    <a:pt x="13124" y="19145"/>
                  </a:cubicBezTo>
                  <a:cubicBezTo>
                    <a:pt x="15932" y="16691"/>
                    <a:pt x="19388" y="11782"/>
                    <a:pt x="20252" y="8509"/>
                  </a:cubicBezTo>
                  <a:cubicBezTo>
                    <a:pt x="21116" y="5236"/>
                    <a:pt x="19388" y="3600"/>
                    <a:pt x="16148" y="3600"/>
                  </a:cubicBezTo>
                  <a:cubicBezTo>
                    <a:pt x="12908" y="3600"/>
                    <a:pt x="8156" y="5236"/>
                    <a:pt x="3404" y="6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6830082" y="81132"/>
              <a:ext cx="193018" cy="465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308" fill="norm" stroke="1" extrusionOk="0">
                  <a:moveTo>
                    <a:pt x="19089" y="3239"/>
                  </a:moveTo>
                  <a:cubicBezTo>
                    <a:pt x="19089" y="2755"/>
                    <a:pt x="19089" y="2271"/>
                    <a:pt x="18857" y="1738"/>
                  </a:cubicBezTo>
                  <a:cubicBezTo>
                    <a:pt x="18625" y="1205"/>
                    <a:pt x="18160" y="624"/>
                    <a:pt x="17347" y="285"/>
                  </a:cubicBezTo>
                  <a:cubicBezTo>
                    <a:pt x="16535" y="-54"/>
                    <a:pt x="15373" y="-151"/>
                    <a:pt x="13980" y="333"/>
                  </a:cubicBezTo>
                  <a:cubicBezTo>
                    <a:pt x="12586" y="818"/>
                    <a:pt x="10960" y="1883"/>
                    <a:pt x="9799" y="3820"/>
                  </a:cubicBezTo>
                  <a:cubicBezTo>
                    <a:pt x="8638" y="5758"/>
                    <a:pt x="7941" y="8566"/>
                    <a:pt x="8057" y="11036"/>
                  </a:cubicBezTo>
                  <a:cubicBezTo>
                    <a:pt x="8173" y="13506"/>
                    <a:pt x="9102" y="15637"/>
                    <a:pt x="9683" y="16945"/>
                  </a:cubicBezTo>
                  <a:cubicBezTo>
                    <a:pt x="10264" y="18253"/>
                    <a:pt x="10496" y="18737"/>
                    <a:pt x="10496" y="19318"/>
                  </a:cubicBezTo>
                  <a:cubicBezTo>
                    <a:pt x="10496" y="19899"/>
                    <a:pt x="10264" y="20577"/>
                    <a:pt x="9567" y="20965"/>
                  </a:cubicBezTo>
                  <a:cubicBezTo>
                    <a:pt x="8870" y="21352"/>
                    <a:pt x="7709" y="21449"/>
                    <a:pt x="6431" y="21062"/>
                  </a:cubicBezTo>
                  <a:cubicBezTo>
                    <a:pt x="5154" y="20674"/>
                    <a:pt x="3760" y="19802"/>
                    <a:pt x="2599" y="19076"/>
                  </a:cubicBezTo>
                  <a:cubicBezTo>
                    <a:pt x="1438" y="18349"/>
                    <a:pt x="509" y="17768"/>
                    <a:pt x="160" y="17236"/>
                  </a:cubicBezTo>
                  <a:cubicBezTo>
                    <a:pt x="-188" y="16703"/>
                    <a:pt x="44" y="16219"/>
                    <a:pt x="741" y="15879"/>
                  </a:cubicBezTo>
                  <a:cubicBezTo>
                    <a:pt x="1438" y="15540"/>
                    <a:pt x="2599" y="15347"/>
                    <a:pt x="5154" y="15056"/>
                  </a:cubicBezTo>
                  <a:cubicBezTo>
                    <a:pt x="7709" y="14766"/>
                    <a:pt x="11657" y="14378"/>
                    <a:pt x="14677" y="14088"/>
                  </a:cubicBezTo>
                  <a:cubicBezTo>
                    <a:pt x="17696" y="13797"/>
                    <a:pt x="19786" y="13603"/>
                    <a:pt x="20599" y="13797"/>
                  </a:cubicBezTo>
                  <a:cubicBezTo>
                    <a:pt x="21412" y="13991"/>
                    <a:pt x="20947" y="14572"/>
                    <a:pt x="20599" y="15105"/>
                  </a:cubicBezTo>
                  <a:cubicBezTo>
                    <a:pt x="20251" y="15637"/>
                    <a:pt x="20018" y="16122"/>
                    <a:pt x="19786" y="16122"/>
                  </a:cubicBezTo>
                  <a:cubicBezTo>
                    <a:pt x="19554" y="16122"/>
                    <a:pt x="19322" y="15637"/>
                    <a:pt x="19206" y="14717"/>
                  </a:cubicBezTo>
                  <a:cubicBezTo>
                    <a:pt x="19089" y="13797"/>
                    <a:pt x="19089" y="12441"/>
                    <a:pt x="19438" y="11569"/>
                  </a:cubicBezTo>
                  <a:cubicBezTo>
                    <a:pt x="19786" y="10697"/>
                    <a:pt x="20483" y="10310"/>
                    <a:pt x="21180" y="9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7064962" y="310664"/>
              <a:ext cx="9783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3320" y="0"/>
                  </a:moveTo>
                  <a:cubicBezTo>
                    <a:pt x="3779" y="6171"/>
                    <a:pt x="4239" y="12343"/>
                    <a:pt x="3779" y="16200"/>
                  </a:cubicBezTo>
                  <a:cubicBezTo>
                    <a:pt x="3320" y="20057"/>
                    <a:pt x="1941" y="21600"/>
                    <a:pt x="1022" y="21600"/>
                  </a:cubicBezTo>
                  <a:cubicBezTo>
                    <a:pt x="103" y="21600"/>
                    <a:pt x="-357" y="20057"/>
                    <a:pt x="332" y="16971"/>
                  </a:cubicBezTo>
                  <a:cubicBezTo>
                    <a:pt x="1022" y="13886"/>
                    <a:pt x="2860" y="9257"/>
                    <a:pt x="4698" y="6557"/>
                  </a:cubicBezTo>
                  <a:cubicBezTo>
                    <a:pt x="6537" y="3857"/>
                    <a:pt x="8375" y="3086"/>
                    <a:pt x="10213" y="3086"/>
                  </a:cubicBezTo>
                  <a:cubicBezTo>
                    <a:pt x="12052" y="3086"/>
                    <a:pt x="13890" y="3857"/>
                    <a:pt x="15728" y="6686"/>
                  </a:cubicBezTo>
                  <a:cubicBezTo>
                    <a:pt x="17566" y="9514"/>
                    <a:pt x="19405" y="14400"/>
                    <a:pt x="21243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7182644" y="96015"/>
              <a:ext cx="94031" cy="41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02" fill="norm" stroke="1" extrusionOk="0">
                  <a:moveTo>
                    <a:pt x="14220" y="16953"/>
                  </a:moveTo>
                  <a:cubicBezTo>
                    <a:pt x="15660" y="16517"/>
                    <a:pt x="17100" y="16081"/>
                    <a:pt x="18300" y="15371"/>
                  </a:cubicBezTo>
                  <a:cubicBezTo>
                    <a:pt x="19500" y="14662"/>
                    <a:pt x="20460" y="13681"/>
                    <a:pt x="19740" y="13190"/>
                  </a:cubicBezTo>
                  <a:cubicBezTo>
                    <a:pt x="19020" y="12699"/>
                    <a:pt x="16620" y="12699"/>
                    <a:pt x="13500" y="13135"/>
                  </a:cubicBezTo>
                  <a:cubicBezTo>
                    <a:pt x="10380" y="13571"/>
                    <a:pt x="6540" y="14444"/>
                    <a:pt x="4140" y="15481"/>
                  </a:cubicBezTo>
                  <a:cubicBezTo>
                    <a:pt x="1740" y="16517"/>
                    <a:pt x="780" y="17717"/>
                    <a:pt x="300" y="18699"/>
                  </a:cubicBezTo>
                  <a:cubicBezTo>
                    <a:pt x="-180" y="19681"/>
                    <a:pt x="-180" y="20444"/>
                    <a:pt x="1020" y="20881"/>
                  </a:cubicBezTo>
                  <a:cubicBezTo>
                    <a:pt x="2220" y="21317"/>
                    <a:pt x="4620" y="21426"/>
                    <a:pt x="7500" y="20444"/>
                  </a:cubicBezTo>
                  <a:cubicBezTo>
                    <a:pt x="10380" y="19462"/>
                    <a:pt x="13740" y="17390"/>
                    <a:pt x="15900" y="14608"/>
                  </a:cubicBezTo>
                  <a:cubicBezTo>
                    <a:pt x="18060" y="11826"/>
                    <a:pt x="19020" y="8335"/>
                    <a:pt x="19740" y="6153"/>
                  </a:cubicBezTo>
                  <a:cubicBezTo>
                    <a:pt x="20460" y="3971"/>
                    <a:pt x="20940" y="3099"/>
                    <a:pt x="21180" y="2171"/>
                  </a:cubicBezTo>
                  <a:cubicBezTo>
                    <a:pt x="21420" y="1244"/>
                    <a:pt x="21420" y="262"/>
                    <a:pt x="20700" y="44"/>
                  </a:cubicBezTo>
                  <a:cubicBezTo>
                    <a:pt x="19980" y="-174"/>
                    <a:pt x="18540" y="371"/>
                    <a:pt x="17100" y="2499"/>
                  </a:cubicBezTo>
                  <a:cubicBezTo>
                    <a:pt x="15660" y="4626"/>
                    <a:pt x="14220" y="8335"/>
                    <a:pt x="14220" y="11499"/>
                  </a:cubicBezTo>
                  <a:cubicBezTo>
                    <a:pt x="14220" y="14662"/>
                    <a:pt x="15660" y="17281"/>
                    <a:pt x="17100" y="198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7817460" y="144435"/>
              <a:ext cx="139090" cy="378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47" fill="norm" stroke="1" extrusionOk="0">
                  <a:moveTo>
                    <a:pt x="16597" y="16624"/>
                  </a:moveTo>
                  <a:cubicBezTo>
                    <a:pt x="16270" y="15064"/>
                    <a:pt x="15942" y="13504"/>
                    <a:pt x="14797" y="12604"/>
                  </a:cubicBezTo>
                  <a:cubicBezTo>
                    <a:pt x="13651" y="11704"/>
                    <a:pt x="11688" y="11464"/>
                    <a:pt x="9070" y="12364"/>
                  </a:cubicBezTo>
                  <a:cubicBezTo>
                    <a:pt x="6451" y="13264"/>
                    <a:pt x="3179" y="15304"/>
                    <a:pt x="1542" y="16684"/>
                  </a:cubicBezTo>
                  <a:cubicBezTo>
                    <a:pt x="-94" y="18064"/>
                    <a:pt x="-94" y="18784"/>
                    <a:pt x="70" y="19444"/>
                  </a:cubicBezTo>
                  <a:cubicBezTo>
                    <a:pt x="233" y="20104"/>
                    <a:pt x="561" y="20704"/>
                    <a:pt x="1706" y="21064"/>
                  </a:cubicBezTo>
                  <a:cubicBezTo>
                    <a:pt x="2851" y="21424"/>
                    <a:pt x="4815" y="21544"/>
                    <a:pt x="6288" y="21364"/>
                  </a:cubicBezTo>
                  <a:cubicBezTo>
                    <a:pt x="7761" y="21184"/>
                    <a:pt x="8742" y="20704"/>
                    <a:pt x="10542" y="18664"/>
                  </a:cubicBezTo>
                  <a:cubicBezTo>
                    <a:pt x="12342" y="16624"/>
                    <a:pt x="14961" y="13024"/>
                    <a:pt x="16597" y="9904"/>
                  </a:cubicBezTo>
                  <a:cubicBezTo>
                    <a:pt x="18233" y="6784"/>
                    <a:pt x="18888" y="4144"/>
                    <a:pt x="19215" y="2464"/>
                  </a:cubicBezTo>
                  <a:cubicBezTo>
                    <a:pt x="19542" y="784"/>
                    <a:pt x="19542" y="64"/>
                    <a:pt x="19379" y="4"/>
                  </a:cubicBezTo>
                  <a:cubicBezTo>
                    <a:pt x="19215" y="-56"/>
                    <a:pt x="18888" y="544"/>
                    <a:pt x="18233" y="2584"/>
                  </a:cubicBezTo>
                  <a:cubicBezTo>
                    <a:pt x="17579" y="4624"/>
                    <a:pt x="16597" y="8104"/>
                    <a:pt x="16106" y="10804"/>
                  </a:cubicBezTo>
                  <a:cubicBezTo>
                    <a:pt x="15615" y="13504"/>
                    <a:pt x="15615" y="15424"/>
                    <a:pt x="15779" y="16684"/>
                  </a:cubicBezTo>
                  <a:cubicBezTo>
                    <a:pt x="15942" y="17944"/>
                    <a:pt x="16270" y="18544"/>
                    <a:pt x="17088" y="19024"/>
                  </a:cubicBezTo>
                  <a:cubicBezTo>
                    <a:pt x="17906" y="19504"/>
                    <a:pt x="19215" y="19864"/>
                    <a:pt x="20033" y="19924"/>
                  </a:cubicBezTo>
                  <a:cubicBezTo>
                    <a:pt x="20851" y="19984"/>
                    <a:pt x="21179" y="19744"/>
                    <a:pt x="21506" y="19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013700" y="342414"/>
              <a:ext cx="1" cy="1587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8011318" y="257418"/>
              <a:ext cx="34132" cy="6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1030" fill="norm" stroke="1" extrusionOk="0">
                  <a:moveTo>
                    <a:pt x="1429" y="21030"/>
                  </a:moveTo>
                  <a:cubicBezTo>
                    <a:pt x="1429" y="16980"/>
                    <a:pt x="1429" y="12930"/>
                    <a:pt x="794" y="8880"/>
                  </a:cubicBezTo>
                  <a:cubicBezTo>
                    <a:pt x="159" y="4830"/>
                    <a:pt x="-1112" y="780"/>
                    <a:pt x="2064" y="105"/>
                  </a:cubicBezTo>
                  <a:cubicBezTo>
                    <a:pt x="5241" y="-570"/>
                    <a:pt x="12864" y="2130"/>
                    <a:pt x="20488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8063417" y="299518"/>
              <a:ext cx="96333" cy="20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212" fill="norm" stroke="1" extrusionOk="0">
                  <a:moveTo>
                    <a:pt x="20916" y="3176"/>
                  </a:moveTo>
                  <a:cubicBezTo>
                    <a:pt x="16780" y="2063"/>
                    <a:pt x="12644" y="949"/>
                    <a:pt x="9197" y="393"/>
                  </a:cubicBezTo>
                  <a:cubicBezTo>
                    <a:pt x="5750" y="-164"/>
                    <a:pt x="2993" y="-164"/>
                    <a:pt x="1384" y="615"/>
                  </a:cubicBezTo>
                  <a:cubicBezTo>
                    <a:pt x="-224" y="1395"/>
                    <a:pt x="-684" y="2954"/>
                    <a:pt x="1384" y="4735"/>
                  </a:cubicBezTo>
                  <a:cubicBezTo>
                    <a:pt x="3452" y="6516"/>
                    <a:pt x="8048" y="8521"/>
                    <a:pt x="11495" y="10413"/>
                  </a:cubicBezTo>
                  <a:cubicBezTo>
                    <a:pt x="14942" y="12306"/>
                    <a:pt x="17239" y="14088"/>
                    <a:pt x="18388" y="15758"/>
                  </a:cubicBezTo>
                  <a:cubicBezTo>
                    <a:pt x="19537" y="17428"/>
                    <a:pt x="19537" y="18987"/>
                    <a:pt x="18159" y="19989"/>
                  </a:cubicBezTo>
                  <a:cubicBezTo>
                    <a:pt x="16780" y="20991"/>
                    <a:pt x="14022" y="21436"/>
                    <a:pt x="12184" y="21102"/>
                  </a:cubicBezTo>
                  <a:cubicBezTo>
                    <a:pt x="10346" y="20768"/>
                    <a:pt x="9427" y="19655"/>
                    <a:pt x="8967" y="18318"/>
                  </a:cubicBezTo>
                  <a:cubicBezTo>
                    <a:pt x="8507" y="16982"/>
                    <a:pt x="8507" y="15424"/>
                    <a:pt x="8507" y="13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8217989" y="151914"/>
              <a:ext cx="94162" cy="360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62" fill="norm" stroke="1" extrusionOk="0">
                  <a:moveTo>
                    <a:pt x="12713" y="0"/>
                  </a:moveTo>
                  <a:cubicBezTo>
                    <a:pt x="9833" y="2512"/>
                    <a:pt x="6953" y="5023"/>
                    <a:pt x="4793" y="8226"/>
                  </a:cubicBezTo>
                  <a:cubicBezTo>
                    <a:pt x="2633" y="11428"/>
                    <a:pt x="1193" y="15321"/>
                    <a:pt x="473" y="17581"/>
                  </a:cubicBezTo>
                  <a:cubicBezTo>
                    <a:pt x="-247" y="19842"/>
                    <a:pt x="-247" y="20470"/>
                    <a:pt x="1193" y="20909"/>
                  </a:cubicBezTo>
                  <a:cubicBezTo>
                    <a:pt x="2633" y="21349"/>
                    <a:pt x="5513" y="21600"/>
                    <a:pt x="9113" y="21035"/>
                  </a:cubicBezTo>
                  <a:cubicBezTo>
                    <a:pt x="12713" y="20470"/>
                    <a:pt x="17033" y="19088"/>
                    <a:pt x="21353" y="177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8184019" y="329714"/>
              <a:ext cx="10273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5526" y="21600"/>
                  </a:moveTo>
                  <a:cubicBezTo>
                    <a:pt x="2881" y="21600"/>
                    <a:pt x="236" y="21600"/>
                    <a:pt x="15" y="18900"/>
                  </a:cubicBezTo>
                  <a:cubicBezTo>
                    <a:pt x="-205" y="16200"/>
                    <a:pt x="1999" y="10800"/>
                    <a:pt x="5966" y="7200"/>
                  </a:cubicBezTo>
                  <a:cubicBezTo>
                    <a:pt x="9934" y="3600"/>
                    <a:pt x="15664" y="1800"/>
                    <a:pt x="213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8324850" y="323364"/>
              <a:ext cx="101600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3600" y="4424"/>
                    <a:pt x="7200" y="8848"/>
                    <a:pt x="9000" y="12101"/>
                  </a:cubicBezTo>
                  <a:cubicBezTo>
                    <a:pt x="10800" y="15354"/>
                    <a:pt x="10800" y="17436"/>
                    <a:pt x="9675" y="18998"/>
                  </a:cubicBezTo>
                  <a:cubicBezTo>
                    <a:pt x="8550" y="20559"/>
                    <a:pt x="6300" y="21600"/>
                    <a:pt x="4950" y="21470"/>
                  </a:cubicBezTo>
                  <a:cubicBezTo>
                    <a:pt x="3600" y="21340"/>
                    <a:pt x="3150" y="20039"/>
                    <a:pt x="3825" y="17436"/>
                  </a:cubicBezTo>
                  <a:cubicBezTo>
                    <a:pt x="4500" y="14834"/>
                    <a:pt x="6300" y="10930"/>
                    <a:pt x="9450" y="8198"/>
                  </a:cubicBezTo>
                  <a:cubicBezTo>
                    <a:pt x="12600" y="5465"/>
                    <a:pt x="17100" y="3904"/>
                    <a:pt x="21600" y="2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8455682" y="351851"/>
              <a:ext cx="87503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156" fill="norm" stroke="1" extrusionOk="0">
                  <a:moveTo>
                    <a:pt x="11146" y="3253"/>
                  </a:moveTo>
                  <a:cubicBezTo>
                    <a:pt x="10644" y="1710"/>
                    <a:pt x="10142" y="168"/>
                    <a:pt x="9137" y="13"/>
                  </a:cubicBezTo>
                  <a:cubicBezTo>
                    <a:pt x="8133" y="-141"/>
                    <a:pt x="6626" y="1093"/>
                    <a:pt x="4867" y="3870"/>
                  </a:cubicBezTo>
                  <a:cubicBezTo>
                    <a:pt x="3109" y="6648"/>
                    <a:pt x="1100" y="10968"/>
                    <a:pt x="346" y="14053"/>
                  </a:cubicBezTo>
                  <a:cubicBezTo>
                    <a:pt x="-407" y="17139"/>
                    <a:pt x="95" y="18990"/>
                    <a:pt x="1602" y="20070"/>
                  </a:cubicBezTo>
                  <a:cubicBezTo>
                    <a:pt x="3109" y="21150"/>
                    <a:pt x="5621" y="21459"/>
                    <a:pt x="8886" y="20842"/>
                  </a:cubicBezTo>
                  <a:cubicBezTo>
                    <a:pt x="12151" y="20225"/>
                    <a:pt x="16170" y="18682"/>
                    <a:pt x="18430" y="16059"/>
                  </a:cubicBezTo>
                  <a:cubicBezTo>
                    <a:pt x="20691" y="13436"/>
                    <a:pt x="21193" y="9733"/>
                    <a:pt x="20440" y="7265"/>
                  </a:cubicBezTo>
                  <a:cubicBezTo>
                    <a:pt x="19686" y="4796"/>
                    <a:pt x="17677" y="3562"/>
                    <a:pt x="15416" y="2945"/>
                  </a:cubicBezTo>
                  <a:cubicBezTo>
                    <a:pt x="13156" y="2328"/>
                    <a:pt x="10644" y="2328"/>
                    <a:pt x="8133" y="2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8909484" y="352668"/>
              <a:ext cx="107517" cy="16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914" fill="norm" stroke="1" extrusionOk="0">
                  <a:moveTo>
                    <a:pt x="19853" y="3597"/>
                  </a:moveTo>
                  <a:cubicBezTo>
                    <a:pt x="16945" y="2503"/>
                    <a:pt x="14037" y="1410"/>
                    <a:pt x="11753" y="1273"/>
                  </a:cubicBezTo>
                  <a:cubicBezTo>
                    <a:pt x="9468" y="1136"/>
                    <a:pt x="7807" y="1956"/>
                    <a:pt x="5730" y="4691"/>
                  </a:cubicBezTo>
                  <a:cubicBezTo>
                    <a:pt x="3653" y="7425"/>
                    <a:pt x="1161" y="12073"/>
                    <a:pt x="330" y="15080"/>
                  </a:cubicBezTo>
                  <a:cubicBezTo>
                    <a:pt x="-501" y="18088"/>
                    <a:pt x="330" y="19455"/>
                    <a:pt x="1784" y="20275"/>
                  </a:cubicBezTo>
                  <a:cubicBezTo>
                    <a:pt x="3237" y="21096"/>
                    <a:pt x="5314" y="21369"/>
                    <a:pt x="8430" y="19592"/>
                  </a:cubicBezTo>
                  <a:cubicBezTo>
                    <a:pt x="11545" y="17815"/>
                    <a:pt x="15699" y="13987"/>
                    <a:pt x="17776" y="10979"/>
                  </a:cubicBezTo>
                  <a:cubicBezTo>
                    <a:pt x="19853" y="7972"/>
                    <a:pt x="19853" y="5784"/>
                    <a:pt x="19022" y="3870"/>
                  </a:cubicBezTo>
                  <a:cubicBezTo>
                    <a:pt x="18191" y="1956"/>
                    <a:pt x="16530" y="316"/>
                    <a:pt x="16737" y="42"/>
                  </a:cubicBezTo>
                  <a:cubicBezTo>
                    <a:pt x="16945" y="-231"/>
                    <a:pt x="19022" y="863"/>
                    <a:pt x="21099" y="1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9048750" y="278914"/>
              <a:ext cx="190500" cy="19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8867"/>
                  </a:moveTo>
                  <a:cubicBezTo>
                    <a:pt x="1680" y="7731"/>
                    <a:pt x="3360" y="6594"/>
                    <a:pt x="5640" y="7162"/>
                  </a:cubicBezTo>
                  <a:cubicBezTo>
                    <a:pt x="7920" y="7731"/>
                    <a:pt x="10800" y="10004"/>
                    <a:pt x="12240" y="11937"/>
                  </a:cubicBezTo>
                  <a:cubicBezTo>
                    <a:pt x="13680" y="13869"/>
                    <a:pt x="13680" y="15461"/>
                    <a:pt x="13560" y="16939"/>
                  </a:cubicBezTo>
                  <a:cubicBezTo>
                    <a:pt x="13440" y="18417"/>
                    <a:pt x="13200" y="19781"/>
                    <a:pt x="12480" y="20577"/>
                  </a:cubicBezTo>
                  <a:cubicBezTo>
                    <a:pt x="11760" y="21373"/>
                    <a:pt x="10560" y="21600"/>
                    <a:pt x="9840" y="21145"/>
                  </a:cubicBezTo>
                  <a:cubicBezTo>
                    <a:pt x="9120" y="20691"/>
                    <a:pt x="8880" y="19554"/>
                    <a:pt x="9120" y="16712"/>
                  </a:cubicBezTo>
                  <a:cubicBezTo>
                    <a:pt x="9360" y="13869"/>
                    <a:pt x="10080" y="9322"/>
                    <a:pt x="12240" y="6253"/>
                  </a:cubicBezTo>
                  <a:cubicBezTo>
                    <a:pt x="14400" y="3183"/>
                    <a:pt x="18000" y="159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9550870" y="289456"/>
              <a:ext cx="85493" cy="41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97" fill="norm" stroke="1" extrusionOk="0">
                  <a:moveTo>
                    <a:pt x="7785" y="9506"/>
                  </a:moveTo>
                  <a:cubicBezTo>
                    <a:pt x="6205" y="10586"/>
                    <a:pt x="4624" y="11666"/>
                    <a:pt x="4098" y="13340"/>
                  </a:cubicBezTo>
                  <a:cubicBezTo>
                    <a:pt x="3571" y="15014"/>
                    <a:pt x="4098" y="17282"/>
                    <a:pt x="3834" y="18848"/>
                  </a:cubicBezTo>
                  <a:cubicBezTo>
                    <a:pt x="3571" y="20414"/>
                    <a:pt x="2517" y="21278"/>
                    <a:pt x="1727" y="21386"/>
                  </a:cubicBezTo>
                  <a:cubicBezTo>
                    <a:pt x="937" y="21494"/>
                    <a:pt x="410" y="20846"/>
                    <a:pt x="146" y="18632"/>
                  </a:cubicBezTo>
                  <a:cubicBezTo>
                    <a:pt x="-117" y="16418"/>
                    <a:pt x="-117" y="12638"/>
                    <a:pt x="937" y="9614"/>
                  </a:cubicBezTo>
                  <a:cubicBezTo>
                    <a:pt x="1990" y="6590"/>
                    <a:pt x="4098" y="4322"/>
                    <a:pt x="5942" y="2864"/>
                  </a:cubicBezTo>
                  <a:cubicBezTo>
                    <a:pt x="7785" y="1406"/>
                    <a:pt x="9366" y="758"/>
                    <a:pt x="11473" y="380"/>
                  </a:cubicBezTo>
                  <a:cubicBezTo>
                    <a:pt x="13581" y="2"/>
                    <a:pt x="16215" y="-106"/>
                    <a:pt x="18059" y="110"/>
                  </a:cubicBezTo>
                  <a:cubicBezTo>
                    <a:pt x="19903" y="326"/>
                    <a:pt x="20956" y="866"/>
                    <a:pt x="21220" y="1892"/>
                  </a:cubicBezTo>
                  <a:cubicBezTo>
                    <a:pt x="21483" y="2918"/>
                    <a:pt x="20956" y="4430"/>
                    <a:pt x="17795" y="5456"/>
                  </a:cubicBezTo>
                  <a:cubicBezTo>
                    <a:pt x="14634" y="6482"/>
                    <a:pt x="8839" y="7022"/>
                    <a:pt x="3044" y="7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9626600" y="310664"/>
              <a:ext cx="165100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953"/>
                  </a:moveTo>
                  <a:cubicBezTo>
                    <a:pt x="2769" y="635"/>
                    <a:pt x="5538" y="318"/>
                    <a:pt x="7892" y="1747"/>
                  </a:cubicBezTo>
                  <a:cubicBezTo>
                    <a:pt x="10246" y="3176"/>
                    <a:pt x="12185" y="6353"/>
                    <a:pt x="13015" y="9529"/>
                  </a:cubicBezTo>
                  <a:cubicBezTo>
                    <a:pt x="13846" y="12706"/>
                    <a:pt x="13569" y="15882"/>
                    <a:pt x="12877" y="18106"/>
                  </a:cubicBezTo>
                  <a:cubicBezTo>
                    <a:pt x="12185" y="20329"/>
                    <a:pt x="11077" y="21600"/>
                    <a:pt x="10385" y="21441"/>
                  </a:cubicBezTo>
                  <a:cubicBezTo>
                    <a:pt x="9692" y="21282"/>
                    <a:pt x="9415" y="19694"/>
                    <a:pt x="9692" y="16835"/>
                  </a:cubicBezTo>
                  <a:cubicBezTo>
                    <a:pt x="9969" y="13976"/>
                    <a:pt x="10800" y="9847"/>
                    <a:pt x="12877" y="6829"/>
                  </a:cubicBezTo>
                  <a:cubicBezTo>
                    <a:pt x="14954" y="3812"/>
                    <a:pt x="18277" y="190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759987" y="317014"/>
              <a:ext cx="72444" cy="13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0" h="20925" fill="norm" stroke="1" extrusionOk="0">
                  <a:moveTo>
                    <a:pt x="17503" y="0"/>
                  </a:moveTo>
                  <a:cubicBezTo>
                    <a:pt x="12249" y="2025"/>
                    <a:pt x="6995" y="4050"/>
                    <a:pt x="3784" y="7425"/>
                  </a:cubicBezTo>
                  <a:cubicBezTo>
                    <a:pt x="574" y="10800"/>
                    <a:pt x="-594" y="15525"/>
                    <a:pt x="282" y="18225"/>
                  </a:cubicBezTo>
                  <a:cubicBezTo>
                    <a:pt x="1157" y="20925"/>
                    <a:pt x="4076" y="21600"/>
                    <a:pt x="8163" y="20250"/>
                  </a:cubicBezTo>
                  <a:cubicBezTo>
                    <a:pt x="12249" y="18900"/>
                    <a:pt x="17503" y="15525"/>
                    <a:pt x="19255" y="12150"/>
                  </a:cubicBezTo>
                  <a:cubicBezTo>
                    <a:pt x="21006" y="8775"/>
                    <a:pt x="19255" y="5400"/>
                    <a:pt x="17503" y="2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9874250" y="267940"/>
              <a:ext cx="97050" cy="39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54" fill="norm" stroke="1" extrusionOk="0">
                  <a:moveTo>
                    <a:pt x="0" y="5023"/>
                  </a:moveTo>
                  <a:cubicBezTo>
                    <a:pt x="1379" y="8433"/>
                    <a:pt x="2757" y="11844"/>
                    <a:pt x="3217" y="14402"/>
                  </a:cubicBezTo>
                  <a:cubicBezTo>
                    <a:pt x="3677" y="16960"/>
                    <a:pt x="3217" y="18665"/>
                    <a:pt x="2528" y="19802"/>
                  </a:cubicBezTo>
                  <a:cubicBezTo>
                    <a:pt x="1838" y="20939"/>
                    <a:pt x="919" y="21507"/>
                    <a:pt x="460" y="21450"/>
                  </a:cubicBezTo>
                  <a:cubicBezTo>
                    <a:pt x="0" y="21393"/>
                    <a:pt x="0" y="20711"/>
                    <a:pt x="689" y="18324"/>
                  </a:cubicBezTo>
                  <a:cubicBezTo>
                    <a:pt x="1379" y="15936"/>
                    <a:pt x="2757" y="11844"/>
                    <a:pt x="4366" y="8718"/>
                  </a:cubicBezTo>
                  <a:cubicBezTo>
                    <a:pt x="5974" y="5591"/>
                    <a:pt x="7813" y="3431"/>
                    <a:pt x="9651" y="2067"/>
                  </a:cubicBezTo>
                  <a:cubicBezTo>
                    <a:pt x="11489" y="703"/>
                    <a:pt x="13328" y="134"/>
                    <a:pt x="15166" y="21"/>
                  </a:cubicBezTo>
                  <a:cubicBezTo>
                    <a:pt x="17004" y="-93"/>
                    <a:pt x="18843" y="248"/>
                    <a:pt x="19991" y="1214"/>
                  </a:cubicBezTo>
                  <a:cubicBezTo>
                    <a:pt x="21140" y="2181"/>
                    <a:pt x="21600" y="3772"/>
                    <a:pt x="20221" y="5023"/>
                  </a:cubicBezTo>
                  <a:cubicBezTo>
                    <a:pt x="18843" y="6273"/>
                    <a:pt x="15626" y="7183"/>
                    <a:pt x="12868" y="7581"/>
                  </a:cubicBezTo>
                  <a:cubicBezTo>
                    <a:pt x="10111" y="7979"/>
                    <a:pt x="7813" y="7865"/>
                    <a:pt x="5515" y="77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950449" y="276711"/>
              <a:ext cx="119946" cy="16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269" fill="norm" stroke="1" extrusionOk="0">
                  <a:moveTo>
                    <a:pt x="20110" y="4500"/>
                  </a:moveTo>
                  <a:cubicBezTo>
                    <a:pt x="20855" y="3097"/>
                    <a:pt x="21600" y="1695"/>
                    <a:pt x="20669" y="853"/>
                  </a:cubicBezTo>
                  <a:cubicBezTo>
                    <a:pt x="19738" y="12"/>
                    <a:pt x="17131" y="-269"/>
                    <a:pt x="14710" y="292"/>
                  </a:cubicBezTo>
                  <a:cubicBezTo>
                    <a:pt x="12290" y="853"/>
                    <a:pt x="10055" y="2256"/>
                    <a:pt x="9310" y="4360"/>
                  </a:cubicBezTo>
                  <a:cubicBezTo>
                    <a:pt x="8566" y="6463"/>
                    <a:pt x="9310" y="9269"/>
                    <a:pt x="10241" y="11232"/>
                  </a:cubicBezTo>
                  <a:cubicBezTo>
                    <a:pt x="11172" y="13196"/>
                    <a:pt x="12290" y="14318"/>
                    <a:pt x="13221" y="15721"/>
                  </a:cubicBezTo>
                  <a:cubicBezTo>
                    <a:pt x="14152" y="17123"/>
                    <a:pt x="14897" y="18806"/>
                    <a:pt x="14338" y="19788"/>
                  </a:cubicBezTo>
                  <a:cubicBezTo>
                    <a:pt x="13779" y="20770"/>
                    <a:pt x="11917" y="21050"/>
                    <a:pt x="10055" y="21191"/>
                  </a:cubicBezTo>
                  <a:cubicBezTo>
                    <a:pt x="8193" y="21331"/>
                    <a:pt x="6331" y="21331"/>
                    <a:pt x="4655" y="20770"/>
                  </a:cubicBezTo>
                  <a:cubicBezTo>
                    <a:pt x="2979" y="20209"/>
                    <a:pt x="1490" y="19087"/>
                    <a:pt x="0" y="17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0140949" y="393214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0402854" y="112683"/>
              <a:ext cx="334997" cy="52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41" fill="norm" stroke="1" extrusionOk="0">
                  <a:moveTo>
                    <a:pt x="10904" y="10717"/>
                  </a:moveTo>
                  <a:cubicBezTo>
                    <a:pt x="10496" y="10023"/>
                    <a:pt x="10089" y="9329"/>
                    <a:pt x="8730" y="9068"/>
                  </a:cubicBezTo>
                  <a:cubicBezTo>
                    <a:pt x="7372" y="8808"/>
                    <a:pt x="5062" y="8982"/>
                    <a:pt x="3432" y="9459"/>
                  </a:cubicBezTo>
                  <a:cubicBezTo>
                    <a:pt x="1802" y="9936"/>
                    <a:pt x="851" y="10717"/>
                    <a:pt x="375" y="11324"/>
                  </a:cubicBezTo>
                  <a:cubicBezTo>
                    <a:pt x="-100" y="11931"/>
                    <a:pt x="-100" y="12365"/>
                    <a:pt x="240" y="12712"/>
                  </a:cubicBezTo>
                  <a:cubicBezTo>
                    <a:pt x="579" y="13059"/>
                    <a:pt x="1258" y="13319"/>
                    <a:pt x="2277" y="12755"/>
                  </a:cubicBezTo>
                  <a:cubicBezTo>
                    <a:pt x="3296" y="12191"/>
                    <a:pt x="4655" y="10803"/>
                    <a:pt x="5945" y="9242"/>
                  </a:cubicBezTo>
                  <a:cubicBezTo>
                    <a:pt x="7236" y="7680"/>
                    <a:pt x="8458" y="5946"/>
                    <a:pt x="9953" y="4514"/>
                  </a:cubicBezTo>
                  <a:cubicBezTo>
                    <a:pt x="11447" y="3083"/>
                    <a:pt x="13213" y="1955"/>
                    <a:pt x="14436" y="1174"/>
                  </a:cubicBezTo>
                  <a:cubicBezTo>
                    <a:pt x="15658" y="394"/>
                    <a:pt x="16338" y="-40"/>
                    <a:pt x="16609" y="3"/>
                  </a:cubicBezTo>
                  <a:cubicBezTo>
                    <a:pt x="16881" y="47"/>
                    <a:pt x="16745" y="567"/>
                    <a:pt x="15591" y="2346"/>
                  </a:cubicBezTo>
                  <a:cubicBezTo>
                    <a:pt x="14436" y="4124"/>
                    <a:pt x="12262" y="7160"/>
                    <a:pt x="10428" y="9849"/>
                  </a:cubicBezTo>
                  <a:cubicBezTo>
                    <a:pt x="8594" y="12538"/>
                    <a:pt x="7100" y="14880"/>
                    <a:pt x="6285" y="16529"/>
                  </a:cubicBezTo>
                  <a:cubicBezTo>
                    <a:pt x="5470" y="18177"/>
                    <a:pt x="5334" y="19131"/>
                    <a:pt x="5334" y="19825"/>
                  </a:cubicBezTo>
                  <a:cubicBezTo>
                    <a:pt x="5334" y="20519"/>
                    <a:pt x="5470" y="20953"/>
                    <a:pt x="6013" y="21213"/>
                  </a:cubicBezTo>
                  <a:cubicBezTo>
                    <a:pt x="6557" y="21473"/>
                    <a:pt x="7508" y="21560"/>
                    <a:pt x="8458" y="21213"/>
                  </a:cubicBezTo>
                  <a:cubicBezTo>
                    <a:pt x="9409" y="20866"/>
                    <a:pt x="10360" y="20085"/>
                    <a:pt x="11108" y="19218"/>
                  </a:cubicBezTo>
                  <a:cubicBezTo>
                    <a:pt x="11855" y="18350"/>
                    <a:pt x="12398" y="17396"/>
                    <a:pt x="12602" y="16615"/>
                  </a:cubicBezTo>
                  <a:cubicBezTo>
                    <a:pt x="12806" y="15835"/>
                    <a:pt x="12670" y="15227"/>
                    <a:pt x="14096" y="14794"/>
                  </a:cubicBezTo>
                  <a:cubicBezTo>
                    <a:pt x="15523" y="14360"/>
                    <a:pt x="18511" y="14100"/>
                    <a:pt x="21500" y="13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8072866" y="712831"/>
              <a:ext cx="296434" cy="14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39" fill="norm" stroke="1" extrusionOk="0">
                  <a:moveTo>
                    <a:pt x="8126" y="10165"/>
                  </a:moveTo>
                  <a:cubicBezTo>
                    <a:pt x="8126" y="8576"/>
                    <a:pt x="8126" y="6988"/>
                    <a:pt x="7897" y="5400"/>
                  </a:cubicBezTo>
                  <a:cubicBezTo>
                    <a:pt x="7667" y="3812"/>
                    <a:pt x="7207" y="2224"/>
                    <a:pt x="6594" y="1588"/>
                  </a:cubicBezTo>
                  <a:cubicBezTo>
                    <a:pt x="5982" y="953"/>
                    <a:pt x="5216" y="1271"/>
                    <a:pt x="4067" y="3971"/>
                  </a:cubicBezTo>
                  <a:cubicBezTo>
                    <a:pt x="2918" y="6671"/>
                    <a:pt x="1386" y="11753"/>
                    <a:pt x="620" y="15088"/>
                  </a:cubicBezTo>
                  <a:cubicBezTo>
                    <a:pt x="-146" y="18424"/>
                    <a:pt x="-146" y="20012"/>
                    <a:pt x="314" y="20806"/>
                  </a:cubicBezTo>
                  <a:cubicBezTo>
                    <a:pt x="773" y="21600"/>
                    <a:pt x="1692" y="21600"/>
                    <a:pt x="2688" y="20171"/>
                  </a:cubicBezTo>
                  <a:cubicBezTo>
                    <a:pt x="3684" y="18741"/>
                    <a:pt x="4756" y="15882"/>
                    <a:pt x="5675" y="13500"/>
                  </a:cubicBezTo>
                  <a:cubicBezTo>
                    <a:pt x="6594" y="11118"/>
                    <a:pt x="7360" y="9212"/>
                    <a:pt x="8050" y="9053"/>
                  </a:cubicBezTo>
                  <a:cubicBezTo>
                    <a:pt x="8739" y="8894"/>
                    <a:pt x="9352" y="10482"/>
                    <a:pt x="10041" y="11594"/>
                  </a:cubicBezTo>
                  <a:cubicBezTo>
                    <a:pt x="10731" y="12706"/>
                    <a:pt x="11497" y="13341"/>
                    <a:pt x="12109" y="13024"/>
                  </a:cubicBezTo>
                  <a:cubicBezTo>
                    <a:pt x="12722" y="12706"/>
                    <a:pt x="13182" y="11435"/>
                    <a:pt x="13488" y="11594"/>
                  </a:cubicBezTo>
                  <a:cubicBezTo>
                    <a:pt x="13794" y="11753"/>
                    <a:pt x="13948" y="13341"/>
                    <a:pt x="14024" y="14929"/>
                  </a:cubicBezTo>
                  <a:cubicBezTo>
                    <a:pt x="14101" y="16518"/>
                    <a:pt x="14101" y="18106"/>
                    <a:pt x="14101" y="18106"/>
                  </a:cubicBezTo>
                  <a:cubicBezTo>
                    <a:pt x="14101" y="18106"/>
                    <a:pt x="14101" y="16518"/>
                    <a:pt x="14331" y="13659"/>
                  </a:cubicBezTo>
                  <a:cubicBezTo>
                    <a:pt x="14560" y="10800"/>
                    <a:pt x="15020" y="6671"/>
                    <a:pt x="15480" y="3971"/>
                  </a:cubicBezTo>
                  <a:cubicBezTo>
                    <a:pt x="15939" y="1271"/>
                    <a:pt x="16399" y="0"/>
                    <a:pt x="16935" y="0"/>
                  </a:cubicBezTo>
                  <a:cubicBezTo>
                    <a:pt x="17471" y="0"/>
                    <a:pt x="18084" y="1271"/>
                    <a:pt x="18850" y="4765"/>
                  </a:cubicBezTo>
                  <a:cubicBezTo>
                    <a:pt x="19616" y="8259"/>
                    <a:pt x="20535" y="13976"/>
                    <a:pt x="21454" y="19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8803176" y="748881"/>
              <a:ext cx="89157" cy="1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216" fill="norm" stroke="1" extrusionOk="0">
                  <a:moveTo>
                    <a:pt x="8169" y="11161"/>
                  </a:moveTo>
                  <a:cubicBezTo>
                    <a:pt x="10569" y="10788"/>
                    <a:pt x="12969" y="10416"/>
                    <a:pt x="15129" y="9299"/>
                  </a:cubicBezTo>
                  <a:cubicBezTo>
                    <a:pt x="17289" y="8182"/>
                    <a:pt x="19209" y="6319"/>
                    <a:pt x="19929" y="4457"/>
                  </a:cubicBezTo>
                  <a:cubicBezTo>
                    <a:pt x="20649" y="2595"/>
                    <a:pt x="20169" y="733"/>
                    <a:pt x="16809" y="175"/>
                  </a:cubicBezTo>
                  <a:cubicBezTo>
                    <a:pt x="13449" y="-384"/>
                    <a:pt x="7209" y="361"/>
                    <a:pt x="3609" y="2968"/>
                  </a:cubicBezTo>
                  <a:cubicBezTo>
                    <a:pt x="9" y="5575"/>
                    <a:pt x="-951" y="10044"/>
                    <a:pt x="969" y="13395"/>
                  </a:cubicBezTo>
                  <a:cubicBezTo>
                    <a:pt x="2889" y="16747"/>
                    <a:pt x="7689" y="18982"/>
                    <a:pt x="11289" y="20099"/>
                  </a:cubicBezTo>
                  <a:cubicBezTo>
                    <a:pt x="14889" y="21216"/>
                    <a:pt x="17289" y="21216"/>
                    <a:pt x="19689" y="21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8931522" y="727561"/>
              <a:ext cx="66429" cy="15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312" fill="norm" stroke="1" extrusionOk="0">
                  <a:moveTo>
                    <a:pt x="21184" y="4812"/>
                  </a:moveTo>
                  <a:cubicBezTo>
                    <a:pt x="19834" y="3312"/>
                    <a:pt x="18484" y="1812"/>
                    <a:pt x="15784" y="912"/>
                  </a:cubicBezTo>
                  <a:cubicBezTo>
                    <a:pt x="13084" y="12"/>
                    <a:pt x="9034" y="-288"/>
                    <a:pt x="5996" y="312"/>
                  </a:cubicBezTo>
                  <a:cubicBezTo>
                    <a:pt x="2959" y="912"/>
                    <a:pt x="934" y="2412"/>
                    <a:pt x="259" y="4812"/>
                  </a:cubicBezTo>
                  <a:cubicBezTo>
                    <a:pt x="-416" y="7212"/>
                    <a:pt x="259" y="10512"/>
                    <a:pt x="1946" y="12912"/>
                  </a:cubicBezTo>
                  <a:cubicBezTo>
                    <a:pt x="3634" y="15312"/>
                    <a:pt x="6334" y="16812"/>
                    <a:pt x="8359" y="18312"/>
                  </a:cubicBezTo>
                  <a:cubicBezTo>
                    <a:pt x="10384" y="19812"/>
                    <a:pt x="11734" y="21312"/>
                    <a:pt x="11059" y="21312"/>
                  </a:cubicBezTo>
                  <a:cubicBezTo>
                    <a:pt x="10384" y="21312"/>
                    <a:pt x="7684" y="19812"/>
                    <a:pt x="4984" y="18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9068305" y="602764"/>
              <a:ext cx="31246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1" fill="norm" stroke="1" extrusionOk="0">
                  <a:moveTo>
                    <a:pt x="21256" y="0"/>
                  </a:moveTo>
                  <a:cubicBezTo>
                    <a:pt x="14056" y="5441"/>
                    <a:pt x="6856" y="10882"/>
                    <a:pt x="3256" y="14098"/>
                  </a:cubicBezTo>
                  <a:cubicBezTo>
                    <a:pt x="-344" y="17313"/>
                    <a:pt x="-344" y="18302"/>
                    <a:pt x="376" y="19209"/>
                  </a:cubicBezTo>
                  <a:cubicBezTo>
                    <a:pt x="1096" y="20116"/>
                    <a:pt x="2536" y="20940"/>
                    <a:pt x="5416" y="21270"/>
                  </a:cubicBezTo>
                  <a:cubicBezTo>
                    <a:pt x="8296" y="21600"/>
                    <a:pt x="12616" y="21435"/>
                    <a:pt x="16936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9039135" y="672614"/>
              <a:ext cx="98515" cy="1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166" fill="norm" stroke="1" extrusionOk="0">
                  <a:moveTo>
                    <a:pt x="3467" y="14400"/>
                  </a:moveTo>
                  <a:cubicBezTo>
                    <a:pt x="1628" y="13600"/>
                    <a:pt x="-210" y="12800"/>
                    <a:pt x="20" y="12133"/>
                  </a:cubicBezTo>
                  <a:cubicBezTo>
                    <a:pt x="250" y="11467"/>
                    <a:pt x="2547" y="10933"/>
                    <a:pt x="4845" y="10933"/>
                  </a:cubicBezTo>
                  <a:cubicBezTo>
                    <a:pt x="7143" y="10933"/>
                    <a:pt x="9441" y="11467"/>
                    <a:pt x="11739" y="12267"/>
                  </a:cubicBezTo>
                  <a:cubicBezTo>
                    <a:pt x="14037" y="13067"/>
                    <a:pt x="16335" y="14133"/>
                    <a:pt x="17484" y="16000"/>
                  </a:cubicBezTo>
                  <a:cubicBezTo>
                    <a:pt x="18633" y="17867"/>
                    <a:pt x="18633" y="20533"/>
                    <a:pt x="18862" y="21067"/>
                  </a:cubicBezTo>
                  <a:cubicBezTo>
                    <a:pt x="19092" y="21600"/>
                    <a:pt x="19552" y="20000"/>
                    <a:pt x="20011" y="16133"/>
                  </a:cubicBezTo>
                  <a:cubicBezTo>
                    <a:pt x="20471" y="12267"/>
                    <a:pt x="20930" y="6133"/>
                    <a:pt x="213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9188714" y="577186"/>
              <a:ext cx="552187" cy="3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362" fill="norm" stroke="1" extrusionOk="0">
                  <a:moveTo>
                    <a:pt x="238" y="8679"/>
                  </a:moveTo>
                  <a:cubicBezTo>
                    <a:pt x="238" y="11843"/>
                    <a:pt x="238" y="15008"/>
                    <a:pt x="197" y="16934"/>
                  </a:cubicBezTo>
                  <a:cubicBezTo>
                    <a:pt x="156" y="18860"/>
                    <a:pt x="73" y="19548"/>
                    <a:pt x="31" y="19479"/>
                  </a:cubicBezTo>
                  <a:cubicBezTo>
                    <a:pt x="-10" y="19410"/>
                    <a:pt x="-10" y="18585"/>
                    <a:pt x="31" y="17415"/>
                  </a:cubicBezTo>
                  <a:cubicBezTo>
                    <a:pt x="73" y="16246"/>
                    <a:pt x="156" y="14733"/>
                    <a:pt x="280" y="13632"/>
                  </a:cubicBezTo>
                  <a:cubicBezTo>
                    <a:pt x="404" y="12531"/>
                    <a:pt x="569" y="11843"/>
                    <a:pt x="818" y="11706"/>
                  </a:cubicBezTo>
                  <a:cubicBezTo>
                    <a:pt x="1066" y="11568"/>
                    <a:pt x="1397" y="11981"/>
                    <a:pt x="1562" y="12738"/>
                  </a:cubicBezTo>
                  <a:cubicBezTo>
                    <a:pt x="1728" y="13494"/>
                    <a:pt x="1728" y="14595"/>
                    <a:pt x="1728" y="15558"/>
                  </a:cubicBezTo>
                  <a:cubicBezTo>
                    <a:pt x="1728" y="16521"/>
                    <a:pt x="1728" y="17347"/>
                    <a:pt x="1769" y="17415"/>
                  </a:cubicBezTo>
                  <a:cubicBezTo>
                    <a:pt x="1811" y="17484"/>
                    <a:pt x="1893" y="16796"/>
                    <a:pt x="2018" y="16108"/>
                  </a:cubicBezTo>
                  <a:cubicBezTo>
                    <a:pt x="2142" y="15420"/>
                    <a:pt x="2307" y="14733"/>
                    <a:pt x="2473" y="14045"/>
                  </a:cubicBezTo>
                  <a:cubicBezTo>
                    <a:pt x="2638" y="13357"/>
                    <a:pt x="2804" y="12669"/>
                    <a:pt x="3011" y="12600"/>
                  </a:cubicBezTo>
                  <a:cubicBezTo>
                    <a:pt x="3218" y="12531"/>
                    <a:pt x="3466" y="13082"/>
                    <a:pt x="3590" y="13701"/>
                  </a:cubicBezTo>
                  <a:cubicBezTo>
                    <a:pt x="3714" y="14320"/>
                    <a:pt x="3714" y="15008"/>
                    <a:pt x="4087" y="15833"/>
                  </a:cubicBezTo>
                  <a:cubicBezTo>
                    <a:pt x="4459" y="16659"/>
                    <a:pt x="5204" y="17622"/>
                    <a:pt x="5949" y="17691"/>
                  </a:cubicBezTo>
                  <a:cubicBezTo>
                    <a:pt x="6693" y="17759"/>
                    <a:pt x="7438" y="16934"/>
                    <a:pt x="7852" y="16177"/>
                  </a:cubicBezTo>
                  <a:cubicBezTo>
                    <a:pt x="8266" y="15420"/>
                    <a:pt x="8349" y="14733"/>
                    <a:pt x="8390" y="14045"/>
                  </a:cubicBezTo>
                  <a:cubicBezTo>
                    <a:pt x="8431" y="13357"/>
                    <a:pt x="8431" y="12669"/>
                    <a:pt x="8183" y="12325"/>
                  </a:cubicBezTo>
                  <a:cubicBezTo>
                    <a:pt x="7935" y="11981"/>
                    <a:pt x="7438" y="11981"/>
                    <a:pt x="7024" y="12325"/>
                  </a:cubicBezTo>
                  <a:cubicBezTo>
                    <a:pt x="6611" y="12669"/>
                    <a:pt x="6280" y="13357"/>
                    <a:pt x="6073" y="14045"/>
                  </a:cubicBezTo>
                  <a:cubicBezTo>
                    <a:pt x="5866" y="14733"/>
                    <a:pt x="5783" y="15420"/>
                    <a:pt x="5949" y="15764"/>
                  </a:cubicBezTo>
                  <a:cubicBezTo>
                    <a:pt x="6114" y="16108"/>
                    <a:pt x="6528" y="16108"/>
                    <a:pt x="6983" y="16659"/>
                  </a:cubicBezTo>
                  <a:cubicBezTo>
                    <a:pt x="7438" y="17209"/>
                    <a:pt x="7935" y="18310"/>
                    <a:pt x="8349" y="18585"/>
                  </a:cubicBezTo>
                  <a:cubicBezTo>
                    <a:pt x="8762" y="18860"/>
                    <a:pt x="9093" y="18310"/>
                    <a:pt x="9466" y="16728"/>
                  </a:cubicBezTo>
                  <a:cubicBezTo>
                    <a:pt x="9838" y="15145"/>
                    <a:pt x="10252" y="12531"/>
                    <a:pt x="10707" y="9917"/>
                  </a:cubicBezTo>
                  <a:cubicBezTo>
                    <a:pt x="11162" y="7303"/>
                    <a:pt x="11659" y="4689"/>
                    <a:pt x="11949" y="2832"/>
                  </a:cubicBezTo>
                  <a:cubicBezTo>
                    <a:pt x="12238" y="975"/>
                    <a:pt x="12321" y="-126"/>
                    <a:pt x="12197" y="12"/>
                  </a:cubicBezTo>
                  <a:cubicBezTo>
                    <a:pt x="12073" y="149"/>
                    <a:pt x="11742" y="1525"/>
                    <a:pt x="11369" y="4208"/>
                  </a:cubicBezTo>
                  <a:cubicBezTo>
                    <a:pt x="10997" y="6891"/>
                    <a:pt x="10583" y="10880"/>
                    <a:pt x="10418" y="13701"/>
                  </a:cubicBezTo>
                  <a:cubicBezTo>
                    <a:pt x="10252" y="16521"/>
                    <a:pt x="10335" y="18172"/>
                    <a:pt x="10542" y="19342"/>
                  </a:cubicBezTo>
                  <a:cubicBezTo>
                    <a:pt x="10749" y="20511"/>
                    <a:pt x="11080" y="21199"/>
                    <a:pt x="11411" y="21336"/>
                  </a:cubicBezTo>
                  <a:cubicBezTo>
                    <a:pt x="11742" y="21474"/>
                    <a:pt x="12073" y="21061"/>
                    <a:pt x="12114" y="19823"/>
                  </a:cubicBezTo>
                  <a:cubicBezTo>
                    <a:pt x="12156" y="18585"/>
                    <a:pt x="11907" y="16521"/>
                    <a:pt x="11659" y="15214"/>
                  </a:cubicBezTo>
                  <a:cubicBezTo>
                    <a:pt x="11411" y="13907"/>
                    <a:pt x="11162" y="13357"/>
                    <a:pt x="10831" y="13013"/>
                  </a:cubicBezTo>
                  <a:cubicBezTo>
                    <a:pt x="10500" y="12669"/>
                    <a:pt x="10087" y="12531"/>
                    <a:pt x="10045" y="12669"/>
                  </a:cubicBezTo>
                  <a:cubicBezTo>
                    <a:pt x="10004" y="12806"/>
                    <a:pt x="10335" y="13219"/>
                    <a:pt x="11038" y="13426"/>
                  </a:cubicBezTo>
                  <a:cubicBezTo>
                    <a:pt x="11742" y="13632"/>
                    <a:pt x="12818" y="13632"/>
                    <a:pt x="13562" y="13632"/>
                  </a:cubicBezTo>
                  <a:cubicBezTo>
                    <a:pt x="14307" y="13632"/>
                    <a:pt x="14721" y="13632"/>
                    <a:pt x="15135" y="13426"/>
                  </a:cubicBezTo>
                  <a:cubicBezTo>
                    <a:pt x="15549" y="13219"/>
                    <a:pt x="15962" y="12806"/>
                    <a:pt x="15962" y="12531"/>
                  </a:cubicBezTo>
                  <a:cubicBezTo>
                    <a:pt x="15962" y="12256"/>
                    <a:pt x="15549" y="12119"/>
                    <a:pt x="15135" y="12325"/>
                  </a:cubicBezTo>
                  <a:cubicBezTo>
                    <a:pt x="14721" y="12531"/>
                    <a:pt x="14307" y="13082"/>
                    <a:pt x="13893" y="14182"/>
                  </a:cubicBezTo>
                  <a:cubicBezTo>
                    <a:pt x="13480" y="15283"/>
                    <a:pt x="13066" y="16934"/>
                    <a:pt x="13024" y="17966"/>
                  </a:cubicBezTo>
                  <a:cubicBezTo>
                    <a:pt x="12983" y="18998"/>
                    <a:pt x="13314" y="19410"/>
                    <a:pt x="13687" y="19617"/>
                  </a:cubicBezTo>
                  <a:cubicBezTo>
                    <a:pt x="14059" y="19823"/>
                    <a:pt x="14473" y="19823"/>
                    <a:pt x="14845" y="19548"/>
                  </a:cubicBezTo>
                  <a:cubicBezTo>
                    <a:pt x="15218" y="19273"/>
                    <a:pt x="15549" y="18722"/>
                    <a:pt x="15797" y="17759"/>
                  </a:cubicBezTo>
                  <a:cubicBezTo>
                    <a:pt x="16045" y="16796"/>
                    <a:pt x="16211" y="15420"/>
                    <a:pt x="16293" y="14389"/>
                  </a:cubicBezTo>
                  <a:cubicBezTo>
                    <a:pt x="16376" y="13357"/>
                    <a:pt x="16376" y="12669"/>
                    <a:pt x="16542" y="12119"/>
                  </a:cubicBezTo>
                  <a:cubicBezTo>
                    <a:pt x="16707" y="11568"/>
                    <a:pt x="17038" y="11156"/>
                    <a:pt x="17452" y="11293"/>
                  </a:cubicBezTo>
                  <a:cubicBezTo>
                    <a:pt x="17866" y="11431"/>
                    <a:pt x="18362" y="12119"/>
                    <a:pt x="18776" y="12806"/>
                  </a:cubicBezTo>
                  <a:cubicBezTo>
                    <a:pt x="19190" y="13494"/>
                    <a:pt x="19521" y="14182"/>
                    <a:pt x="19687" y="14870"/>
                  </a:cubicBezTo>
                  <a:cubicBezTo>
                    <a:pt x="19852" y="15558"/>
                    <a:pt x="19852" y="16246"/>
                    <a:pt x="19769" y="16934"/>
                  </a:cubicBezTo>
                  <a:cubicBezTo>
                    <a:pt x="19687" y="17622"/>
                    <a:pt x="19521" y="18310"/>
                    <a:pt x="19231" y="18791"/>
                  </a:cubicBezTo>
                  <a:cubicBezTo>
                    <a:pt x="18942" y="19273"/>
                    <a:pt x="18528" y="19548"/>
                    <a:pt x="18280" y="19342"/>
                  </a:cubicBezTo>
                  <a:cubicBezTo>
                    <a:pt x="18031" y="19135"/>
                    <a:pt x="17949" y="18447"/>
                    <a:pt x="18156" y="17140"/>
                  </a:cubicBezTo>
                  <a:cubicBezTo>
                    <a:pt x="18362" y="15833"/>
                    <a:pt x="18859" y="13907"/>
                    <a:pt x="19480" y="12531"/>
                  </a:cubicBezTo>
                  <a:cubicBezTo>
                    <a:pt x="20100" y="11156"/>
                    <a:pt x="20845" y="10330"/>
                    <a:pt x="21590" y="9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5422900" y="983764"/>
              <a:ext cx="5753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" y="189"/>
                    <a:pt x="668" y="379"/>
                    <a:pt x="997" y="568"/>
                  </a:cubicBezTo>
                  <a:cubicBezTo>
                    <a:pt x="1327" y="758"/>
                    <a:pt x="1653" y="947"/>
                    <a:pt x="1987" y="1042"/>
                  </a:cubicBezTo>
                  <a:cubicBezTo>
                    <a:pt x="2321" y="1137"/>
                    <a:pt x="2662" y="1137"/>
                    <a:pt x="2968" y="1137"/>
                  </a:cubicBezTo>
                  <a:cubicBezTo>
                    <a:pt x="3274" y="1137"/>
                    <a:pt x="3544" y="1137"/>
                    <a:pt x="3842" y="1137"/>
                  </a:cubicBezTo>
                  <a:cubicBezTo>
                    <a:pt x="4140" y="1137"/>
                    <a:pt x="4466" y="1137"/>
                    <a:pt x="4788" y="1137"/>
                  </a:cubicBezTo>
                  <a:cubicBezTo>
                    <a:pt x="5110" y="1137"/>
                    <a:pt x="5428" y="1137"/>
                    <a:pt x="5754" y="1137"/>
                  </a:cubicBezTo>
                  <a:cubicBezTo>
                    <a:pt x="6079" y="1137"/>
                    <a:pt x="6413" y="1137"/>
                    <a:pt x="6747" y="1232"/>
                  </a:cubicBezTo>
                  <a:cubicBezTo>
                    <a:pt x="7081" y="1326"/>
                    <a:pt x="7415" y="1516"/>
                    <a:pt x="7701" y="1800"/>
                  </a:cubicBezTo>
                  <a:cubicBezTo>
                    <a:pt x="7987" y="2084"/>
                    <a:pt x="8225" y="2463"/>
                    <a:pt x="8464" y="2842"/>
                  </a:cubicBezTo>
                  <a:cubicBezTo>
                    <a:pt x="8702" y="3221"/>
                    <a:pt x="8940" y="3600"/>
                    <a:pt x="9183" y="3979"/>
                  </a:cubicBezTo>
                  <a:cubicBezTo>
                    <a:pt x="9425" y="4358"/>
                    <a:pt x="9672" y="4737"/>
                    <a:pt x="9918" y="5211"/>
                  </a:cubicBezTo>
                  <a:cubicBezTo>
                    <a:pt x="10164" y="5684"/>
                    <a:pt x="10411" y="6253"/>
                    <a:pt x="10669" y="6821"/>
                  </a:cubicBezTo>
                  <a:cubicBezTo>
                    <a:pt x="10927" y="7389"/>
                    <a:pt x="11197" y="7958"/>
                    <a:pt x="11468" y="8432"/>
                  </a:cubicBezTo>
                  <a:cubicBezTo>
                    <a:pt x="11738" y="8905"/>
                    <a:pt x="12008" y="9284"/>
                    <a:pt x="12298" y="9663"/>
                  </a:cubicBezTo>
                  <a:cubicBezTo>
                    <a:pt x="12588" y="10042"/>
                    <a:pt x="12898" y="10421"/>
                    <a:pt x="13192" y="10800"/>
                  </a:cubicBezTo>
                  <a:cubicBezTo>
                    <a:pt x="13486" y="11179"/>
                    <a:pt x="13764" y="11558"/>
                    <a:pt x="14062" y="11842"/>
                  </a:cubicBezTo>
                  <a:cubicBezTo>
                    <a:pt x="14360" y="12126"/>
                    <a:pt x="14678" y="12316"/>
                    <a:pt x="14988" y="12600"/>
                  </a:cubicBezTo>
                  <a:cubicBezTo>
                    <a:pt x="15298" y="12884"/>
                    <a:pt x="15600" y="13263"/>
                    <a:pt x="15902" y="13642"/>
                  </a:cubicBezTo>
                  <a:cubicBezTo>
                    <a:pt x="16204" y="14021"/>
                    <a:pt x="16506" y="14400"/>
                    <a:pt x="16792" y="14779"/>
                  </a:cubicBezTo>
                  <a:cubicBezTo>
                    <a:pt x="17078" y="15158"/>
                    <a:pt x="17348" y="15537"/>
                    <a:pt x="17698" y="16011"/>
                  </a:cubicBezTo>
                  <a:cubicBezTo>
                    <a:pt x="18048" y="16484"/>
                    <a:pt x="18477" y="17053"/>
                    <a:pt x="18862" y="17621"/>
                  </a:cubicBezTo>
                  <a:cubicBezTo>
                    <a:pt x="19248" y="18189"/>
                    <a:pt x="19589" y="18758"/>
                    <a:pt x="19911" y="19232"/>
                  </a:cubicBezTo>
                  <a:cubicBezTo>
                    <a:pt x="20233" y="19705"/>
                    <a:pt x="20535" y="20084"/>
                    <a:pt x="20813" y="20463"/>
                  </a:cubicBezTo>
                  <a:cubicBezTo>
                    <a:pt x="21091" y="20842"/>
                    <a:pt x="21346" y="21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55600" y="4063514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72132" y="4025414"/>
              <a:ext cx="1231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9472" y="248"/>
                    <a:pt x="17642" y="497"/>
                    <a:pt x="15628" y="2234"/>
                  </a:cubicBezTo>
                  <a:cubicBezTo>
                    <a:pt x="13615" y="3972"/>
                    <a:pt x="11418" y="7200"/>
                    <a:pt x="9771" y="9310"/>
                  </a:cubicBezTo>
                  <a:cubicBezTo>
                    <a:pt x="8123" y="11421"/>
                    <a:pt x="7025" y="12414"/>
                    <a:pt x="5561" y="13159"/>
                  </a:cubicBezTo>
                  <a:cubicBezTo>
                    <a:pt x="4096" y="13903"/>
                    <a:pt x="2266" y="14400"/>
                    <a:pt x="1167" y="14028"/>
                  </a:cubicBezTo>
                  <a:cubicBezTo>
                    <a:pt x="69" y="13655"/>
                    <a:pt x="-297" y="12414"/>
                    <a:pt x="252" y="10676"/>
                  </a:cubicBezTo>
                  <a:cubicBezTo>
                    <a:pt x="801" y="8938"/>
                    <a:pt x="2266" y="6703"/>
                    <a:pt x="3913" y="5338"/>
                  </a:cubicBezTo>
                  <a:cubicBezTo>
                    <a:pt x="5561" y="3972"/>
                    <a:pt x="7391" y="3476"/>
                    <a:pt x="8123" y="3972"/>
                  </a:cubicBezTo>
                  <a:cubicBezTo>
                    <a:pt x="8856" y="4469"/>
                    <a:pt x="8489" y="5959"/>
                    <a:pt x="8489" y="9062"/>
                  </a:cubicBezTo>
                  <a:cubicBezTo>
                    <a:pt x="8489" y="12166"/>
                    <a:pt x="8856" y="16883"/>
                    <a:pt x="92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260350" y="492076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234950" y="523826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266700" y="5390664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0" y="5861434"/>
              <a:ext cx="179435" cy="453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420" fill="norm" stroke="1" extrusionOk="0">
                  <a:moveTo>
                    <a:pt x="0" y="5359"/>
                  </a:moveTo>
                  <a:cubicBezTo>
                    <a:pt x="248" y="8659"/>
                    <a:pt x="497" y="11959"/>
                    <a:pt x="621" y="14209"/>
                  </a:cubicBezTo>
                  <a:cubicBezTo>
                    <a:pt x="745" y="16459"/>
                    <a:pt x="745" y="17659"/>
                    <a:pt x="621" y="18759"/>
                  </a:cubicBezTo>
                  <a:cubicBezTo>
                    <a:pt x="497" y="19859"/>
                    <a:pt x="248" y="20859"/>
                    <a:pt x="124" y="21059"/>
                  </a:cubicBezTo>
                  <a:cubicBezTo>
                    <a:pt x="0" y="21259"/>
                    <a:pt x="0" y="20659"/>
                    <a:pt x="0" y="18209"/>
                  </a:cubicBezTo>
                  <a:cubicBezTo>
                    <a:pt x="0" y="15759"/>
                    <a:pt x="0" y="11459"/>
                    <a:pt x="248" y="8509"/>
                  </a:cubicBezTo>
                  <a:cubicBezTo>
                    <a:pt x="497" y="5559"/>
                    <a:pt x="993" y="3959"/>
                    <a:pt x="1614" y="2809"/>
                  </a:cubicBezTo>
                  <a:cubicBezTo>
                    <a:pt x="2234" y="1659"/>
                    <a:pt x="2979" y="959"/>
                    <a:pt x="3972" y="509"/>
                  </a:cubicBezTo>
                  <a:cubicBezTo>
                    <a:pt x="4966" y="59"/>
                    <a:pt x="6207" y="-141"/>
                    <a:pt x="7945" y="109"/>
                  </a:cubicBezTo>
                  <a:cubicBezTo>
                    <a:pt x="9683" y="359"/>
                    <a:pt x="11917" y="1059"/>
                    <a:pt x="14524" y="3009"/>
                  </a:cubicBezTo>
                  <a:cubicBezTo>
                    <a:pt x="17131" y="4959"/>
                    <a:pt x="20110" y="8159"/>
                    <a:pt x="20855" y="10809"/>
                  </a:cubicBezTo>
                  <a:cubicBezTo>
                    <a:pt x="21600" y="13459"/>
                    <a:pt x="20110" y="15559"/>
                    <a:pt x="17503" y="17209"/>
                  </a:cubicBezTo>
                  <a:cubicBezTo>
                    <a:pt x="14897" y="18859"/>
                    <a:pt x="11172" y="20059"/>
                    <a:pt x="8690" y="20709"/>
                  </a:cubicBezTo>
                  <a:cubicBezTo>
                    <a:pt x="6207" y="21359"/>
                    <a:pt x="4966" y="21459"/>
                    <a:pt x="3724" y="21409"/>
                  </a:cubicBezTo>
                  <a:cubicBezTo>
                    <a:pt x="2483" y="21359"/>
                    <a:pt x="1241" y="21159"/>
                    <a:pt x="1862" y="20959"/>
                  </a:cubicBezTo>
                  <a:cubicBezTo>
                    <a:pt x="2483" y="20759"/>
                    <a:pt x="4966" y="20559"/>
                    <a:pt x="7448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96850" y="6222514"/>
              <a:ext cx="161058" cy="2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521" fill="norm" stroke="1" extrusionOk="0">
                  <a:moveTo>
                    <a:pt x="10099" y="0"/>
                  </a:moveTo>
                  <a:cubicBezTo>
                    <a:pt x="9818" y="2847"/>
                    <a:pt x="9538" y="5693"/>
                    <a:pt x="9257" y="8874"/>
                  </a:cubicBezTo>
                  <a:cubicBezTo>
                    <a:pt x="8977" y="12056"/>
                    <a:pt x="8696" y="15572"/>
                    <a:pt x="8135" y="17916"/>
                  </a:cubicBezTo>
                  <a:cubicBezTo>
                    <a:pt x="7574" y="20260"/>
                    <a:pt x="6732" y="21433"/>
                    <a:pt x="6312" y="21516"/>
                  </a:cubicBezTo>
                  <a:cubicBezTo>
                    <a:pt x="5891" y="21600"/>
                    <a:pt x="5891" y="20595"/>
                    <a:pt x="6732" y="18586"/>
                  </a:cubicBezTo>
                  <a:cubicBezTo>
                    <a:pt x="7574" y="16577"/>
                    <a:pt x="9257" y="13563"/>
                    <a:pt x="10660" y="11805"/>
                  </a:cubicBezTo>
                  <a:cubicBezTo>
                    <a:pt x="12062" y="10047"/>
                    <a:pt x="13184" y="9544"/>
                    <a:pt x="14447" y="9544"/>
                  </a:cubicBezTo>
                  <a:cubicBezTo>
                    <a:pt x="15709" y="9544"/>
                    <a:pt x="17112" y="10047"/>
                    <a:pt x="18234" y="10633"/>
                  </a:cubicBezTo>
                  <a:cubicBezTo>
                    <a:pt x="19356" y="11219"/>
                    <a:pt x="20197" y="11888"/>
                    <a:pt x="20758" y="12809"/>
                  </a:cubicBezTo>
                  <a:cubicBezTo>
                    <a:pt x="21319" y="13730"/>
                    <a:pt x="21600" y="14902"/>
                    <a:pt x="21039" y="15823"/>
                  </a:cubicBezTo>
                  <a:cubicBezTo>
                    <a:pt x="20478" y="16744"/>
                    <a:pt x="19075" y="17414"/>
                    <a:pt x="15990" y="17749"/>
                  </a:cubicBezTo>
                  <a:cubicBezTo>
                    <a:pt x="12904" y="18084"/>
                    <a:pt x="8135" y="18084"/>
                    <a:pt x="5190" y="17581"/>
                  </a:cubicBezTo>
                  <a:cubicBezTo>
                    <a:pt x="2244" y="17079"/>
                    <a:pt x="1122" y="16074"/>
                    <a:pt x="0" y="15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273050" y="5762052"/>
              <a:ext cx="85431" cy="174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81" fill="norm" stroke="1" extrusionOk="0">
                  <a:moveTo>
                    <a:pt x="0" y="4305"/>
                  </a:moveTo>
                  <a:cubicBezTo>
                    <a:pt x="1580" y="5346"/>
                    <a:pt x="3161" y="6387"/>
                    <a:pt x="6585" y="8599"/>
                  </a:cubicBezTo>
                  <a:cubicBezTo>
                    <a:pt x="10010" y="10811"/>
                    <a:pt x="15278" y="14194"/>
                    <a:pt x="17912" y="15105"/>
                  </a:cubicBezTo>
                  <a:cubicBezTo>
                    <a:pt x="20546" y="16016"/>
                    <a:pt x="20546" y="14454"/>
                    <a:pt x="20546" y="12242"/>
                  </a:cubicBezTo>
                  <a:cubicBezTo>
                    <a:pt x="20546" y="10030"/>
                    <a:pt x="20546" y="7168"/>
                    <a:pt x="20546" y="5086"/>
                  </a:cubicBezTo>
                  <a:cubicBezTo>
                    <a:pt x="20546" y="3004"/>
                    <a:pt x="20546" y="1703"/>
                    <a:pt x="20283" y="1703"/>
                  </a:cubicBezTo>
                  <a:cubicBezTo>
                    <a:pt x="20020" y="1703"/>
                    <a:pt x="19493" y="3004"/>
                    <a:pt x="18439" y="5216"/>
                  </a:cubicBezTo>
                  <a:cubicBezTo>
                    <a:pt x="17385" y="7428"/>
                    <a:pt x="15805" y="10551"/>
                    <a:pt x="14224" y="12763"/>
                  </a:cubicBezTo>
                  <a:cubicBezTo>
                    <a:pt x="12644" y="14975"/>
                    <a:pt x="11063" y="16276"/>
                    <a:pt x="8956" y="17057"/>
                  </a:cubicBezTo>
                  <a:cubicBezTo>
                    <a:pt x="6849" y="17838"/>
                    <a:pt x="4215" y="18098"/>
                    <a:pt x="2634" y="17577"/>
                  </a:cubicBezTo>
                  <a:cubicBezTo>
                    <a:pt x="1054" y="17057"/>
                    <a:pt x="527" y="15756"/>
                    <a:pt x="1844" y="14064"/>
                  </a:cubicBezTo>
                  <a:cubicBezTo>
                    <a:pt x="3161" y="12373"/>
                    <a:pt x="6322" y="10291"/>
                    <a:pt x="9746" y="8339"/>
                  </a:cubicBezTo>
                  <a:cubicBezTo>
                    <a:pt x="13171" y="6387"/>
                    <a:pt x="16859" y="4565"/>
                    <a:pt x="18966" y="3004"/>
                  </a:cubicBezTo>
                  <a:cubicBezTo>
                    <a:pt x="21073" y="1442"/>
                    <a:pt x="21600" y="141"/>
                    <a:pt x="21073" y="11"/>
                  </a:cubicBezTo>
                  <a:cubicBezTo>
                    <a:pt x="20546" y="-119"/>
                    <a:pt x="18966" y="922"/>
                    <a:pt x="17912" y="4045"/>
                  </a:cubicBezTo>
                  <a:cubicBezTo>
                    <a:pt x="16859" y="7168"/>
                    <a:pt x="16332" y="12373"/>
                    <a:pt x="16859" y="15626"/>
                  </a:cubicBezTo>
                  <a:cubicBezTo>
                    <a:pt x="17385" y="18879"/>
                    <a:pt x="18966" y="20180"/>
                    <a:pt x="20546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838200" y="3117364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800100" y="3314214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085850" y="2253764"/>
              <a:ext cx="394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5" y="16560"/>
                    <a:pt x="510" y="11520"/>
                    <a:pt x="893" y="9000"/>
                  </a:cubicBezTo>
                  <a:cubicBezTo>
                    <a:pt x="1275" y="6480"/>
                    <a:pt x="1786" y="6480"/>
                    <a:pt x="2267" y="6480"/>
                  </a:cubicBezTo>
                  <a:cubicBezTo>
                    <a:pt x="2748" y="6480"/>
                    <a:pt x="3200" y="6480"/>
                    <a:pt x="3687" y="6480"/>
                  </a:cubicBezTo>
                  <a:cubicBezTo>
                    <a:pt x="4174" y="6480"/>
                    <a:pt x="4696" y="6480"/>
                    <a:pt x="5194" y="6480"/>
                  </a:cubicBezTo>
                  <a:cubicBezTo>
                    <a:pt x="5693" y="6480"/>
                    <a:pt x="6168" y="6480"/>
                    <a:pt x="6632" y="6480"/>
                  </a:cubicBezTo>
                  <a:cubicBezTo>
                    <a:pt x="7096" y="6480"/>
                    <a:pt x="7548" y="6480"/>
                    <a:pt x="8017" y="6480"/>
                  </a:cubicBezTo>
                  <a:cubicBezTo>
                    <a:pt x="8487" y="6480"/>
                    <a:pt x="8974" y="6480"/>
                    <a:pt x="9467" y="7200"/>
                  </a:cubicBezTo>
                  <a:cubicBezTo>
                    <a:pt x="9959" y="7920"/>
                    <a:pt x="10458" y="9360"/>
                    <a:pt x="10951" y="11160"/>
                  </a:cubicBezTo>
                  <a:cubicBezTo>
                    <a:pt x="11443" y="12960"/>
                    <a:pt x="11930" y="15120"/>
                    <a:pt x="12423" y="16200"/>
                  </a:cubicBezTo>
                  <a:cubicBezTo>
                    <a:pt x="12916" y="17280"/>
                    <a:pt x="13414" y="17280"/>
                    <a:pt x="13907" y="17280"/>
                  </a:cubicBezTo>
                  <a:cubicBezTo>
                    <a:pt x="14400" y="17280"/>
                    <a:pt x="14887" y="17280"/>
                    <a:pt x="15368" y="17280"/>
                  </a:cubicBezTo>
                  <a:cubicBezTo>
                    <a:pt x="15849" y="17280"/>
                    <a:pt x="16325" y="17280"/>
                    <a:pt x="16783" y="16560"/>
                  </a:cubicBezTo>
                  <a:cubicBezTo>
                    <a:pt x="17241" y="15840"/>
                    <a:pt x="17681" y="14400"/>
                    <a:pt x="18139" y="12960"/>
                  </a:cubicBezTo>
                  <a:cubicBezTo>
                    <a:pt x="18597" y="11520"/>
                    <a:pt x="19072" y="10080"/>
                    <a:pt x="19513" y="8280"/>
                  </a:cubicBezTo>
                  <a:cubicBezTo>
                    <a:pt x="19954" y="6480"/>
                    <a:pt x="20359" y="4320"/>
                    <a:pt x="20701" y="2880"/>
                  </a:cubicBezTo>
                  <a:cubicBezTo>
                    <a:pt x="21043" y="1440"/>
                    <a:pt x="21322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060450" y="2374414"/>
              <a:ext cx="4552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00"/>
                  </a:moveTo>
                  <a:cubicBezTo>
                    <a:pt x="422" y="7650"/>
                    <a:pt x="844" y="7200"/>
                    <a:pt x="1230" y="6975"/>
                  </a:cubicBezTo>
                  <a:cubicBezTo>
                    <a:pt x="1617" y="6750"/>
                    <a:pt x="1968" y="6750"/>
                    <a:pt x="2305" y="6300"/>
                  </a:cubicBezTo>
                  <a:cubicBezTo>
                    <a:pt x="2641" y="5850"/>
                    <a:pt x="2962" y="4950"/>
                    <a:pt x="3379" y="4275"/>
                  </a:cubicBezTo>
                  <a:cubicBezTo>
                    <a:pt x="3796" y="3600"/>
                    <a:pt x="4308" y="3150"/>
                    <a:pt x="4775" y="2700"/>
                  </a:cubicBezTo>
                  <a:cubicBezTo>
                    <a:pt x="5242" y="2250"/>
                    <a:pt x="5664" y="1800"/>
                    <a:pt x="6030" y="1350"/>
                  </a:cubicBezTo>
                  <a:cubicBezTo>
                    <a:pt x="6397" y="900"/>
                    <a:pt x="6708" y="450"/>
                    <a:pt x="7034" y="225"/>
                  </a:cubicBezTo>
                  <a:cubicBezTo>
                    <a:pt x="7361" y="0"/>
                    <a:pt x="7702" y="0"/>
                    <a:pt x="8054" y="0"/>
                  </a:cubicBezTo>
                  <a:cubicBezTo>
                    <a:pt x="8405" y="0"/>
                    <a:pt x="8767" y="0"/>
                    <a:pt x="9128" y="225"/>
                  </a:cubicBezTo>
                  <a:cubicBezTo>
                    <a:pt x="9490" y="450"/>
                    <a:pt x="9851" y="900"/>
                    <a:pt x="10208" y="1575"/>
                  </a:cubicBezTo>
                  <a:cubicBezTo>
                    <a:pt x="10564" y="2250"/>
                    <a:pt x="10915" y="3150"/>
                    <a:pt x="11287" y="4050"/>
                  </a:cubicBezTo>
                  <a:cubicBezTo>
                    <a:pt x="11659" y="4950"/>
                    <a:pt x="12050" y="5850"/>
                    <a:pt x="12412" y="6750"/>
                  </a:cubicBezTo>
                  <a:cubicBezTo>
                    <a:pt x="12773" y="7650"/>
                    <a:pt x="13105" y="8550"/>
                    <a:pt x="13451" y="9225"/>
                  </a:cubicBezTo>
                  <a:cubicBezTo>
                    <a:pt x="13797" y="9900"/>
                    <a:pt x="14159" y="10350"/>
                    <a:pt x="14515" y="10800"/>
                  </a:cubicBezTo>
                  <a:cubicBezTo>
                    <a:pt x="14872" y="11250"/>
                    <a:pt x="15223" y="11700"/>
                    <a:pt x="15560" y="12375"/>
                  </a:cubicBezTo>
                  <a:cubicBezTo>
                    <a:pt x="15896" y="13050"/>
                    <a:pt x="16218" y="13950"/>
                    <a:pt x="16534" y="14625"/>
                  </a:cubicBezTo>
                  <a:cubicBezTo>
                    <a:pt x="16850" y="15300"/>
                    <a:pt x="17162" y="15750"/>
                    <a:pt x="17538" y="16200"/>
                  </a:cubicBezTo>
                  <a:cubicBezTo>
                    <a:pt x="17915" y="16650"/>
                    <a:pt x="18356" y="17100"/>
                    <a:pt x="18758" y="17325"/>
                  </a:cubicBezTo>
                  <a:cubicBezTo>
                    <a:pt x="19160" y="17550"/>
                    <a:pt x="19521" y="17550"/>
                    <a:pt x="19933" y="18000"/>
                  </a:cubicBezTo>
                  <a:cubicBezTo>
                    <a:pt x="20345" y="18450"/>
                    <a:pt x="20807" y="19350"/>
                    <a:pt x="21093" y="20025"/>
                  </a:cubicBezTo>
                  <a:cubicBezTo>
                    <a:pt x="21379" y="20700"/>
                    <a:pt x="21490" y="211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1262441" y="2857622"/>
              <a:ext cx="196358" cy="53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05" fill="norm" stroke="1" extrusionOk="0">
                  <a:moveTo>
                    <a:pt x="20122" y="3036"/>
                  </a:moveTo>
                  <a:cubicBezTo>
                    <a:pt x="20812" y="1931"/>
                    <a:pt x="21501" y="825"/>
                    <a:pt x="21271" y="315"/>
                  </a:cubicBezTo>
                  <a:cubicBezTo>
                    <a:pt x="21041" y="-195"/>
                    <a:pt x="19892" y="-110"/>
                    <a:pt x="17250" y="740"/>
                  </a:cubicBezTo>
                  <a:cubicBezTo>
                    <a:pt x="14607" y="1591"/>
                    <a:pt x="10471" y="3207"/>
                    <a:pt x="7484" y="4652"/>
                  </a:cubicBezTo>
                  <a:cubicBezTo>
                    <a:pt x="4497" y="6098"/>
                    <a:pt x="2658" y="7374"/>
                    <a:pt x="1739" y="8224"/>
                  </a:cubicBezTo>
                  <a:cubicBezTo>
                    <a:pt x="820" y="9074"/>
                    <a:pt x="820" y="9499"/>
                    <a:pt x="1395" y="9797"/>
                  </a:cubicBezTo>
                  <a:cubicBezTo>
                    <a:pt x="1969" y="10095"/>
                    <a:pt x="3118" y="10265"/>
                    <a:pt x="4497" y="10350"/>
                  </a:cubicBezTo>
                  <a:cubicBezTo>
                    <a:pt x="5875" y="10435"/>
                    <a:pt x="7484" y="10435"/>
                    <a:pt x="8863" y="10477"/>
                  </a:cubicBezTo>
                  <a:cubicBezTo>
                    <a:pt x="10241" y="10520"/>
                    <a:pt x="11390" y="10605"/>
                    <a:pt x="11850" y="10860"/>
                  </a:cubicBezTo>
                  <a:cubicBezTo>
                    <a:pt x="12310" y="11115"/>
                    <a:pt x="12080" y="11540"/>
                    <a:pt x="10127" y="12561"/>
                  </a:cubicBezTo>
                  <a:cubicBezTo>
                    <a:pt x="8173" y="13581"/>
                    <a:pt x="4497" y="15197"/>
                    <a:pt x="2429" y="16600"/>
                  </a:cubicBezTo>
                  <a:cubicBezTo>
                    <a:pt x="361" y="18003"/>
                    <a:pt x="-99" y="19194"/>
                    <a:pt x="16" y="19959"/>
                  </a:cubicBezTo>
                  <a:cubicBezTo>
                    <a:pt x="131" y="20725"/>
                    <a:pt x="820" y="21065"/>
                    <a:pt x="3807" y="21235"/>
                  </a:cubicBezTo>
                  <a:cubicBezTo>
                    <a:pt x="6795" y="21405"/>
                    <a:pt x="12080" y="21405"/>
                    <a:pt x="17365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530855" y="2985190"/>
              <a:ext cx="133321" cy="341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94" fill="norm" stroke="1" extrusionOk="0">
                  <a:moveTo>
                    <a:pt x="2868" y="2709"/>
                  </a:moveTo>
                  <a:cubicBezTo>
                    <a:pt x="2213" y="1649"/>
                    <a:pt x="1559" y="589"/>
                    <a:pt x="2213" y="192"/>
                  </a:cubicBezTo>
                  <a:cubicBezTo>
                    <a:pt x="2868" y="-206"/>
                    <a:pt x="4831" y="59"/>
                    <a:pt x="6959" y="589"/>
                  </a:cubicBezTo>
                  <a:cubicBezTo>
                    <a:pt x="9086" y="1119"/>
                    <a:pt x="11377" y="1914"/>
                    <a:pt x="11213" y="3372"/>
                  </a:cubicBezTo>
                  <a:cubicBezTo>
                    <a:pt x="11050" y="4830"/>
                    <a:pt x="8431" y="6950"/>
                    <a:pt x="5813" y="8341"/>
                  </a:cubicBezTo>
                  <a:cubicBezTo>
                    <a:pt x="3195" y="9733"/>
                    <a:pt x="577" y="10395"/>
                    <a:pt x="86" y="10727"/>
                  </a:cubicBezTo>
                  <a:cubicBezTo>
                    <a:pt x="-405" y="11058"/>
                    <a:pt x="1231" y="11058"/>
                    <a:pt x="4668" y="11124"/>
                  </a:cubicBezTo>
                  <a:cubicBezTo>
                    <a:pt x="8104" y="11190"/>
                    <a:pt x="13340" y="11323"/>
                    <a:pt x="16613" y="11985"/>
                  </a:cubicBezTo>
                  <a:cubicBezTo>
                    <a:pt x="19886" y="12648"/>
                    <a:pt x="21195" y="13841"/>
                    <a:pt x="20377" y="15298"/>
                  </a:cubicBezTo>
                  <a:cubicBezTo>
                    <a:pt x="19559" y="16756"/>
                    <a:pt x="16613" y="18479"/>
                    <a:pt x="13340" y="19539"/>
                  </a:cubicBezTo>
                  <a:cubicBezTo>
                    <a:pt x="10068" y="20599"/>
                    <a:pt x="6468" y="20996"/>
                    <a:pt x="2868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689100" y="3333264"/>
              <a:ext cx="1460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39" y="5760"/>
                    <a:pt x="9078" y="11520"/>
                    <a:pt x="5478" y="15120"/>
                  </a:cubicBezTo>
                  <a:cubicBezTo>
                    <a:pt x="1878" y="18720"/>
                    <a:pt x="939" y="201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2000250" y="2915253"/>
              <a:ext cx="183716" cy="443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547" fill="norm" stroke="1" extrusionOk="0">
                  <a:moveTo>
                    <a:pt x="0" y="3650"/>
                  </a:moveTo>
                  <a:cubicBezTo>
                    <a:pt x="0" y="3136"/>
                    <a:pt x="0" y="2621"/>
                    <a:pt x="1105" y="2158"/>
                  </a:cubicBezTo>
                  <a:cubicBezTo>
                    <a:pt x="2209" y="1696"/>
                    <a:pt x="4418" y="1284"/>
                    <a:pt x="7241" y="924"/>
                  </a:cubicBezTo>
                  <a:cubicBezTo>
                    <a:pt x="10064" y="564"/>
                    <a:pt x="13500" y="256"/>
                    <a:pt x="15832" y="101"/>
                  </a:cubicBezTo>
                  <a:cubicBezTo>
                    <a:pt x="18164" y="-53"/>
                    <a:pt x="19391" y="-53"/>
                    <a:pt x="20250" y="256"/>
                  </a:cubicBezTo>
                  <a:cubicBezTo>
                    <a:pt x="21109" y="564"/>
                    <a:pt x="21600" y="1181"/>
                    <a:pt x="21109" y="2621"/>
                  </a:cubicBezTo>
                  <a:cubicBezTo>
                    <a:pt x="20618" y="4061"/>
                    <a:pt x="19145" y="6324"/>
                    <a:pt x="17427" y="8896"/>
                  </a:cubicBezTo>
                  <a:cubicBezTo>
                    <a:pt x="15709" y="11467"/>
                    <a:pt x="13745" y="14347"/>
                    <a:pt x="12518" y="16507"/>
                  </a:cubicBezTo>
                  <a:cubicBezTo>
                    <a:pt x="11291" y="18667"/>
                    <a:pt x="10800" y="20107"/>
                    <a:pt x="10309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2025650" y="3190886"/>
              <a:ext cx="177801" cy="4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0" fill="norm" stroke="1" extrusionOk="0">
                  <a:moveTo>
                    <a:pt x="1543" y="20910"/>
                  </a:moveTo>
                  <a:cubicBezTo>
                    <a:pt x="771" y="17153"/>
                    <a:pt x="0" y="13397"/>
                    <a:pt x="0" y="9640"/>
                  </a:cubicBezTo>
                  <a:cubicBezTo>
                    <a:pt x="0" y="5884"/>
                    <a:pt x="771" y="2127"/>
                    <a:pt x="4500" y="719"/>
                  </a:cubicBezTo>
                  <a:cubicBezTo>
                    <a:pt x="8229" y="-690"/>
                    <a:pt x="14914" y="249"/>
                    <a:pt x="21600" y="11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184400" y="3263414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684474" y="2904553"/>
              <a:ext cx="124671" cy="3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462" fill="norm" stroke="1" extrusionOk="0">
                  <a:moveTo>
                    <a:pt x="20447" y="1441"/>
                  </a:moveTo>
                  <a:cubicBezTo>
                    <a:pt x="20801" y="757"/>
                    <a:pt x="21155" y="74"/>
                    <a:pt x="20447" y="5"/>
                  </a:cubicBezTo>
                  <a:cubicBezTo>
                    <a:pt x="19739" y="-63"/>
                    <a:pt x="17968" y="484"/>
                    <a:pt x="14958" y="2603"/>
                  </a:cubicBezTo>
                  <a:cubicBezTo>
                    <a:pt x="11948" y="4722"/>
                    <a:pt x="7699" y="8413"/>
                    <a:pt x="6283" y="11626"/>
                  </a:cubicBezTo>
                  <a:cubicBezTo>
                    <a:pt x="4866" y="14838"/>
                    <a:pt x="6283" y="17572"/>
                    <a:pt x="8053" y="19145"/>
                  </a:cubicBezTo>
                  <a:cubicBezTo>
                    <a:pt x="9824" y="20717"/>
                    <a:pt x="11948" y="21127"/>
                    <a:pt x="14073" y="21332"/>
                  </a:cubicBezTo>
                  <a:cubicBezTo>
                    <a:pt x="16198" y="21537"/>
                    <a:pt x="18322" y="21537"/>
                    <a:pt x="19562" y="21059"/>
                  </a:cubicBezTo>
                  <a:cubicBezTo>
                    <a:pt x="20801" y="20580"/>
                    <a:pt x="21155" y="19623"/>
                    <a:pt x="20093" y="18529"/>
                  </a:cubicBezTo>
                  <a:cubicBezTo>
                    <a:pt x="19030" y="17436"/>
                    <a:pt x="16552" y="16205"/>
                    <a:pt x="14250" y="15453"/>
                  </a:cubicBezTo>
                  <a:cubicBezTo>
                    <a:pt x="11948" y="14702"/>
                    <a:pt x="9824" y="14428"/>
                    <a:pt x="7522" y="14291"/>
                  </a:cubicBezTo>
                  <a:cubicBezTo>
                    <a:pt x="5221" y="14155"/>
                    <a:pt x="2742" y="14155"/>
                    <a:pt x="1325" y="14565"/>
                  </a:cubicBezTo>
                  <a:cubicBezTo>
                    <a:pt x="-91" y="14975"/>
                    <a:pt x="-445" y="15795"/>
                    <a:pt x="617" y="16479"/>
                  </a:cubicBezTo>
                  <a:cubicBezTo>
                    <a:pt x="1680" y="17162"/>
                    <a:pt x="4158" y="17709"/>
                    <a:pt x="6637" y="18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825750" y="3288814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629"/>
                    <a:pt x="9257" y="9257"/>
                    <a:pt x="5657" y="12857"/>
                  </a:cubicBezTo>
                  <a:cubicBezTo>
                    <a:pt x="2057" y="16457"/>
                    <a:pt x="1029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3219450" y="2905424"/>
              <a:ext cx="188384" cy="415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5057"/>
                  </a:moveTo>
                  <a:cubicBezTo>
                    <a:pt x="243" y="4509"/>
                    <a:pt x="485" y="3961"/>
                    <a:pt x="3155" y="3139"/>
                  </a:cubicBezTo>
                  <a:cubicBezTo>
                    <a:pt x="5825" y="2316"/>
                    <a:pt x="10921" y="1220"/>
                    <a:pt x="14076" y="617"/>
                  </a:cubicBezTo>
                  <a:cubicBezTo>
                    <a:pt x="17231" y="14"/>
                    <a:pt x="18445" y="-96"/>
                    <a:pt x="19537" y="68"/>
                  </a:cubicBezTo>
                  <a:cubicBezTo>
                    <a:pt x="20629" y="233"/>
                    <a:pt x="21600" y="672"/>
                    <a:pt x="21600" y="1220"/>
                  </a:cubicBezTo>
                  <a:cubicBezTo>
                    <a:pt x="21600" y="1768"/>
                    <a:pt x="20629" y="2426"/>
                    <a:pt x="18930" y="4783"/>
                  </a:cubicBezTo>
                  <a:cubicBezTo>
                    <a:pt x="17231" y="7141"/>
                    <a:pt x="14804" y="11197"/>
                    <a:pt x="13470" y="14267"/>
                  </a:cubicBezTo>
                  <a:cubicBezTo>
                    <a:pt x="12135" y="17338"/>
                    <a:pt x="11892" y="19421"/>
                    <a:pt x="11649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227501" y="3161814"/>
              <a:ext cx="169749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1386" y="21600"/>
                  </a:moveTo>
                  <a:cubicBezTo>
                    <a:pt x="586" y="17486"/>
                    <a:pt x="-214" y="13371"/>
                    <a:pt x="53" y="9771"/>
                  </a:cubicBezTo>
                  <a:cubicBezTo>
                    <a:pt x="319" y="6171"/>
                    <a:pt x="1653" y="3086"/>
                    <a:pt x="5386" y="1543"/>
                  </a:cubicBezTo>
                  <a:cubicBezTo>
                    <a:pt x="9119" y="0"/>
                    <a:pt x="15253" y="0"/>
                    <a:pt x="2138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371850" y="3250714"/>
              <a:ext cx="1524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261"/>
                    <a:pt x="9600" y="12522"/>
                    <a:pt x="6000" y="16122"/>
                  </a:cubicBezTo>
                  <a:cubicBezTo>
                    <a:pt x="2400" y="19722"/>
                    <a:pt x="1200" y="2066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3975100" y="3009414"/>
              <a:ext cx="190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77"/>
                    <a:pt x="4800" y="11354"/>
                    <a:pt x="8400" y="14954"/>
                  </a:cubicBezTo>
                  <a:cubicBezTo>
                    <a:pt x="12000" y="18554"/>
                    <a:pt x="16800" y="200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3943350" y="3365014"/>
              <a:ext cx="196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470400" y="3053864"/>
              <a:ext cx="508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376"/>
                    <a:pt x="14400" y="8753"/>
                    <a:pt x="10800" y="12353"/>
                  </a:cubicBezTo>
                  <a:cubicBezTo>
                    <a:pt x="7200" y="15953"/>
                    <a:pt x="3600" y="187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591050" y="2977664"/>
              <a:ext cx="159486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12623" y="0"/>
                  </a:moveTo>
                  <a:cubicBezTo>
                    <a:pt x="14306" y="0"/>
                    <a:pt x="15990" y="0"/>
                    <a:pt x="17813" y="662"/>
                  </a:cubicBezTo>
                  <a:cubicBezTo>
                    <a:pt x="19636" y="1324"/>
                    <a:pt x="21600" y="2648"/>
                    <a:pt x="21039" y="4179"/>
                  </a:cubicBezTo>
                  <a:cubicBezTo>
                    <a:pt x="20478" y="5710"/>
                    <a:pt x="17392" y="7448"/>
                    <a:pt x="15288" y="8814"/>
                  </a:cubicBezTo>
                  <a:cubicBezTo>
                    <a:pt x="13184" y="10179"/>
                    <a:pt x="12062" y="11172"/>
                    <a:pt x="12623" y="12290"/>
                  </a:cubicBezTo>
                  <a:cubicBezTo>
                    <a:pt x="13184" y="13407"/>
                    <a:pt x="15429" y="14648"/>
                    <a:pt x="16831" y="15807"/>
                  </a:cubicBezTo>
                  <a:cubicBezTo>
                    <a:pt x="18234" y="16966"/>
                    <a:pt x="18795" y="18041"/>
                    <a:pt x="15849" y="18993"/>
                  </a:cubicBezTo>
                  <a:cubicBezTo>
                    <a:pt x="12904" y="19945"/>
                    <a:pt x="6452" y="207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914400" y="4351381"/>
              <a:ext cx="1778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929216" y="4438164"/>
              <a:ext cx="137584" cy="32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9637" y="0"/>
                  </a:moveTo>
                  <a:cubicBezTo>
                    <a:pt x="7975" y="4050"/>
                    <a:pt x="6314" y="8100"/>
                    <a:pt x="4320" y="12150"/>
                  </a:cubicBezTo>
                  <a:cubicBezTo>
                    <a:pt x="2326" y="16200"/>
                    <a:pt x="0" y="20250"/>
                    <a:pt x="0" y="20925"/>
                  </a:cubicBezTo>
                  <a:cubicBezTo>
                    <a:pt x="0" y="21600"/>
                    <a:pt x="2326" y="18900"/>
                    <a:pt x="6314" y="15525"/>
                  </a:cubicBezTo>
                  <a:cubicBezTo>
                    <a:pt x="10302" y="12150"/>
                    <a:pt x="15951" y="8100"/>
                    <a:pt x="21600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1372608" y="4130784"/>
              <a:ext cx="113292" cy="47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86" fill="norm" stroke="1" extrusionOk="0">
                  <a:moveTo>
                    <a:pt x="21409" y="1820"/>
                  </a:moveTo>
                  <a:cubicBezTo>
                    <a:pt x="20609" y="1347"/>
                    <a:pt x="19809" y="873"/>
                    <a:pt x="18209" y="494"/>
                  </a:cubicBezTo>
                  <a:cubicBezTo>
                    <a:pt x="16609" y="115"/>
                    <a:pt x="14209" y="-169"/>
                    <a:pt x="11209" y="115"/>
                  </a:cubicBezTo>
                  <a:cubicBezTo>
                    <a:pt x="8209" y="399"/>
                    <a:pt x="4609" y="1252"/>
                    <a:pt x="3409" y="2247"/>
                  </a:cubicBezTo>
                  <a:cubicBezTo>
                    <a:pt x="2209" y="3242"/>
                    <a:pt x="3409" y="4378"/>
                    <a:pt x="4809" y="5136"/>
                  </a:cubicBezTo>
                  <a:cubicBezTo>
                    <a:pt x="6209" y="5894"/>
                    <a:pt x="7809" y="6273"/>
                    <a:pt x="9609" y="6747"/>
                  </a:cubicBezTo>
                  <a:cubicBezTo>
                    <a:pt x="11409" y="7220"/>
                    <a:pt x="13409" y="7789"/>
                    <a:pt x="13809" y="8310"/>
                  </a:cubicBezTo>
                  <a:cubicBezTo>
                    <a:pt x="14209" y="8831"/>
                    <a:pt x="13009" y="9305"/>
                    <a:pt x="11009" y="10063"/>
                  </a:cubicBezTo>
                  <a:cubicBezTo>
                    <a:pt x="9009" y="10820"/>
                    <a:pt x="6209" y="11863"/>
                    <a:pt x="4809" y="12857"/>
                  </a:cubicBezTo>
                  <a:cubicBezTo>
                    <a:pt x="3409" y="13852"/>
                    <a:pt x="3409" y="14799"/>
                    <a:pt x="3409" y="15794"/>
                  </a:cubicBezTo>
                  <a:cubicBezTo>
                    <a:pt x="3409" y="16789"/>
                    <a:pt x="3409" y="17831"/>
                    <a:pt x="2809" y="18542"/>
                  </a:cubicBezTo>
                  <a:cubicBezTo>
                    <a:pt x="2209" y="19252"/>
                    <a:pt x="1009" y="19631"/>
                    <a:pt x="409" y="20057"/>
                  </a:cubicBezTo>
                  <a:cubicBezTo>
                    <a:pt x="-191" y="20484"/>
                    <a:pt x="-191" y="20957"/>
                    <a:pt x="809" y="21194"/>
                  </a:cubicBezTo>
                  <a:cubicBezTo>
                    <a:pt x="1809" y="21431"/>
                    <a:pt x="3809" y="21431"/>
                    <a:pt x="6209" y="21289"/>
                  </a:cubicBezTo>
                  <a:cubicBezTo>
                    <a:pt x="8609" y="21147"/>
                    <a:pt x="11409" y="20863"/>
                    <a:pt x="14209" y="20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1638300" y="4203214"/>
              <a:ext cx="190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71"/>
                    <a:pt x="14400" y="9943"/>
                    <a:pt x="18000" y="13543"/>
                  </a:cubicBezTo>
                  <a:cubicBezTo>
                    <a:pt x="21600" y="17143"/>
                    <a:pt x="21600" y="19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1720850" y="4444514"/>
              <a:ext cx="114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3724"/>
                    <a:pt x="8800" y="7448"/>
                    <a:pt x="5200" y="11048"/>
                  </a:cubicBezTo>
                  <a:cubicBezTo>
                    <a:pt x="1600" y="14648"/>
                    <a:pt x="800" y="181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1996230" y="4141037"/>
              <a:ext cx="142008" cy="344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06" fill="norm" stroke="1" extrusionOk="0">
                  <a:moveTo>
                    <a:pt x="1533" y="4659"/>
                  </a:moveTo>
                  <a:cubicBezTo>
                    <a:pt x="594" y="4133"/>
                    <a:pt x="-345" y="3606"/>
                    <a:pt x="125" y="3145"/>
                  </a:cubicBezTo>
                  <a:cubicBezTo>
                    <a:pt x="594" y="2684"/>
                    <a:pt x="2472" y="2289"/>
                    <a:pt x="5290" y="1762"/>
                  </a:cubicBezTo>
                  <a:cubicBezTo>
                    <a:pt x="8107" y="1235"/>
                    <a:pt x="11864" y="577"/>
                    <a:pt x="14681" y="247"/>
                  </a:cubicBezTo>
                  <a:cubicBezTo>
                    <a:pt x="17498" y="-82"/>
                    <a:pt x="19377" y="-82"/>
                    <a:pt x="20316" y="247"/>
                  </a:cubicBezTo>
                  <a:cubicBezTo>
                    <a:pt x="21255" y="577"/>
                    <a:pt x="21255" y="1235"/>
                    <a:pt x="20159" y="3079"/>
                  </a:cubicBezTo>
                  <a:cubicBezTo>
                    <a:pt x="19064" y="4923"/>
                    <a:pt x="16872" y="7952"/>
                    <a:pt x="15151" y="10916"/>
                  </a:cubicBezTo>
                  <a:cubicBezTo>
                    <a:pt x="13429" y="13879"/>
                    <a:pt x="12177" y="16777"/>
                    <a:pt x="11394" y="18555"/>
                  </a:cubicBezTo>
                  <a:cubicBezTo>
                    <a:pt x="10612" y="20333"/>
                    <a:pt x="10298" y="20991"/>
                    <a:pt x="9516" y="21255"/>
                  </a:cubicBezTo>
                  <a:cubicBezTo>
                    <a:pt x="8733" y="21518"/>
                    <a:pt x="7481" y="21386"/>
                    <a:pt x="6229" y="21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1981200" y="4352174"/>
              <a:ext cx="247651" cy="5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1108" y="21288"/>
                  </a:moveTo>
                  <a:cubicBezTo>
                    <a:pt x="554" y="17965"/>
                    <a:pt x="0" y="14642"/>
                    <a:pt x="0" y="11319"/>
                  </a:cubicBezTo>
                  <a:cubicBezTo>
                    <a:pt x="0" y="7996"/>
                    <a:pt x="554" y="4673"/>
                    <a:pt x="2954" y="2596"/>
                  </a:cubicBezTo>
                  <a:cubicBezTo>
                    <a:pt x="5354" y="519"/>
                    <a:pt x="9600" y="-312"/>
                    <a:pt x="13015" y="103"/>
                  </a:cubicBezTo>
                  <a:cubicBezTo>
                    <a:pt x="16431" y="519"/>
                    <a:pt x="19015" y="2180"/>
                    <a:pt x="21600" y="3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2178050" y="4438164"/>
              <a:ext cx="1206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4200"/>
                    <a:pt x="10232" y="8400"/>
                    <a:pt x="6632" y="12000"/>
                  </a:cubicBezTo>
                  <a:cubicBezTo>
                    <a:pt x="3032" y="15600"/>
                    <a:pt x="1516" y="18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2426982" y="4193558"/>
              <a:ext cx="187102" cy="32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39" fill="norm" stroke="1" extrusionOk="0">
                  <a:moveTo>
                    <a:pt x="19511" y="2293"/>
                  </a:moveTo>
                  <a:cubicBezTo>
                    <a:pt x="20482" y="1324"/>
                    <a:pt x="21453" y="355"/>
                    <a:pt x="21453" y="78"/>
                  </a:cubicBezTo>
                  <a:cubicBezTo>
                    <a:pt x="21453" y="-199"/>
                    <a:pt x="20482" y="216"/>
                    <a:pt x="17206" y="2086"/>
                  </a:cubicBezTo>
                  <a:cubicBezTo>
                    <a:pt x="13929" y="3955"/>
                    <a:pt x="8347" y="7278"/>
                    <a:pt x="5071" y="10255"/>
                  </a:cubicBezTo>
                  <a:cubicBezTo>
                    <a:pt x="1795" y="13232"/>
                    <a:pt x="824" y="15863"/>
                    <a:pt x="338" y="17524"/>
                  </a:cubicBezTo>
                  <a:cubicBezTo>
                    <a:pt x="-147" y="19186"/>
                    <a:pt x="-147" y="19878"/>
                    <a:pt x="581" y="20432"/>
                  </a:cubicBezTo>
                  <a:cubicBezTo>
                    <a:pt x="1309" y="20986"/>
                    <a:pt x="2765" y="21401"/>
                    <a:pt x="5314" y="21332"/>
                  </a:cubicBezTo>
                  <a:cubicBezTo>
                    <a:pt x="7862" y="21263"/>
                    <a:pt x="11502" y="20709"/>
                    <a:pt x="13687" y="20086"/>
                  </a:cubicBezTo>
                  <a:cubicBezTo>
                    <a:pt x="15871" y="19463"/>
                    <a:pt x="16599" y="18770"/>
                    <a:pt x="16356" y="17870"/>
                  </a:cubicBezTo>
                  <a:cubicBezTo>
                    <a:pt x="16114" y="16970"/>
                    <a:pt x="14900" y="15863"/>
                    <a:pt x="12231" y="15239"/>
                  </a:cubicBezTo>
                  <a:cubicBezTo>
                    <a:pt x="9561" y="14616"/>
                    <a:pt x="5435" y="14478"/>
                    <a:pt x="1309" y="14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2565400" y="4508014"/>
              <a:ext cx="1079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2844800" y="4228614"/>
              <a:ext cx="184151" cy="297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0"/>
                  </a:moveTo>
                  <a:cubicBezTo>
                    <a:pt x="18621" y="306"/>
                    <a:pt x="15641" y="613"/>
                    <a:pt x="12290" y="2987"/>
                  </a:cubicBezTo>
                  <a:cubicBezTo>
                    <a:pt x="8938" y="5362"/>
                    <a:pt x="5214" y="9804"/>
                    <a:pt x="2979" y="12945"/>
                  </a:cubicBezTo>
                  <a:cubicBezTo>
                    <a:pt x="745" y="16085"/>
                    <a:pt x="0" y="17923"/>
                    <a:pt x="0" y="19149"/>
                  </a:cubicBezTo>
                  <a:cubicBezTo>
                    <a:pt x="0" y="20374"/>
                    <a:pt x="745" y="20987"/>
                    <a:pt x="1862" y="21294"/>
                  </a:cubicBezTo>
                  <a:cubicBezTo>
                    <a:pt x="2979" y="21600"/>
                    <a:pt x="4469" y="21600"/>
                    <a:pt x="5710" y="21370"/>
                  </a:cubicBezTo>
                  <a:cubicBezTo>
                    <a:pt x="6952" y="21140"/>
                    <a:pt x="7945" y="20681"/>
                    <a:pt x="8441" y="19685"/>
                  </a:cubicBezTo>
                  <a:cubicBezTo>
                    <a:pt x="8938" y="18689"/>
                    <a:pt x="8938" y="17157"/>
                    <a:pt x="8317" y="16009"/>
                  </a:cubicBezTo>
                  <a:cubicBezTo>
                    <a:pt x="7697" y="14860"/>
                    <a:pt x="6455" y="14094"/>
                    <a:pt x="5214" y="13940"/>
                  </a:cubicBezTo>
                  <a:cubicBezTo>
                    <a:pt x="3972" y="13787"/>
                    <a:pt x="2731" y="14247"/>
                    <a:pt x="1490" y="14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870200" y="4565164"/>
              <a:ext cx="1270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3211020" y="4246534"/>
              <a:ext cx="176915" cy="31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470" fill="norm" stroke="1" extrusionOk="0">
                  <a:moveTo>
                    <a:pt x="18546" y="1793"/>
                  </a:moveTo>
                  <a:cubicBezTo>
                    <a:pt x="17783" y="934"/>
                    <a:pt x="17021" y="76"/>
                    <a:pt x="16132" y="5"/>
                  </a:cubicBezTo>
                  <a:cubicBezTo>
                    <a:pt x="15242" y="-67"/>
                    <a:pt x="14226" y="648"/>
                    <a:pt x="12320" y="2865"/>
                  </a:cubicBezTo>
                  <a:cubicBezTo>
                    <a:pt x="10414" y="5083"/>
                    <a:pt x="7619" y="8802"/>
                    <a:pt x="5967" y="11591"/>
                  </a:cubicBezTo>
                  <a:cubicBezTo>
                    <a:pt x="4315" y="14381"/>
                    <a:pt x="3807" y="16240"/>
                    <a:pt x="3807" y="17599"/>
                  </a:cubicBezTo>
                  <a:cubicBezTo>
                    <a:pt x="3807" y="18958"/>
                    <a:pt x="4315" y="19816"/>
                    <a:pt x="6221" y="20460"/>
                  </a:cubicBezTo>
                  <a:cubicBezTo>
                    <a:pt x="8127" y="21104"/>
                    <a:pt x="11430" y="21533"/>
                    <a:pt x="13972" y="21461"/>
                  </a:cubicBezTo>
                  <a:cubicBezTo>
                    <a:pt x="16513" y="21390"/>
                    <a:pt x="18292" y="20818"/>
                    <a:pt x="19435" y="20174"/>
                  </a:cubicBezTo>
                  <a:cubicBezTo>
                    <a:pt x="20579" y="19530"/>
                    <a:pt x="21087" y="18815"/>
                    <a:pt x="21214" y="18100"/>
                  </a:cubicBezTo>
                  <a:cubicBezTo>
                    <a:pt x="21341" y="17385"/>
                    <a:pt x="21087" y="16669"/>
                    <a:pt x="18037" y="16026"/>
                  </a:cubicBezTo>
                  <a:cubicBezTo>
                    <a:pt x="14988" y="15382"/>
                    <a:pt x="9143" y="14810"/>
                    <a:pt x="5586" y="14738"/>
                  </a:cubicBezTo>
                  <a:cubicBezTo>
                    <a:pt x="2028" y="14667"/>
                    <a:pt x="757" y="15096"/>
                    <a:pt x="249" y="15668"/>
                  </a:cubicBezTo>
                  <a:cubicBezTo>
                    <a:pt x="-259" y="16240"/>
                    <a:pt x="-5" y="16956"/>
                    <a:pt x="1139" y="17671"/>
                  </a:cubicBezTo>
                  <a:cubicBezTo>
                    <a:pt x="2282" y="18386"/>
                    <a:pt x="4315" y="19101"/>
                    <a:pt x="6348" y="198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3454400" y="4603264"/>
              <a:ext cx="146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750422" y="4287837"/>
              <a:ext cx="237379" cy="24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67" fill="norm" stroke="1" extrusionOk="0">
                  <a:moveTo>
                    <a:pt x="2513" y="2611"/>
                  </a:moveTo>
                  <a:cubicBezTo>
                    <a:pt x="2895" y="1680"/>
                    <a:pt x="3278" y="749"/>
                    <a:pt x="4233" y="284"/>
                  </a:cubicBezTo>
                  <a:cubicBezTo>
                    <a:pt x="5189" y="-182"/>
                    <a:pt x="6718" y="-182"/>
                    <a:pt x="8343" y="1121"/>
                  </a:cubicBezTo>
                  <a:cubicBezTo>
                    <a:pt x="9968" y="2425"/>
                    <a:pt x="11688" y="5032"/>
                    <a:pt x="10541" y="8290"/>
                  </a:cubicBezTo>
                  <a:cubicBezTo>
                    <a:pt x="9395" y="11549"/>
                    <a:pt x="5380" y="15459"/>
                    <a:pt x="2991" y="17787"/>
                  </a:cubicBezTo>
                  <a:cubicBezTo>
                    <a:pt x="602" y="20115"/>
                    <a:pt x="-163" y="20859"/>
                    <a:pt x="28" y="21139"/>
                  </a:cubicBezTo>
                  <a:cubicBezTo>
                    <a:pt x="219" y="21418"/>
                    <a:pt x="1366" y="21232"/>
                    <a:pt x="5094" y="20673"/>
                  </a:cubicBezTo>
                  <a:cubicBezTo>
                    <a:pt x="8821" y="20115"/>
                    <a:pt x="15129" y="19184"/>
                    <a:pt x="21437" y="18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930650" y="4571514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60" y="5305"/>
                    <a:pt x="7920" y="10611"/>
                    <a:pt x="4320" y="14211"/>
                  </a:cubicBezTo>
                  <a:cubicBezTo>
                    <a:pt x="720" y="17811"/>
                    <a:pt x="36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4344397" y="4268134"/>
              <a:ext cx="141474" cy="31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167" fill="norm" stroke="1" extrusionOk="0">
                  <a:moveTo>
                    <a:pt x="5409" y="2495"/>
                  </a:moveTo>
                  <a:cubicBezTo>
                    <a:pt x="6026" y="1775"/>
                    <a:pt x="6644" y="1055"/>
                    <a:pt x="8804" y="551"/>
                  </a:cubicBezTo>
                  <a:cubicBezTo>
                    <a:pt x="10964" y="47"/>
                    <a:pt x="14666" y="-241"/>
                    <a:pt x="17289" y="263"/>
                  </a:cubicBezTo>
                  <a:cubicBezTo>
                    <a:pt x="19912" y="767"/>
                    <a:pt x="21455" y="2063"/>
                    <a:pt x="20066" y="3791"/>
                  </a:cubicBezTo>
                  <a:cubicBezTo>
                    <a:pt x="18678" y="5519"/>
                    <a:pt x="14358" y="7679"/>
                    <a:pt x="11581" y="8975"/>
                  </a:cubicBezTo>
                  <a:cubicBezTo>
                    <a:pt x="8804" y="10271"/>
                    <a:pt x="7569" y="10703"/>
                    <a:pt x="7724" y="10991"/>
                  </a:cubicBezTo>
                  <a:cubicBezTo>
                    <a:pt x="7878" y="11279"/>
                    <a:pt x="9421" y="11423"/>
                    <a:pt x="11426" y="11711"/>
                  </a:cubicBezTo>
                  <a:cubicBezTo>
                    <a:pt x="13432" y="11999"/>
                    <a:pt x="15901" y="12431"/>
                    <a:pt x="17598" y="12935"/>
                  </a:cubicBezTo>
                  <a:cubicBezTo>
                    <a:pt x="19295" y="13439"/>
                    <a:pt x="20221" y="14015"/>
                    <a:pt x="20529" y="14663"/>
                  </a:cubicBezTo>
                  <a:cubicBezTo>
                    <a:pt x="20838" y="15311"/>
                    <a:pt x="20529" y="16031"/>
                    <a:pt x="17598" y="17111"/>
                  </a:cubicBezTo>
                  <a:cubicBezTo>
                    <a:pt x="14666" y="18191"/>
                    <a:pt x="9112" y="19631"/>
                    <a:pt x="5409" y="20423"/>
                  </a:cubicBezTo>
                  <a:cubicBezTo>
                    <a:pt x="1706" y="21215"/>
                    <a:pt x="-145" y="21359"/>
                    <a:pt x="9" y="20927"/>
                  </a:cubicBezTo>
                  <a:cubicBezTo>
                    <a:pt x="164" y="20495"/>
                    <a:pt x="2324" y="19487"/>
                    <a:pt x="4484" y="18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4546600" y="4279414"/>
              <a:ext cx="14424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7406" y="0"/>
                  </a:moveTo>
                  <a:cubicBezTo>
                    <a:pt x="11109" y="0"/>
                    <a:pt x="14811" y="0"/>
                    <a:pt x="17434" y="659"/>
                  </a:cubicBezTo>
                  <a:cubicBezTo>
                    <a:pt x="20057" y="1318"/>
                    <a:pt x="21600" y="2637"/>
                    <a:pt x="20829" y="4006"/>
                  </a:cubicBezTo>
                  <a:cubicBezTo>
                    <a:pt x="20057" y="5375"/>
                    <a:pt x="16971" y="6794"/>
                    <a:pt x="14811" y="7961"/>
                  </a:cubicBezTo>
                  <a:cubicBezTo>
                    <a:pt x="12651" y="9127"/>
                    <a:pt x="11417" y="10039"/>
                    <a:pt x="10800" y="10749"/>
                  </a:cubicBezTo>
                  <a:cubicBezTo>
                    <a:pt x="10183" y="11459"/>
                    <a:pt x="10183" y="11966"/>
                    <a:pt x="12034" y="12828"/>
                  </a:cubicBezTo>
                  <a:cubicBezTo>
                    <a:pt x="13886" y="13690"/>
                    <a:pt x="17589" y="14907"/>
                    <a:pt x="19440" y="15769"/>
                  </a:cubicBezTo>
                  <a:cubicBezTo>
                    <a:pt x="21291" y="16631"/>
                    <a:pt x="21291" y="17138"/>
                    <a:pt x="17743" y="18051"/>
                  </a:cubicBezTo>
                  <a:cubicBezTo>
                    <a:pt x="14194" y="18963"/>
                    <a:pt x="7097" y="202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1092200" y="5498614"/>
              <a:ext cx="1" cy="952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1098550" y="5943114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1016000" y="6311414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67" y="5760"/>
                    <a:pt x="8533" y="11520"/>
                    <a:pt x="12133" y="15120"/>
                  </a:cubicBezTo>
                  <a:cubicBezTo>
                    <a:pt x="15733" y="18720"/>
                    <a:pt x="18667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933450" y="6482864"/>
              <a:ext cx="228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600675" y="6095082"/>
              <a:ext cx="126162" cy="594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35" fill="norm" stroke="1" extrusionOk="0">
                  <a:moveTo>
                    <a:pt x="19779" y="1161"/>
                  </a:moveTo>
                  <a:cubicBezTo>
                    <a:pt x="20476" y="779"/>
                    <a:pt x="21173" y="397"/>
                    <a:pt x="20476" y="168"/>
                  </a:cubicBezTo>
                  <a:cubicBezTo>
                    <a:pt x="19779" y="-61"/>
                    <a:pt x="17689" y="-137"/>
                    <a:pt x="14205" y="474"/>
                  </a:cubicBezTo>
                  <a:cubicBezTo>
                    <a:pt x="10721" y="1084"/>
                    <a:pt x="5844" y="2382"/>
                    <a:pt x="3057" y="3412"/>
                  </a:cubicBezTo>
                  <a:cubicBezTo>
                    <a:pt x="270" y="4443"/>
                    <a:pt x="-427" y="5206"/>
                    <a:pt x="618" y="5931"/>
                  </a:cubicBezTo>
                  <a:cubicBezTo>
                    <a:pt x="1663" y="6656"/>
                    <a:pt x="4450" y="7343"/>
                    <a:pt x="6889" y="8030"/>
                  </a:cubicBezTo>
                  <a:cubicBezTo>
                    <a:pt x="9328" y="8717"/>
                    <a:pt x="11418" y="9404"/>
                    <a:pt x="11070" y="10243"/>
                  </a:cubicBezTo>
                  <a:cubicBezTo>
                    <a:pt x="10721" y="11083"/>
                    <a:pt x="7934" y="12075"/>
                    <a:pt x="6192" y="12762"/>
                  </a:cubicBezTo>
                  <a:cubicBezTo>
                    <a:pt x="4450" y="13449"/>
                    <a:pt x="3754" y="13830"/>
                    <a:pt x="3579" y="14212"/>
                  </a:cubicBezTo>
                  <a:cubicBezTo>
                    <a:pt x="3405" y="14594"/>
                    <a:pt x="3754" y="14975"/>
                    <a:pt x="4625" y="15395"/>
                  </a:cubicBezTo>
                  <a:cubicBezTo>
                    <a:pt x="5496" y="15815"/>
                    <a:pt x="6889" y="16273"/>
                    <a:pt x="7586" y="16731"/>
                  </a:cubicBezTo>
                  <a:cubicBezTo>
                    <a:pt x="8283" y="17189"/>
                    <a:pt x="8283" y="17647"/>
                    <a:pt x="7063" y="18181"/>
                  </a:cubicBezTo>
                  <a:cubicBezTo>
                    <a:pt x="5844" y="18715"/>
                    <a:pt x="3405" y="19326"/>
                    <a:pt x="1838" y="19822"/>
                  </a:cubicBezTo>
                  <a:cubicBezTo>
                    <a:pt x="270" y="20318"/>
                    <a:pt x="-427" y="20700"/>
                    <a:pt x="270" y="20967"/>
                  </a:cubicBezTo>
                  <a:cubicBezTo>
                    <a:pt x="967" y="21234"/>
                    <a:pt x="3057" y="21387"/>
                    <a:pt x="5496" y="21425"/>
                  </a:cubicBezTo>
                  <a:cubicBezTo>
                    <a:pt x="7934" y="21463"/>
                    <a:pt x="10721" y="21387"/>
                    <a:pt x="13508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915437" y="6190230"/>
              <a:ext cx="208220" cy="35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59" fill="norm" stroke="1" extrusionOk="0">
                  <a:moveTo>
                    <a:pt x="231" y="3081"/>
                  </a:moveTo>
                  <a:cubicBezTo>
                    <a:pt x="15" y="2192"/>
                    <a:pt x="-201" y="1303"/>
                    <a:pt x="339" y="731"/>
                  </a:cubicBezTo>
                  <a:cubicBezTo>
                    <a:pt x="879" y="159"/>
                    <a:pt x="2175" y="-95"/>
                    <a:pt x="4551" y="32"/>
                  </a:cubicBezTo>
                  <a:cubicBezTo>
                    <a:pt x="6927" y="159"/>
                    <a:pt x="10383" y="667"/>
                    <a:pt x="12759" y="1620"/>
                  </a:cubicBezTo>
                  <a:cubicBezTo>
                    <a:pt x="15135" y="2573"/>
                    <a:pt x="16431" y="3971"/>
                    <a:pt x="15891" y="5241"/>
                  </a:cubicBezTo>
                  <a:cubicBezTo>
                    <a:pt x="15351" y="6512"/>
                    <a:pt x="12975" y="7656"/>
                    <a:pt x="11247" y="8354"/>
                  </a:cubicBezTo>
                  <a:cubicBezTo>
                    <a:pt x="9519" y="9053"/>
                    <a:pt x="8439" y="9307"/>
                    <a:pt x="7467" y="9625"/>
                  </a:cubicBezTo>
                  <a:cubicBezTo>
                    <a:pt x="6495" y="9943"/>
                    <a:pt x="5631" y="10324"/>
                    <a:pt x="5739" y="10641"/>
                  </a:cubicBezTo>
                  <a:cubicBezTo>
                    <a:pt x="5847" y="10959"/>
                    <a:pt x="6927" y="11213"/>
                    <a:pt x="9411" y="11658"/>
                  </a:cubicBezTo>
                  <a:cubicBezTo>
                    <a:pt x="11895" y="12103"/>
                    <a:pt x="15783" y="12738"/>
                    <a:pt x="18051" y="13310"/>
                  </a:cubicBezTo>
                  <a:cubicBezTo>
                    <a:pt x="20319" y="13881"/>
                    <a:pt x="20967" y="14390"/>
                    <a:pt x="21183" y="14961"/>
                  </a:cubicBezTo>
                  <a:cubicBezTo>
                    <a:pt x="21399" y="15533"/>
                    <a:pt x="21183" y="16169"/>
                    <a:pt x="18915" y="17312"/>
                  </a:cubicBezTo>
                  <a:cubicBezTo>
                    <a:pt x="16647" y="18456"/>
                    <a:pt x="12327" y="20107"/>
                    <a:pt x="9087" y="20806"/>
                  </a:cubicBezTo>
                  <a:cubicBezTo>
                    <a:pt x="5847" y="21505"/>
                    <a:pt x="3687" y="21251"/>
                    <a:pt x="1527" y="209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159000" y="6520964"/>
              <a:ext cx="184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66" y="2653"/>
                    <a:pt x="17131" y="5305"/>
                    <a:pt x="13531" y="8905"/>
                  </a:cubicBezTo>
                  <a:cubicBezTo>
                    <a:pt x="9931" y="12505"/>
                    <a:pt x="4966" y="170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647949" y="6184414"/>
              <a:ext cx="980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055"/>
                    <a:pt x="17280" y="10111"/>
                    <a:pt x="19440" y="13711"/>
                  </a:cubicBezTo>
                  <a:cubicBezTo>
                    <a:pt x="21600" y="17311"/>
                    <a:pt x="17280" y="19455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711450" y="6482864"/>
              <a:ext cx="107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111500" y="6203464"/>
              <a:ext cx="3739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2933"/>
                    <a:pt x="21600" y="5867"/>
                    <a:pt x="18758" y="9467"/>
                  </a:cubicBezTo>
                  <a:cubicBezTo>
                    <a:pt x="15916" y="13067"/>
                    <a:pt x="7958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206750" y="6533664"/>
              <a:ext cx="762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542188" y="6135568"/>
              <a:ext cx="189693" cy="41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390" fill="norm" stroke="1" extrusionOk="0">
                  <a:moveTo>
                    <a:pt x="20328" y="1551"/>
                  </a:moveTo>
                  <a:cubicBezTo>
                    <a:pt x="20560" y="1000"/>
                    <a:pt x="20793" y="449"/>
                    <a:pt x="20212" y="174"/>
                  </a:cubicBezTo>
                  <a:cubicBezTo>
                    <a:pt x="19631" y="-102"/>
                    <a:pt x="18238" y="-102"/>
                    <a:pt x="15915" y="559"/>
                  </a:cubicBezTo>
                  <a:cubicBezTo>
                    <a:pt x="13593" y="1220"/>
                    <a:pt x="10341" y="2543"/>
                    <a:pt x="7322" y="4912"/>
                  </a:cubicBezTo>
                  <a:cubicBezTo>
                    <a:pt x="4302" y="7282"/>
                    <a:pt x="1515" y="10698"/>
                    <a:pt x="470" y="13398"/>
                  </a:cubicBezTo>
                  <a:cubicBezTo>
                    <a:pt x="-575" y="16098"/>
                    <a:pt x="122" y="18082"/>
                    <a:pt x="2560" y="19349"/>
                  </a:cubicBezTo>
                  <a:cubicBezTo>
                    <a:pt x="4999" y="20616"/>
                    <a:pt x="9180" y="21167"/>
                    <a:pt x="12083" y="21333"/>
                  </a:cubicBezTo>
                  <a:cubicBezTo>
                    <a:pt x="14986" y="21498"/>
                    <a:pt x="16612" y="21278"/>
                    <a:pt x="17890" y="21002"/>
                  </a:cubicBezTo>
                  <a:cubicBezTo>
                    <a:pt x="19167" y="20727"/>
                    <a:pt x="20096" y="20396"/>
                    <a:pt x="20560" y="19955"/>
                  </a:cubicBezTo>
                  <a:cubicBezTo>
                    <a:pt x="21025" y="19514"/>
                    <a:pt x="21025" y="18963"/>
                    <a:pt x="19051" y="18137"/>
                  </a:cubicBezTo>
                  <a:cubicBezTo>
                    <a:pt x="17077" y="17310"/>
                    <a:pt x="13128" y="16208"/>
                    <a:pt x="9877" y="15712"/>
                  </a:cubicBezTo>
                  <a:cubicBezTo>
                    <a:pt x="6625" y="15216"/>
                    <a:pt x="4070" y="15327"/>
                    <a:pt x="2677" y="15657"/>
                  </a:cubicBezTo>
                  <a:cubicBezTo>
                    <a:pt x="1283" y="15988"/>
                    <a:pt x="1051" y="16539"/>
                    <a:pt x="819" y="17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3727450" y="6565414"/>
              <a:ext cx="1778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4114"/>
                    <a:pt x="13886" y="8229"/>
                    <a:pt x="10286" y="11829"/>
                  </a:cubicBezTo>
                  <a:cubicBezTo>
                    <a:pt x="6686" y="15429"/>
                    <a:pt x="3343" y="185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168688" y="6202891"/>
              <a:ext cx="313465" cy="47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35" fill="norm" stroke="1" extrusionOk="0">
                  <a:moveTo>
                    <a:pt x="1093" y="2024"/>
                  </a:moveTo>
                  <a:cubicBezTo>
                    <a:pt x="1238" y="1548"/>
                    <a:pt x="1383" y="1072"/>
                    <a:pt x="2107" y="644"/>
                  </a:cubicBezTo>
                  <a:cubicBezTo>
                    <a:pt x="2832" y="216"/>
                    <a:pt x="4137" y="-165"/>
                    <a:pt x="5949" y="73"/>
                  </a:cubicBezTo>
                  <a:cubicBezTo>
                    <a:pt x="7761" y="311"/>
                    <a:pt x="10081" y="1167"/>
                    <a:pt x="11023" y="2452"/>
                  </a:cubicBezTo>
                  <a:cubicBezTo>
                    <a:pt x="11965" y="3736"/>
                    <a:pt x="11530" y="5449"/>
                    <a:pt x="9646" y="7114"/>
                  </a:cubicBezTo>
                  <a:cubicBezTo>
                    <a:pt x="7761" y="8779"/>
                    <a:pt x="4427" y="10397"/>
                    <a:pt x="2470" y="11396"/>
                  </a:cubicBezTo>
                  <a:cubicBezTo>
                    <a:pt x="513" y="12395"/>
                    <a:pt x="-67" y="12776"/>
                    <a:pt x="5" y="12966"/>
                  </a:cubicBezTo>
                  <a:cubicBezTo>
                    <a:pt x="78" y="13157"/>
                    <a:pt x="803" y="13157"/>
                    <a:pt x="3847" y="13061"/>
                  </a:cubicBezTo>
                  <a:cubicBezTo>
                    <a:pt x="6891" y="12966"/>
                    <a:pt x="12255" y="12776"/>
                    <a:pt x="15372" y="12728"/>
                  </a:cubicBezTo>
                  <a:cubicBezTo>
                    <a:pt x="18489" y="12681"/>
                    <a:pt x="19359" y="12776"/>
                    <a:pt x="20083" y="12966"/>
                  </a:cubicBezTo>
                  <a:cubicBezTo>
                    <a:pt x="20808" y="13157"/>
                    <a:pt x="21388" y="13442"/>
                    <a:pt x="21461" y="13775"/>
                  </a:cubicBezTo>
                  <a:cubicBezTo>
                    <a:pt x="21533" y="14108"/>
                    <a:pt x="21098" y="14489"/>
                    <a:pt x="19721" y="15298"/>
                  </a:cubicBezTo>
                  <a:cubicBezTo>
                    <a:pt x="18344" y="16106"/>
                    <a:pt x="16024" y="17343"/>
                    <a:pt x="14430" y="18438"/>
                  </a:cubicBezTo>
                  <a:cubicBezTo>
                    <a:pt x="12835" y="19532"/>
                    <a:pt x="11965" y="20483"/>
                    <a:pt x="11095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4743449" y="6172935"/>
              <a:ext cx="287563" cy="40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35" fill="norm" stroke="1" extrusionOk="0">
                  <a:moveTo>
                    <a:pt x="0" y="2635"/>
                  </a:moveTo>
                  <a:cubicBezTo>
                    <a:pt x="4572" y="1735"/>
                    <a:pt x="9145" y="835"/>
                    <a:pt x="12377" y="385"/>
                  </a:cubicBezTo>
                  <a:cubicBezTo>
                    <a:pt x="15609" y="-65"/>
                    <a:pt x="17501" y="-65"/>
                    <a:pt x="18841" y="104"/>
                  </a:cubicBezTo>
                  <a:cubicBezTo>
                    <a:pt x="20181" y="272"/>
                    <a:pt x="20969" y="610"/>
                    <a:pt x="21285" y="1060"/>
                  </a:cubicBezTo>
                  <a:cubicBezTo>
                    <a:pt x="21600" y="1510"/>
                    <a:pt x="21442" y="2072"/>
                    <a:pt x="19945" y="4041"/>
                  </a:cubicBezTo>
                  <a:cubicBezTo>
                    <a:pt x="18447" y="6010"/>
                    <a:pt x="15609" y="9385"/>
                    <a:pt x="13244" y="12535"/>
                  </a:cubicBezTo>
                  <a:cubicBezTo>
                    <a:pt x="10879" y="15685"/>
                    <a:pt x="8987" y="18610"/>
                    <a:pt x="7095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4800599" y="6387614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" y="18982"/>
                    <a:pt x="864" y="16364"/>
                    <a:pt x="3888" y="13745"/>
                  </a:cubicBezTo>
                  <a:cubicBezTo>
                    <a:pt x="6912" y="11127"/>
                    <a:pt x="12528" y="8509"/>
                    <a:pt x="15912" y="6218"/>
                  </a:cubicBezTo>
                  <a:cubicBezTo>
                    <a:pt x="19296" y="3927"/>
                    <a:pt x="20448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105400" y="6044807"/>
              <a:ext cx="229800" cy="71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533" fill="norm" stroke="1" extrusionOk="0">
                  <a:moveTo>
                    <a:pt x="15043" y="766"/>
                  </a:moveTo>
                  <a:cubicBezTo>
                    <a:pt x="15236" y="446"/>
                    <a:pt x="15429" y="125"/>
                    <a:pt x="16007" y="29"/>
                  </a:cubicBezTo>
                  <a:cubicBezTo>
                    <a:pt x="16586" y="-67"/>
                    <a:pt x="17550" y="61"/>
                    <a:pt x="18804" y="606"/>
                  </a:cubicBezTo>
                  <a:cubicBezTo>
                    <a:pt x="20057" y="1151"/>
                    <a:pt x="21600" y="2112"/>
                    <a:pt x="20636" y="3394"/>
                  </a:cubicBezTo>
                  <a:cubicBezTo>
                    <a:pt x="19671" y="4676"/>
                    <a:pt x="16200" y="6278"/>
                    <a:pt x="14175" y="7464"/>
                  </a:cubicBezTo>
                  <a:cubicBezTo>
                    <a:pt x="12150" y="8650"/>
                    <a:pt x="11571" y="9419"/>
                    <a:pt x="11571" y="10509"/>
                  </a:cubicBezTo>
                  <a:cubicBezTo>
                    <a:pt x="11571" y="11598"/>
                    <a:pt x="12150" y="13008"/>
                    <a:pt x="12729" y="14290"/>
                  </a:cubicBezTo>
                  <a:cubicBezTo>
                    <a:pt x="13307" y="15572"/>
                    <a:pt x="13886" y="16726"/>
                    <a:pt x="13114" y="17687"/>
                  </a:cubicBezTo>
                  <a:cubicBezTo>
                    <a:pt x="12343" y="18649"/>
                    <a:pt x="10221" y="19418"/>
                    <a:pt x="7811" y="20027"/>
                  </a:cubicBezTo>
                  <a:cubicBezTo>
                    <a:pt x="5400" y="20636"/>
                    <a:pt x="2700" y="21084"/>
                    <a:pt x="0" y="21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120206" y="3266770"/>
              <a:ext cx="592252" cy="21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78" fill="norm" stroke="1" extrusionOk="0">
                  <a:moveTo>
                    <a:pt x="1738" y="10886"/>
                  </a:moveTo>
                  <a:cubicBezTo>
                    <a:pt x="1285" y="11093"/>
                    <a:pt x="831" y="11301"/>
                    <a:pt x="416" y="11405"/>
                  </a:cubicBezTo>
                  <a:cubicBezTo>
                    <a:pt x="1" y="11509"/>
                    <a:pt x="-377" y="11509"/>
                    <a:pt x="718" y="11301"/>
                  </a:cubicBezTo>
                  <a:cubicBezTo>
                    <a:pt x="1813" y="11093"/>
                    <a:pt x="4381" y="10678"/>
                    <a:pt x="6873" y="10159"/>
                  </a:cubicBezTo>
                  <a:cubicBezTo>
                    <a:pt x="9366" y="9640"/>
                    <a:pt x="11782" y="9016"/>
                    <a:pt x="13671" y="8393"/>
                  </a:cubicBezTo>
                  <a:cubicBezTo>
                    <a:pt x="15559" y="7770"/>
                    <a:pt x="16918" y="7147"/>
                    <a:pt x="17711" y="6420"/>
                  </a:cubicBezTo>
                  <a:cubicBezTo>
                    <a:pt x="18504" y="5693"/>
                    <a:pt x="18731" y="4863"/>
                    <a:pt x="18693" y="4032"/>
                  </a:cubicBezTo>
                  <a:cubicBezTo>
                    <a:pt x="18655" y="3201"/>
                    <a:pt x="18353" y="2370"/>
                    <a:pt x="18013" y="1643"/>
                  </a:cubicBezTo>
                  <a:cubicBezTo>
                    <a:pt x="17673" y="916"/>
                    <a:pt x="17296" y="293"/>
                    <a:pt x="17333" y="86"/>
                  </a:cubicBezTo>
                  <a:cubicBezTo>
                    <a:pt x="17371" y="-122"/>
                    <a:pt x="17824" y="86"/>
                    <a:pt x="18278" y="293"/>
                  </a:cubicBezTo>
                  <a:cubicBezTo>
                    <a:pt x="18731" y="501"/>
                    <a:pt x="19184" y="709"/>
                    <a:pt x="19675" y="1124"/>
                  </a:cubicBezTo>
                  <a:cubicBezTo>
                    <a:pt x="20166" y="1540"/>
                    <a:pt x="20694" y="2163"/>
                    <a:pt x="20959" y="2993"/>
                  </a:cubicBezTo>
                  <a:cubicBezTo>
                    <a:pt x="21223" y="3824"/>
                    <a:pt x="21223" y="4863"/>
                    <a:pt x="20694" y="7459"/>
                  </a:cubicBezTo>
                  <a:cubicBezTo>
                    <a:pt x="20166" y="10055"/>
                    <a:pt x="19108" y="14209"/>
                    <a:pt x="18466" y="16805"/>
                  </a:cubicBezTo>
                  <a:cubicBezTo>
                    <a:pt x="17824" y="19401"/>
                    <a:pt x="17598" y="20440"/>
                    <a:pt x="17371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924550" y="3194561"/>
              <a:ext cx="292100" cy="34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21145"/>
                  </a:moveTo>
                  <a:cubicBezTo>
                    <a:pt x="2191" y="17349"/>
                    <a:pt x="4383" y="13553"/>
                    <a:pt x="6026" y="10280"/>
                  </a:cubicBezTo>
                  <a:cubicBezTo>
                    <a:pt x="7670" y="7007"/>
                    <a:pt x="8765" y="4258"/>
                    <a:pt x="9391" y="2491"/>
                  </a:cubicBezTo>
                  <a:cubicBezTo>
                    <a:pt x="10017" y="723"/>
                    <a:pt x="10174" y="-62"/>
                    <a:pt x="10174" y="3"/>
                  </a:cubicBezTo>
                  <a:cubicBezTo>
                    <a:pt x="10174" y="69"/>
                    <a:pt x="10017" y="985"/>
                    <a:pt x="9157" y="3407"/>
                  </a:cubicBezTo>
                  <a:cubicBezTo>
                    <a:pt x="8296" y="5829"/>
                    <a:pt x="6730" y="9756"/>
                    <a:pt x="5948" y="12898"/>
                  </a:cubicBezTo>
                  <a:cubicBezTo>
                    <a:pt x="5165" y="16040"/>
                    <a:pt x="5165" y="18396"/>
                    <a:pt x="5478" y="19771"/>
                  </a:cubicBezTo>
                  <a:cubicBezTo>
                    <a:pt x="5791" y="21145"/>
                    <a:pt x="6417" y="21538"/>
                    <a:pt x="7591" y="21538"/>
                  </a:cubicBezTo>
                  <a:cubicBezTo>
                    <a:pt x="8765" y="21538"/>
                    <a:pt x="10487" y="21145"/>
                    <a:pt x="12600" y="19378"/>
                  </a:cubicBezTo>
                  <a:cubicBezTo>
                    <a:pt x="14713" y="17611"/>
                    <a:pt x="17217" y="14469"/>
                    <a:pt x="18783" y="11916"/>
                  </a:cubicBezTo>
                  <a:cubicBezTo>
                    <a:pt x="20348" y="9363"/>
                    <a:pt x="20974" y="7400"/>
                    <a:pt x="21287" y="6091"/>
                  </a:cubicBezTo>
                  <a:cubicBezTo>
                    <a:pt x="21600" y="4782"/>
                    <a:pt x="21600" y="4127"/>
                    <a:pt x="21365" y="4062"/>
                  </a:cubicBezTo>
                  <a:cubicBezTo>
                    <a:pt x="21130" y="3996"/>
                    <a:pt x="20661" y="4520"/>
                    <a:pt x="20270" y="6222"/>
                  </a:cubicBezTo>
                  <a:cubicBezTo>
                    <a:pt x="19878" y="7923"/>
                    <a:pt x="19565" y="10803"/>
                    <a:pt x="19800" y="13356"/>
                  </a:cubicBezTo>
                  <a:cubicBezTo>
                    <a:pt x="20035" y="15909"/>
                    <a:pt x="20817" y="18134"/>
                    <a:pt x="21600" y="203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6305550" y="3504714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311900" y="3218964"/>
              <a:ext cx="1206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327515" y="3203035"/>
              <a:ext cx="85986" cy="149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56" fill="norm" stroke="1" extrusionOk="0">
                  <a:moveTo>
                    <a:pt x="21401" y="5028"/>
                  </a:moveTo>
                  <a:cubicBezTo>
                    <a:pt x="19294" y="5941"/>
                    <a:pt x="17186" y="6853"/>
                    <a:pt x="15079" y="8983"/>
                  </a:cubicBezTo>
                  <a:cubicBezTo>
                    <a:pt x="12972" y="11112"/>
                    <a:pt x="10864" y="14459"/>
                    <a:pt x="8494" y="16284"/>
                  </a:cubicBezTo>
                  <a:cubicBezTo>
                    <a:pt x="6123" y="18110"/>
                    <a:pt x="3489" y="18414"/>
                    <a:pt x="1908" y="17805"/>
                  </a:cubicBezTo>
                  <a:cubicBezTo>
                    <a:pt x="328" y="17197"/>
                    <a:pt x="-199" y="15676"/>
                    <a:pt x="64" y="14155"/>
                  </a:cubicBezTo>
                  <a:cubicBezTo>
                    <a:pt x="328" y="12633"/>
                    <a:pt x="1381" y="11112"/>
                    <a:pt x="4542" y="9439"/>
                  </a:cubicBezTo>
                  <a:cubicBezTo>
                    <a:pt x="7703" y="7766"/>
                    <a:pt x="12972" y="5941"/>
                    <a:pt x="16396" y="3963"/>
                  </a:cubicBezTo>
                  <a:cubicBezTo>
                    <a:pt x="19821" y="1986"/>
                    <a:pt x="21401" y="-144"/>
                    <a:pt x="21401" y="8"/>
                  </a:cubicBezTo>
                  <a:cubicBezTo>
                    <a:pt x="21401" y="160"/>
                    <a:pt x="19821" y="2594"/>
                    <a:pt x="18240" y="6549"/>
                  </a:cubicBezTo>
                  <a:cubicBezTo>
                    <a:pt x="16660" y="10504"/>
                    <a:pt x="15079" y="15980"/>
                    <a:pt x="13499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070637" y="2951134"/>
              <a:ext cx="133313" cy="15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68" fill="norm" stroke="1" extrusionOk="0">
                  <a:moveTo>
                    <a:pt x="10118" y="6973"/>
                  </a:moveTo>
                  <a:cubicBezTo>
                    <a:pt x="8094" y="9531"/>
                    <a:pt x="6068" y="12089"/>
                    <a:pt x="4212" y="14647"/>
                  </a:cubicBezTo>
                  <a:cubicBezTo>
                    <a:pt x="2356" y="17205"/>
                    <a:pt x="668" y="19763"/>
                    <a:pt x="162" y="20189"/>
                  </a:cubicBezTo>
                  <a:cubicBezTo>
                    <a:pt x="-344" y="20615"/>
                    <a:pt x="331" y="18910"/>
                    <a:pt x="2187" y="15642"/>
                  </a:cubicBezTo>
                  <a:cubicBezTo>
                    <a:pt x="4043" y="12373"/>
                    <a:pt x="7081" y="7542"/>
                    <a:pt x="9275" y="4415"/>
                  </a:cubicBezTo>
                  <a:cubicBezTo>
                    <a:pt x="11469" y="1289"/>
                    <a:pt x="12819" y="-132"/>
                    <a:pt x="13831" y="10"/>
                  </a:cubicBezTo>
                  <a:cubicBezTo>
                    <a:pt x="14844" y="152"/>
                    <a:pt x="15519" y="1857"/>
                    <a:pt x="16700" y="5694"/>
                  </a:cubicBezTo>
                  <a:cubicBezTo>
                    <a:pt x="17881" y="9531"/>
                    <a:pt x="19569" y="15500"/>
                    <a:pt x="21256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667499" y="340311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6629399" y="3555514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114343" y="3207206"/>
              <a:ext cx="309937" cy="2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06" fill="norm" stroke="1" extrusionOk="0">
                  <a:moveTo>
                    <a:pt x="19541" y="839"/>
                  </a:moveTo>
                  <a:cubicBezTo>
                    <a:pt x="20416" y="386"/>
                    <a:pt x="21292" y="-67"/>
                    <a:pt x="21365" y="9"/>
                  </a:cubicBezTo>
                  <a:cubicBezTo>
                    <a:pt x="21438" y="84"/>
                    <a:pt x="20708" y="688"/>
                    <a:pt x="18665" y="1821"/>
                  </a:cubicBezTo>
                  <a:cubicBezTo>
                    <a:pt x="16622" y="2954"/>
                    <a:pt x="13265" y="4616"/>
                    <a:pt x="11222" y="5673"/>
                  </a:cubicBezTo>
                  <a:cubicBezTo>
                    <a:pt x="9179" y="6730"/>
                    <a:pt x="8449" y="7183"/>
                    <a:pt x="7865" y="7712"/>
                  </a:cubicBezTo>
                  <a:cubicBezTo>
                    <a:pt x="7281" y="8241"/>
                    <a:pt x="6843" y="8845"/>
                    <a:pt x="6989" y="9223"/>
                  </a:cubicBezTo>
                  <a:cubicBezTo>
                    <a:pt x="7135" y="9600"/>
                    <a:pt x="7865" y="9751"/>
                    <a:pt x="9179" y="9751"/>
                  </a:cubicBezTo>
                  <a:cubicBezTo>
                    <a:pt x="10492" y="9751"/>
                    <a:pt x="12389" y="9600"/>
                    <a:pt x="13703" y="9525"/>
                  </a:cubicBezTo>
                  <a:cubicBezTo>
                    <a:pt x="15016" y="9449"/>
                    <a:pt x="15746" y="9449"/>
                    <a:pt x="15673" y="9751"/>
                  </a:cubicBezTo>
                  <a:cubicBezTo>
                    <a:pt x="15600" y="10053"/>
                    <a:pt x="14724" y="10657"/>
                    <a:pt x="12462" y="11941"/>
                  </a:cubicBezTo>
                  <a:cubicBezTo>
                    <a:pt x="10200" y="13225"/>
                    <a:pt x="6552" y="15189"/>
                    <a:pt x="4362" y="16473"/>
                  </a:cubicBezTo>
                  <a:cubicBezTo>
                    <a:pt x="2173" y="17757"/>
                    <a:pt x="1443" y="18361"/>
                    <a:pt x="860" y="19041"/>
                  </a:cubicBezTo>
                  <a:cubicBezTo>
                    <a:pt x="276" y="19720"/>
                    <a:pt x="-162" y="20476"/>
                    <a:pt x="57" y="20929"/>
                  </a:cubicBezTo>
                  <a:cubicBezTo>
                    <a:pt x="276" y="21382"/>
                    <a:pt x="1152" y="21533"/>
                    <a:pt x="4143" y="20778"/>
                  </a:cubicBezTo>
                  <a:cubicBezTo>
                    <a:pt x="7135" y="20023"/>
                    <a:pt x="12243" y="18361"/>
                    <a:pt x="17352" y="16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7518399" y="3232610"/>
              <a:ext cx="167527" cy="17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81" fill="norm" stroke="1" extrusionOk="0">
                  <a:moveTo>
                    <a:pt x="0" y="5481"/>
                  </a:moveTo>
                  <a:cubicBezTo>
                    <a:pt x="1066" y="4414"/>
                    <a:pt x="2133" y="3348"/>
                    <a:pt x="3333" y="2814"/>
                  </a:cubicBezTo>
                  <a:cubicBezTo>
                    <a:pt x="4533" y="2281"/>
                    <a:pt x="5866" y="2281"/>
                    <a:pt x="7066" y="4014"/>
                  </a:cubicBezTo>
                  <a:cubicBezTo>
                    <a:pt x="8266" y="5748"/>
                    <a:pt x="9333" y="9214"/>
                    <a:pt x="8933" y="12014"/>
                  </a:cubicBezTo>
                  <a:cubicBezTo>
                    <a:pt x="8533" y="14814"/>
                    <a:pt x="6666" y="16948"/>
                    <a:pt x="4800" y="18281"/>
                  </a:cubicBezTo>
                  <a:cubicBezTo>
                    <a:pt x="2933" y="19614"/>
                    <a:pt x="1066" y="20148"/>
                    <a:pt x="400" y="19614"/>
                  </a:cubicBezTo>
                  <a:cubicBezTo>
                    <a:pt x="-267" y="19081"/>
                    <a:pt x="266" y="17481"/>
                    <a:pt x="3600" y="14414"/>
                  </a:cubicBezTo>
                  <a:cubicBezTo>
                    <a:pt x="6933" y="11348"/>
                    <a:pt x="13066" y="6814"/>
                    <a:pt x="16666" y="4014"/>
                  </a:cubicBezTo>
                  <a:cubicBezTo>
                    <a:pt x="20266" y="1214"/>
                    <a:pt x="21333" y="148"/>
                    <a:pt x="21066" y="14"/>
                  </a:cubicBezTo>
                  <a:cubicBezTo>
                    <a:pt x="20800" y="-119"/>
                    <a:pt x="19200" y="681"/>
                    <a:pt x="17066" y="2814"/>
                  </a:cubicBezTo>
                  <a:cubicBezTo>
                    <a:pt x="14933" y="4948"/>
                    <a:pt x="12266" y="8414"/>
                    <a:pt x="10933" y="10948"/>
                  </a:cubicBezTo>
                  <a:cubicBezTo>
                    <a:pt x="9600" y="13481"/>
                    <a:pt x="9600" y="15081"/>
                    <a:pt x="11333" y="16681"/>
                  </a:cubicBezTo>
                  <a:cubicBezTo>
                    <a:pt x="13066" y="18281"/>
                    <a:pt x="16533" y="19881"/>
                    <a:pt x="200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7791450" y="3345964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7835900" y="3257064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7207250" y="3549164"/>
              <a:ext cx="698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6" y="20000"/>
                    <a:pt x="4713" y="18400"/>
                    <a:pt x="7036" y="16400"/>
                  </a:cubicBezTo>
                  <a:cubicBezTo>
                    <a:pt x="9360" y="14400"/>
                    <a:pt x="11651" y="12000"/>
                    <a:pt x="14073" y="9200"/>
                  </a:cubicBezTo>
                  <a:cubicBezTo>
                    <a:pt x="16495" y="6400"/>
                    <a:pt x="1904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7506710" y="3677405"/>
              <a:ext cx="147411" cy="214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267" fill="norm" stroke="1" extrusionOk="0">
                  <a:moveTo>
                    <a:pt x="2593" y="2393"/>
                  </a:moveTo>
                  <a:cubicBezTo>
                    <a:pt x="2289" y="6797"/>
                    <a:pt x="1985" y="11201"/>
                    <a:pt x="1528" y="14347"/>
                  </a:cubicBezTo>
                  <a:cubicBezTo>
                    <a:pt x="1072" y="17492"/>
                    <a:pt x="463" y="19380"/>
                    <a:pt x="159" y="19799"/>
                  </a:cubicBezTo>
                  <a:cubicBezTo>
                    <a:pt x="-145" y="20218"/>
                    <a:pt x="-145" y="19170"/>
                    <a:pt x="1376" y="16234"/>
                  </a:cubicBezTo>
                  <a:cubicBezTo>
                    <a:pt x="2897" y="13298"/>
                    <a:pt x="5940" y="8475"/>
                    <a:pt x="8830" y="5329"/>
                  </a:cubicBezTo>
                  <a:cubicBezTo>
                    <a:pt x="11720" y="2184"/>
                    <a:pt x="14458" y="716"/>
                    <a:pt x="16587" y="191"/>
                  </a:cubicBezTo>
                  <a:cubicBezTo>
                    <a:pt x="18717" y="-333"/>
                    <a:pt x="20238" y="86"/>
                    <a:pt x="20847" y="3127"/>
                  </a:cubicBezTo>
                  <a:cubicBezTo>
                    <a:pt x="21455" y="6168"/>
                    <a:pt x="21151" y="11830"/>
                    <a:pt x="20694" y="15290"/>
                  </a:cubicBezTo>
                  <a:cubicBezTo>
                    <a:pt x="20238" y="18750"/>
                    <a:pt x="19630" y="20009"/>
                    <a:pt x="19021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8223249" y="3481015"/>
              <a:ext cx="1524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100" y="3953"/>
                    <a:pt x="10200" y="-1447"/>
                    <a:pt x="13800" y="353"/>
                  </a:cubicBezTo>
                  <a:cubicBezTo>
                    <a:pt x="17400" y="2153"/>
                    <a:pt x="19500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8242300" y="3612664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8769350" y="3324797"/>
              <a:ext cx="122767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478"/>
                  </a:moveTo>
                  <a:cubicBezTo>
                    <a:pt x="1117" y="2563"/>
                    <a:pt x="2234" y="1647"/>
                    <a:pt x="5214" y="1007"/>
                  </a:cubicBezTo>
                  <a:cubicBezTo>
                    <a:pt x="8193" y="366"/>
                    <a:pt x="13034" y="0"/>
                    <a:pt x="16386" y="0"/>
                  </a:cubicBezTo>
                  <a:cubicBezTo>
                    <a:pt x="19738" y="0"/>
                    <a:pt x="21600" y="366"/>
                    <a:pt x="20855" y="2197"/>
                  </a:cubicBezTo>
                  <a:cubicBezTo>
                    <a:pt x="20110" y="4027"/>
                    <a:pt x="16759" y="7322"/>
                    <a:pt x="14152" y="9153"/>
                  </a:cubicBezTo>
                  <a:cubicBezTo>
                    <a:pt x="11545" y="10983"/>
                    <a:pt x="9683" y="11349"/>
                    <a:pt x="7634" y="11715"/>
                  </a:cubicBezTo>
                  <a:cubicBezTo>
                    <a:pt x="5586" y="12081"/>
                    <a:pt x="3352" y="12447"/>
                    <a:pt x="3166" y="12539"/>
                  </a:cubicBezTo>
                  <a:cubicBezTo>
                    <a:pt x="2979" y="12631"/>
                    <a:pt x="4841" y="12447"/>
                    <a:pt x="7634" y="12447"/>
                  </a:cubicBezTo>
                  <a:cubicBezTo>
                    <a:pt x="10428" y="12447"/>
                    <a:pt x="14152" y="12631"/>
                    <a:pt x="16945" y="13180"/>
                  </a:cubicBezTo>
                  <a:cubicBezTo>
                    <a:pt x="19738" y="13729"/>
                    <a:pt x="21600" y="14644"/>
                    <a:pt x="21600" y="15925"/>
                  </a:cubicBezTo>
                  <a:cubicBezTo>
                    <a:pt x="21600" y="17207"/>
                    <a:pt x="19738" y="18854"/>
                    <a:pt x="15828" y="19861"/>
                  </a:cubicBezTo>
                  <a:cubicBezTo>
                    <a:pt x="11917" y="20868"/>
                    <a:pt x="5959" y="2123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978900" y="3434864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400"/>
                    <a:pt x="1600" y="15200"/>
                    <a:pt x="5200" y="11600"/>
                  </a:cubicBezTo>
                  <a:cubicBezTo>
                    <a:pt x="8800" y="8000"/>
                    <a:pt x="15200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9045756" y="3390414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000"/>
                    <a:pt x="3818" y="12000"/>
                    <a:pt x="1118" y="15600"/>
                  </a:cubicBezTo>
                  <a:cubicBezTo>
                    <a:pt x="-1582" y="19200"/>
                    <a:pt x="1118" y="2040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9220200" y="3334818"/>
              <a:ext cx="154480" cy="2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4" fill="norm" stroke="1" extrusionOk="0">
                  <a:moveTo>
                    <a:pt x="0" y="3741"/>
                  </a:moveTo>
                  <a:cubicBezTo>
                    <a:pt x="5838" y="2449"/>
                    <a:pt x="11676" y="1156"/>
                    <a:pt x="15324" y="510"/>
                  </a:cubicBezTo>
                  <a:cubicBezTo>
                    <a:pt x="18973" y="-136"/>
                    <a:pt x="20432" y="-136"/>
                    <a:pt x="21016" y="326"/>
                  </a:cubicBezTo>
                  <a:cubicBezTo>
                    <a:pt x="21600" y="787"/>
                    <a:pt x="21308" y="1710"/>
                    <a:pt x="19995" y="4664"/>
                  </a:cubicBezTo>
                  <a:cubicBezTo>
                    <a:pt x="18681" y="7618"/>
                    <a:pt x="16346" y="12602"/>
                    <a:pt x="14886" y="15741"/>
                  </a:cubicBezTo>
                  <a:cubicBezTo>
                    <a:pt x="13427" y="18879"/>
                    <a:pt x="12843" y="20172"/>
                    <a:pt x="12259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9258300" y="3485664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9442450" y="3428514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9504727" y="3384064"/>
              <a:ext cx="1392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717"/>
                    <a:pt x="1783" y="9434"/>
                    <a:pt x="240" y="13034"/>
                  </a:cubicBezTo>
                  <a:cubicBezTo>
                    <a:pt x="-1303" y="16634"/>
                    <a:pt x="4868" y="19117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9716946" y="3349870"/>
              <a:ext cx="87455" cy="226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238" fill="norm" stroke="1" extrusionOk="0">
                  <a:moveTo>
                    <a:pt x="21249" y="228"/>
                  </a:moveTo>
                  <a:cubicBezTo>
                    <a:pt x="18678" y="30"/>
                    <a:pt x="16106" y="-168"/>
                    <a:pt x="14049" y="228"/>
                  </a:cubicBezTo>
                  <a:cubicBezTo>
                    <a:pt x="11992" y="625"/>
                    <a:pt x="10449" y="1615"/>
                    <a:pt x="8135" y="4588"/>
                  </a:cubicBezTo>
                  <a:cubicBezTo>
                    <a:pt x="5820" y="7560"/>
                    <a:pt x="2735" y="12515"/>
                    <a:pt x="1192" y="15586"/>
                  </a:cubicBezTo>
                  <a:cubicBezTo>
                    <a:pt x="-351" y="18658"/>
                    <a:pt x="-351" y="19847"/>
                    <a:pt x="935" y="20540"/>
                  </a:cubicBezTo>
                  <a:cubicBezTo>
                    <a:pt x="2220" y="21234"/>
                    <a:pt x="4792" y="21432"/>
                    <a:pt x="7363" y="21036"/>
                  </a:cubicBezTo>
                  <a:cubicBezTo>
                    <a:pt x="9935" y="20639"/>
                    <a:pt x="12506" y="19649"/>
                    <a:pt x="11478" y="17469"/>
                  </a:cubicBezTo>
                  <a:cubicBezTo>
                    <a:pt x="10449" y="15289"/>
                    <a:pt x="5820" y="11920"/>
                    <a:pt x="1192" y="8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9851180" y="3422164"/>
              <a:ext cx="18817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600" fill="norm" stroke="1" extrusionOk="0">
                  <a:moveTo>
                    <a:pt x="1176" y="21600"/>
                  </a:moveTo>
                  <a:cubicBezTo>
                    <a:pt x="456" y="18400"/>
                    <a:pt x="-264" y="15200"/>
                    <a:pt x="96" y="13200"/>
                  </a:cubicBezTo>
                  <a:cubicBezTo>
                    <a:pt x="456" y="11200"/>
                    <a:pt x="1896" y="10400"/>
                    <a:pt x="5616" y="8400"/>
                  </a:cubicBezTo>
                  <a:cubicBezTo>
                    <a:pt x="9336" y="6400"/>
                    <a:pt x="15336" y="3200"/>
                    <a:pt x="213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9939866" y="3358664"/>
              <a:ext cx="23285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873"/>
                    <a:pt x="9818" y="1745"/>
                    <a:pt x="5891" y="5018"/>
                  </a:cubicBezTo>
                  <a:cubicBezTo>
                    <a:pt x="1964" y="8291"/>
                    <a:pt x="0" y="13964"/>
                    <a:pt x="0" y="17127"/>
                  </a:cubicBezTo>
                  <a:cubicBezTo>
                    <a:pt x="0" y="20291"/>
                    <a:pt x="1964" y="20945"/>
                    <a:pt x="3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0083800" y="3305747"/>
              <a:ext cx="156863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0" y="2890"/>
                  </a:moveTo>
                  <a:cubicBezTo>
                    <a:pt x="864" y="2130"/>
                    <a:pt x="1728" y="1369"/>
                    <a:pt x="4608" y="837"/>
                  </a:cubicBezTo>
                  <a:cubicBezTo>
                    <a:pt x="7488" y="304"/>
                    <a:pt x="12384" y="0"/>
                    <a:pt x="15552" y="0"/>
                  </a:cubicBezTo>
                  <a:cubicBezTo>
                    <a:pt x="18720" y="0"/>
                    <a:pt x="20160" y="304"/>
                    <a:pt x="20880" y="1065"/>
                  </a:cubicBezTo>
                  <a:cubicBezTo>
                    <a:pt x="21600" y="1825"/>
                    <a:pt x="21600" y="3042"/>
                    <a:pt x="20016" y="5552"/>
                  </a:cubicBezTo>
                  <a:cubicBezTo>
                    <a:pt x="18432" y="8062"/>
                    <a:pt x="15264" y="11865"/>
                    <a:pt x="13104" y="14755"/>
                  </a:cubicBezTo>
                  <a:cubicBezTo>
                    <a:pt x="10944" y="17645"/>
                    <a:pt x="9792" y="19623"/>
                    <a:pt x="86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0134600" y="3465391"/>
              <a:ext cx="1016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50" y="11040"/>
                    <a:pt x="9900" y="1783"/>
                    <a:pt x="13500" y="240"/>
                  </a:cubicBezTo>
                  <a:cubicBezTo>
                    <a:pt x="17100" y="-1303"/>
                    <a:pt x="1935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0306049" y="344121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0356850" y="3390414"/>
              <a:ext cx="63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0521949" y="3339614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49"/>
                    <a:pt x="21600" y="10697"/>
                    <a:pt x="18000" y="14297"/>
                  </a:cubicBezTo>
                  <a:cubicBezTo>
                    <a:pt x="14400" y="17897"/>
                    <a:pt x="7200" y="1974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0617199" y="3453914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0693400" y="3403114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10782300" y="3326914"/>
              <a:ext cx="57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305"/>
                    <a:pt x="10400" y="10611"/>
                    <a:pt x="6800" y="14211"/>
                  </a:cubicBezTo>
                  <a:cubicBezTo>
                    <a:pt x="3200" y="17811"/>
                    <a:pt x="1600" y="1970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8934450" y="3714264"/>
              <a:ext cx="16700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67" y="18327"/>
                    <a:pt x="1533" y="15055"/>
                    <a:pt x="2491" y="12764"/>
                  </a:cubicBezTo>
                  <a:cubicBezTo>
                    <a:pt x="3449" y="10473"/>
                    <a:pt x="4599" y="9164"/>
                    <a:pt x="5640" y="8182"/>
                  </a:cubicBezTo>
                  <a:cubicBezTo>
                    <a:pt x="6680" y="7200"/>
                    <a:pt x="7611" y="6545"/>
                    <a:pt x="8637" y="6218"/>
                  </a:cubicBezTo>
                  <a:cubicBezTo>
                    <a:pt x="9664" y="5891"/>
                    <a:pt x="10786" y="5891"/>
                    <a:pt x="11922" y="5891"/>
                  </a:cubicBezTo>
                  <a:cubicBezTo>
                    <a:pt x="13059" y="5891"/>
                    <a:pt x="14208" y="5891"/>
                    <a:pt x="15399" y="5564"/>
                  </a:cubicBezTo>
                  <a:cubicBezTo>
                    <a:pt x="16590" y="5236"/>
                    <a:pt x="17822" y="4582"/>
                    <a:pt x="18862" y="3600"/>
                  </a:cubicBezTo>
                  <a:cubicBezTo>
                    <a:pt x="19903" y="2618"/>
                    <a:pt x="20751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9671050" y="3819584"/>
              <a:ext cx="241300" cy="2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21600" y="705"/>
                  </a:moveTo>
                  <a:cubicBezTo>
                    <a:pt x="20653" y="206"/>
                    <a:pt x="19705" y="-292"/>
                    <a:pt x="18095" y="206"/>
                  </a:cubicBezTo>
                  <a:cubicBezTo>
                    <a:pt x="16484" y="705"/>
                    <a:pt x="14211" y="2200"/>
                    <a:pt x="11558" y="5191"/>
                  </a:cubicBezTo>
                  <a:cubicBezTo>
                    <a:pt x="8905" y="8182"/>
                    <a:pt x="5874" y="12668"/>
                    <a:pt x="4263" y="15326"/>
                  </a:cubicBezTo>
                  <a:cubicBezTo>
                    <a:pt x="2653" y="17985"/>
                    <a:pt x="2463" y="18816"/>
                    <a:pt x="2842" y="19563"/>
                  </a:cubicBezTo>
                  <a:cubicBezTo>
                    <a:pt x="3221" y="20311"/>
                    <a:pt x="4168" y="20976"/>
                    <a:pt x="6537" y="21142"/>
                  </a:cubicBezTo>
                  <a:cubicBezTo>
                    <a:pt x="8905" y="21308"/>
                    <a:pt x="12695" y="20976"/>
                    <a:pt x="15063" y="20726"/>
                  </a:cubicBezTo>
                  <a:cubicBezTo>
                    <a:pt x="17432" y="20477"/>
                    <a:pt x="18379" y="20311"/>
                    <a:pt x="19137" y="19813"/>
                  </a:cubicBezTo>
                  <a:cubicBezTo>
                    <a:pt x="19895" y="19314"/>
                    <a:pt x="20463" y="18483"/>
                    <a:pt x="20274" y="17819"/>
                  </a:cubicBezTo>
                  <a:cubicBezTo>
                    <a:pt x="20084" y="17154"/>
                    <a:pt x="19137" y="16656"/>
                    <a:pt x="15632" y="16323"/>
                  </a:cubicBezTo>
                  <a:cubicBezTo>
                    <a:pt x="12126" y="15991"/>
                    <a:pt x="6063" y="15825"/>
                    <a:pt x="0" y="156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048250" y="4628664"/>
              <a:ext cx="6286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36" y="18400"/>
                    <a:pt x="2473" y="15200"/>
                    <a:pt x="4400" y="13200"/>
                  </a:cubicBezTo>
                  <a:cubicBezTo>
                    <a:pt x="6327" y="11200"/>
                    <a:pt x="8945" y="10400"/>
                    <a:pt x="11927" y="8400"/>
                  </a:cubicBezTo>
                  <a:cubicBezTo>
                    <a:pt x="14909" y="6400"/>
                    <a:pt x="18255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581650" y="4520714"/>
              <a:ext cx="1583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0" y="0"/>
                  </a:moveTo>
                  <a:cubicBezTo>
                    <a:pt x="3927" y="2182"/>
                    <a:pt x="7855" y="4364"/>
                    <a:pt x="11501" y="6218"/>
                  </a:cubicBezTo>
                  <a:cubicBezTo>
                    <a:pt x="15148" y="8073"/>
                    <a:pt x="18514" y="9600"/>
                    <a:pt x="20057" y="11127"/>
                  </a:cubicBezTo>
                  <a:cubicBezTo>
                    <a:pt x="21600" y="12655"/>
                    <a:pt x="21319" y="14182"/>
                    <a:pt x="18374" y="15927"/>
                  </a:cubicBezTo>
                  <a:cubicBezTo>
                    <a:pt x="15429" y="17673"/>
                    <a:pt x="9818" y="19636"/>
                    <a:pt x="42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949950" y="4533537"/>
              <a:ext cx="232834" cy="29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19791"/>
                  </a:moveTo>
                  <a:cubicBezTo>
                    <a:pt x="2553" y="16341"/>
                    <a:pt x="5105" y="12891"/>
                    <a:pt x="6873" y="10341"/>
                  </a:cubicBezTo>
                  <a:cubicBezTo>
                    <a:pt x="8640" y="7791"/>
                    <a:pt x="9622" y="6141"/>
                    <a:pt x="10309" y="4866"/>
                  </a:cubicBezTo>
                  <a:cubicBezTo>
                    <a:pt x="10996" y="3591"/>
                    <a:pt x="11389" y="2691"/>
                    <a:pt x="11684" y="1866"/>
                  </a:cubicBezTo>
                  <a:cubicBezTo>
                    <a:pt x="11978" y="1041"/>
                    <a:pt x="12175" y="291"/>
                    <a:pt x="11782" y="66"/>
                  </a:cubicBezTo>
                  <a:cubicBezTo>
                    <a:pt x="11389" y="-159"/>
                    <a:pt x="10407" y="141"/>
                    <a:pt x="9033" y="1716"/>
                  </a:cubicBezTo>
                  <a:cubicBezTo>
                    <a:pt x="7658" y="3291"/>
                    <a:pt x="5891" y="6141"/>
                    <a:pt x="4713" y="9291"/>
                  </a:cubicBezTo>
                  <a:cubicBezTo>
                    <a:pt x="3535" y="12441"/>
                    <a:pt x="2945" y="15891"/>
                    <a:pt x="3044" y="17916"/>
                  </a:cubicBezTo>
                  <a:cubicBezTo>
                    <a:pt x="3142" y="19941"/>
                    <a:pt x="3927" y="20541"/>
                    <a:pt x="4811" y="20916"/>
                  </a:cubicBezTo>
                  <a:cubicBezTo>
                    <a:pt x="5695" y="21291"/>
                    <a:pt x="6676" y="21441"/>
                    <a:pt x="8542" y="20391"/>
                  </a:cubicBezTo>
                  <a:cubicBezTo>
                    <a:pt x="10407" y="19341"/>
                    <a:pt x="13156" y="17091"/>
                    <a:pt x="15218" y="14541"/>
                  </a:cubicBezTo>
                  <a:cubicBezTo>
                    <a:pt x="17280" y="11991"/>
                    <a:pt x="18655" y="9141"/>
                    <a:pt x="19735" y="6966"/>
                  </a:cubicBezTo>
                  <a:cubicBezTo>
                    <a:pt x="20815" y="4791"/>
                    <a:pt x="21600" y="3291"/>
                    <a:pt x="21600" y="2841"/>
                  </a:cubicBezTo>
                  <a:cubicBezTo>
                    <a:pt x="21600" y="2391"/>
                    <a:pt x="20815" y="2991"/>
                    <a:pt x="20127" y="5316"/>
                  </a:cubicBezTo>
                  <a:cubicBezTo>
                    <a:pt x="19440" y="7641"/>
                    <a:pt x="18851" y="11691"/>
                    <a:pt x="18949" y="14541"/>
                  </a:cubicBezTo>
                  <a:cubicBezTo>
                    <a:pt x="19047" y="17391"/>
                    <a:pt x="19833" y="19041"/>
                    <a:pt x="20618" y="206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6220737" y="4750760"/>
              <a:ext cx="135613" cy="15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38" fill="norm" stroke="1" extrusionOk="0">
                  <a:moveTo>
                    <a:pt x="356" y="4236"/>
                  </a:moveTo>
                  <a:cubicBezTo>
                    <a:pt x="23" y="2757"/>
                    <a:pt x="-309" y="1277"/>
                    <a:pt x="522" y="538"/>
                  </a:cubicBezTo>
                  <a:cubicBezTo>
                    <a:pt x="1353" y="-202"/>
                    <a:pt x="3346" y="-202"/>
                    <a:pt x="5673" y="686"/>
                  </a:cubicBezTo>
                  <a:cubicBezTo>
                    <a:pt x="7999" y="1573"/>
                    <a:pt x="10657" y="3349"/>
                    <a:pt x="10823" y="6160"/>
                  </a:cubicBezTo>
                  <a:cubicBezTo>
                    <a:pt x="10989" y="8971"/>
                    <a:pt x="8663" y="12817"/>
                    <a:pt x="6337" y="15628"/>
                  </a:cubicBezTo>
                  <a:cubicBezTo>
                    <a:pt x="4011" y="18439"/>
                    <a:pt x="1685" y="20214"/>
                    <a:pt x="1519" y="20806"/>
                  </a:cubicBezTo>
                  <a:cubicBezTo>
                    <a:pt x="1353" y="21398"/>
                    <a:pt x="3346" y="20806"/>
                    <a:pt x="7002" y="19623"/>
                  </a:cubicBezTo>
                  <a:cubicBezTo>
                    <a:pt x="10657" y="18439"/>
                    <a:pt x="15974" y="16664"/>
                    <a:pt x="21291" y="14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087533" y="4345031"/>
              <a:ext cx="110068" cy="11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4154" y="11600"/>
                  </a:moveTo>
                  <a:cubicBezTo>
                    <a:pt x="3323" y="13600"/>
                    <a:pt x="2492" y="15600"/>
                    <a:pt x="1662" y="17600"/>
                  </a:cubicBezTo>
                  <a:cubicBezTo>
                    <a:pt x="831" y="19600"/>
                    <a:pt x="0" y="21600"/>
                    <a:pt x="0" y="21400"/>
                  </a:cubicBezTo>
                  <a:cubicBezTo>
                    <a:pt x="0" y="21200"/>
                    <a:pt x="831" y="18800"/>
                    <a:pt x="2285" y="15400"/>
                  </a:cubicBezTo>
                  <a:cubicBezTo>
                    <a:pt x="3738" y="12000"/>
                    <a:pt x="5815" y="7600"/>
                    <a:pt x="7477" y="4600"/>
                  </a:cubicBezTo>
                  <a:cubicBezTo>
                    <a:pt x="9138" y="1600"/>
                    <a:pt x="10385" y="0"/>
                    <a:pt x="11631" y="0"/>
                  </a:cubicBezTo>
                  <a:cubicBezTo>
                    <a:pt x="12877" y="0"/>
                    <a:pt x="14123" y="1600"/>
                    <a:pt x="15785" y="5200"/>
                  </a:cubicBezTo>
                  <a:cubicBezTo>
                    <a:pt x="17446" y="8800"/>
                    <a:pt x="19523" y="14400"/>
                    <a:pt x="21600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248400" y="4421003"/>
              <a:ext cx="76200" cy="13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837"/>
                  </a:moveTo>
                  <a:cubicBezTo>
                    <a:pt x="3000" y="5523"/>
                    <a:pt x="6000" y="6208"/>
                    <a:pt x="9000" y="6894"/>
                  </a:cubicBezTo>
                  <a:cubicBezTo>
                    <a:pt x="12000" y="7580"/>
                    <a:pt x="15000" y="8265"/>
                    <a:pt x="15300" y="9123"/>
                  </a:cubicBezTo>
                  <a:cubicBezTo>
                    <a:pt x="15600" y="9980"/>
                    <a:pt x="13200" y="11008"/>
                    <a:pt x="11400" y="12551"/>
                  </a:cubicBezTo>
                  <a:cubicBezTo>
                    <a:pt x="9600" y="14094"/>
                    <a:pt x="8400" y="16151"/>
                    <a:pt x="7800" y="15980"/>
                  </a:cubicBezTo>
                  <a:cubicBezTo>
                    <a:pt x="7200" y="15808"/>
                    <a:pt x="7200" y="13408"/>
                    <a:pt x="7200" y="11351"/>
                  </a:cubicBezTo>
                  <a:cubicBezTo>
                    <a:pt x="7200" y="9294"/>
                    <a:pt x="7200" y="7580"/>
                    <a:pt x="9300" y="5351"/>
                  </a:cubicBezTo>
                  <a:cubicBezTo>
                    <a:pt x="11400" y="3123"/>
                    <a:pt x="15600" y="380"/>
                    <a:pt x="18000" y="37"/>
                  </a:cubicBezTo>
                  <a:cubicBezTo>
                    <a:pt x="20400" y="-306"/>
                    <a:pt x="21000" y="1751"/>
                    <a:pt x="21300" y="5694"/>
                  </a:cubicBezTo>
                  <a:cubicBezTo>
                    <a:pt x="21600" y="9637"/>
                    <a:pt x="21600" y="15465"/>
                    <a:pt x="21600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705600" y="4704864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59" y="7200"/>
                    <a:pt x="11917" y="14400"/>
                    <a:pt x="15517" y="18000"/>
                  </a:cubicBezTo>
                  <a:cubicBezTo>
                    <a:pt x="19117" y="21600"/>
                    <a:pt x="20359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719297" y="4800114"/>
              <a:ext cx="119654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5506" y="0"/>
                  </a:moveTo>
                  <a:cubicBezTo>
                    <a:pt x="2854" y="6300"/>
                    <a:pt x="201" y="12600"/>
                    <a:pt x="11" y="16200"/>
                  </a:cubicBezTo>
                  <a:cubicBezTo>
                    <a:pt x="-178" y="19800"/>
                    <a:pt x="2096" y="20700"/>
                    <a:pt x="6075" y="21150"/>
                  </a:cubicBezTo>
                  <a:cubicBezTo>
                    <a:pt x="10054" y="21600"/>
                    <a:pt x="15738" y="21600"/>
                    <a:pt x="214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455810" y="6540014"/>
              <a:ext cx="50684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02" y="21600"/>
                  </a:moveTo>
                  <a:cubicBezTo>
                    <a:pt x="1654" y="20400"/>
                    <a:pt x="1205" y="19200"/>
                    <a:pt x="757" y="18000"/>
                  </a:cubicBezTo>
                  <a:cubicBezTo>
                    <a:pt x="309" y="16800"/>
                    <a:pt x="-139" y="15600"/>
                    <a:pt x="40" y="14400"/>
                  </a:cubicBezTo>
                  <a:cubicBezTo>
                    <a:pt x="220" y="13200"/>
                    <a:pt x="1026" y="12000"/>
                    <a:pt x="3132" y="9600"/>
                  </a:cubicBezTo>
                  <a:cubicBezTo>
                    <a:pt x="5239" y="7200"/>
                    <a:pt x="8644" y="3600"/>
                    <a:pt x="11916" y="1800"/>
                  </a:cubicBezTo>
                  <a:cubicBezTo>
                    <a:pt x="15187" y="0"/>
                    <a:pt x="18324" y="0"/>
                    <a:pt x="2146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849347" y="6423279"/>
              <a:ext cx="145541" cy="20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5" h="21413" fill="norm" stroke="1" extrusionOk="0">
                  <a:moveTo>
                    <a:pt x="4299" y="2237"/>
                  </a:moveTo>
                  <a:cubicBezTo>
                    <a:pt x="2228" y="1356"/>
                    <a:pt x="157" y="474"/>
                    <a:pt x="9" y="144"/>
                  </a:cubicBezTo>
                  <a:cubicBezTo>
                    <a:pt x="-139" y="-187"/>
                    <a:pt x="1636" y="33"/>
                    <a:pt x="5039" y="1025"/>
                  </a:cubicBezTo>
                  <a:cubicBezTo>
                    <a:pt x="8442" y="2017"/>
                    <a:pt x="13472" y="3780"/>
                    <a:pt x="16727" y="5764"/>
                  </a:cubicBezTo>
                  <a:cubicBezTo>
                    <a:pt x="19982" y="7748"/>
                    <a:pt x="21461" y="9952"/>
                    <a:pt x="19390" y="12486"/>
                  </a:cubicBezTo>
                  <a:cubicBezTo>
                    <a:pt x="17319" y="15021"/>
                    <a:pt x="11697" y="17886"/>
                    <a:pt x="7998" y="19429"/>
                  </a:cubicBezTo>
                  <a:cubicBezTo>
                    <a:pt x="4299" y="20972"/>
                    <a:pt x="2524" y="21193"/>
                    <a:pt x="749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337300" y="6294102"/>
              <a:ext cx="349250" cy="347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9528"/>
                  </a:moveTo>
                  <a:cubicBezTo>
                    <a:pt x="2487" y="17303"/>
                    <a:pt x="4975" y="15077"/>
                    <a:pt x="7069" y="12394"/>
                  </a:cubicBezTo>
                  <a:cubicBezTo>
                    <a:pt x="9164" y="9710"/>
                    <a:pt x="10865" y="6568"/>
                    <a:pt x="11782" y="4670"/>
                  </a:cubicBezTo>
                  <a:cubicBezTo>
                    <a:pt x="12698" y="2772"/>
                    <a:pt x="12829" y="2117"/>
                    <a:pt x="12829" y="1463"/>
                  </a:cubicBezTo>
                  <a:cubicBezTo>
                    <a:pt x="12829" y="808"/>
                    <a:pt x="12698" y="154"/>
                    <a:pt x="12175" y="23"/>
                  </a:cubicBezTo>
                  <a:cubicBezTo>
                    <a:pt x="11651" y="-108"/>
                    <a:pt x="10735" y="285"/>
                    <a:pt x="9818" y="1856"/>
                  </a:cubicBezTo>
                  <a:cubicBezTo>
                    <a:pt x="8902" y="3427"/>
                    <a:pt x="7985" y="6176"/>
                    <a:pt x="7789" y="8794"/>
                  </a:cubicBezTo>
                  <a:cubicBezTo>
                    <a:pt x="7593" y="11412"/>
                    <a:pt x="8116" y="13899"/>
                    <a:pt x="9164" y="15339"/>
                  </a:cubicBezTo>
                  <a:cubicBezTo>
                    <a:pt x="10211" y="16779"/>
                    <a:pt x="11782" y="17172"/>
                    <a:pt x="13418" y="16452"/>
                  </a:cubicBezTo>
                  <a:cubicBezTo>
                    <a:pt x="15055" y="15732"/>
                    <a:pt x="16756" y="13899"/>
                    <a:pt x="18000" y="12067"/>
                  </a:cubicBezTo>
                  <a:cubicBezTo>
                    <a:pt x="19244" y="10234"/>
                    <a:pt x="20029" y="8401"/>
                    <a:pt x="20487" y="6961"/>
                  </a:cubicBezTo>
                  <a:cubicBezTo>
                    <a:pt x="20945" y="5521"/>
                    <a:pt x="21076" y="4474"/>
                    <a:pt x="20945" y="4212"/>
                  </a:cubicBezTo>
                  <a:cubicBezTo>
                    <a:pt x="20815" y="3950"/>
                    <a:pt x="20422" y="4474"/>
                    <a:pt x="19964" y="6437"/>
                  </a:cubicBezTo>
                  <a:cubicBezTo>
                    <a:pt x="19505" y="8401"/>
                    <a:pt x="18982" y="11805"/>
                    <a:pt x="19244" y="14554"/>
                  </a:cubicBezTo>
                  <a:cubicBezTo>
                    <a:pt x="19505" y="17303"/>
                    <a:pt x="20553" y="19397"/>
                    <a:pt x="2160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747933" y="6533664"/>
              <a:ext cx="111418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6400" y="0"/>
                  </a:moveTo>
                  <a:cubicBezTo>
                    <a:pt x="5600" y="4823"/>
                    <a:pt x="4800" y="9647"/>
                    <a:pt x="4000" y="12897"/>
                  </a:cubicBezTo>
                  <a:cubicBezTo>
                    <a:pt x="3200" y="16148"/>
                    <a:pt x="2400" y="17825"/>
                    <a:pt x="1600" y="19188"/>
                  </a:cubicBezTo>
                  <a:cubicBezTo>
                    <a:pt x="800" y="20551"/>
                    <a:pt x="0" y="21600"/>
                    <a:pt x="0" y="21600"/>
                  </a:cubicBezTo>
                  <a:cubicBezTo>
                    <a:pt x="0" y="21600"/>
                    <a:pt x="800" y="20551"/>
                    <a:pt x="2400" y="18874"/>
                  </a:cubicBezTo>
                  <a:cubicBezTo>
                    <a:pt x="4000" y="17196"/>
                    <a:pt x="6400" y="14889"/>
                    <a:pt x="8600" y="13317"/>
                  </a:cubicBezTo>
                  <a:cubicBezTo>
                    <a:pt x="10800" y="11744"/>
                    <a:pt x="12800" y="10905"/>
                    <a:pt x="14800" y="10485"/>
                  </a:cubicBezTo>
                  <a:cubicBezTo>
                    <a:pt x="16800" y="10066"/>
                    <a:pt x="18800" y="10066"/>
                    <a:pt x="20000" y="10695"/>
                  </a:cubicBezTo>
                  <a:cubicBezTo>
                    <a:pt x="21200" y="11324"/>
                    <a:pt x="21600" y="12583"/>
                    <a:pt x="20000" y="13946"/>
                  </a:cubicBezTo>
                  <a:cubicBezTo>
                    <a:pt x="18400" y="15309"/>
                    <a:pt x="14800" y="16777"/>
                    <a:pt x="12000" y="17406"/>
                  </a:cubicBezTo>
                  <a:cubicBezTo>
                    <a:pt x="9200" y="18035"/>
                    <a:pt x="7200" y="17825"/>
                    <a:pt x="5200" y="17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6800850" y="6124312"/>
              <a:ext cx="88475" cy="14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118" fill="norm" stroke="1" extrusionOk="0">
                  <a:moveTo>
                    <a:pt x="0" y="4918"/>
                  </a:moveTo>
                  <a:cubicBezTo>
                    <a:pt x="2057" y="7918"/>
                    <a:pt x="4114" y="10918"/>
                    <a:pt x="6171" y="13018"/>
                  </a:cubicBezTo>
                  <a:cubicBezTo>
                    <a:pt x="8229" y="15118"/>
                    <a:pt x="10286" y="16318"/>
                    <a:pt x="12600" y="16768"/>
                  </a:cubicBezTo>
                  <a:cubicBezTo>
                    <a:pt x="14914" y="17218"/>
                    <a:pt x="17486" y="16918"/>
                    <a:pt x="19029" y="16018"/>
                  </a:cubicBezTo>
                  <a:cubicBezTo>
                    <a:pt x="20571" y="15118"/>
                    <a:pt x="21086" y="13618"/>
                    <a:pt x="21343" y="11818"/>
                  </a:cubicBezTo>
                  <a:cubicBezTo>
                    <a:pt x="21600" y="10018"/>
                    <a:pt x="21600" y="7918"/>
                    <a:pt x="20829" y="7618"/>
                  </a:cubicBezTo>
                  <a:cubicBezTo>
                    <a:pt x="20057" y="7318"/>
                    <a:pt x="18514" y="8818"/>
                    <a:pt x="17229" y="10468"/>
                  </a:cubicBezTo>
                  <a:cubicBezTo>
                    <a:pt x="15943" y="12118"/>
                    <a:pt x="14914" y="13918"/>
                    <a:pt x="13629" y="15418"/>
                  </a:cubicBezTo>
                  <a:cubicBezTo>
                    <a:pt x="12343" y="16918"/>
                    <a:pt x="10800" y="18118"/>
                    <a:pt x="8743" y="18868"/>
                  </a:cubicBezTo>
                  <a:cubicBezTo>
                    <a:pt x="6686" y="19618"/>
                    <a:pt x="4114" y="19918"/>
                    <a:pt x="3086" y="17818"/>
                  </a:cubicBezTo>
                  <a:cubicBezTo>
                    <a:pt x="2057" y="15718"/>
                    <a:pt x="2571" y="11218"/>
                    <a:pt x="3600" y="8368"/>
                  </a:cubicBezTo>
                  <a:cubicBezTo>
                    <a:pt x="4629" y="5518"/>
                    <a:pt x="6171" y="4318"/>
                    <a:pt x="9000" y="2818"/>
                  </a:cubicBezTo>
                  <a:cubicBezTo>
                    <a:pt x="11829" y="1318"/>
                    <a:pt x="15943" y="-482"/>
                    <a:pt x="18000" y="118"/>
                  </a:cubicBezTo>
                  <a:cubicBezTo>
                    <a:pt x="20057" y="718"/>
                    <a:pt x="20057" y="3718"/>
                    <a:pt x="19543" y="7618"/>
                  </a:cubicBezTo>
                  <a:cubicBezTo>
                    <a:pt x="19029" y="11518"/>
                    <a:pt x="18000" y="16318"/>
                    <a:pt x="16971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162800" y="644476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156450" y="6603514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794539" y="6283897"/>
              <a:ext cx="276311" cy="25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35" fill="norm" stroke="1" extrusionOk="0">
                  <a:moveTo>
                    <a:pt x="21524" y="1756"/>
                  </a:moveTo>
                  <a:cubicBezTo>
                    <a:pt x="21524" y="878"/>
                    <a:pt x="21524" y="0"/>
                    <a:pt x="21277" y="0"/>
                  </a:cubicBezTo>
                  <a:cubicBezTo>
                    <a:pt x="21029" y="0"/>
                    <a:pt x="20535" y="878"/>
                    <a:pt x="18886" y="2107"/>
                  </a:cubicBezTo>
                  <a:cubicBezTo>
                    <a:pt x="17237" y="3337"/>
                    <a:pt x="14434" y="4917"/>
                    <a:pt x="12785" y="6059"/>
                  </a:cubicBezTo>
                  <a:cubicBezTo>
                    <a:pt x="11136" y="7200"/>
                    <a:pt x="10642" y="7902"/>
                    <a:pt x="10477" y="8693"/>
                  </a:cubicBezTo>
                  <a:cubicBezTo>
                    <a:pt x="10312" y="9483"/>
                    <a:pt x="10477" y="10361"/>
                    <a:pt x="11054" y="10888"/>
                  </a:cubicBezTo>
                  <a:cubicBezTo>
                    <a:pt x="11631" y="11415"/>
                    <a:pt x="12620" y="11590"/>
                    <a:pt x="13609" y="11678"/>
                  </a:cubicBezTo>
                  <a:cubicBezTo>
                    <a:pt x="14599" y="11766"/>
                    <a:pt x="15588" y="11766"/>
                    <a:pt x="16495" y="11941"/>
                  </a:cubicBezTo>
                  <a:cubicBezTo>
                    <a:pt x="17402" y="12117"/>
                    <a:pt x="18226" y="12468"/>
                    <a:pt x="18226" y="12907"/>
                  </a:cubicBezTo>
                  <a:cubicBezTo>
                    <a:pt x="18226" y="13346"/>
                    <a:pt x="17402" y="13873"/>
                    <a:pt x="14434" y="15015"/>
                  </a:cubicBezTo>
                  <a:cubicBezTo>
                    <a:pt x="11466" y="16156"/>
                    <a:pt x="6355" y="17912"/>
                    <a:pt x="3469" y="19054"/>
                  </a:cubicBezTo>
                  <a:cubicBezTo>
                    <a:pt x="584" y="20195"/>
                    <a:pt x="-76" y="20722"/>
                    <a:pt x="6" y="21073"/>
                  </a:cubicBezTo>
                  <a:cubicBezTo>
                    <a:pt x="89" y="21424"/>
                    <a:pt x="913" y="21600"/>
                    <a:pt x="4211" y="21512"/>
                  </a:cubicBezTo>
                  <a:cubicBezTo>
                    <a:pt x="7509" y="21424"/>
                    <a:pt x="13280" y="21073"/>
                    <a:pt x="19051" y="20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8210550" y="6347561"/>
              <a:ext cx="210135" cy="198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5" fill="norm" stroke="1" extrusionOk="0">
                  <a:moveTo>
                    <a:pt x="0" y="2938"/>
                  </a:moveTo>
                  <a:cubicBezTo>
                    <a:pt x="2160" y="1801"/>
                    <a:pt x="4320" y="664"/>
                    <a:pt x="5940" y="210"/>
                  </a:cubicBezTo>
                  <a:cubicBezTo>
                    <a:pt x="7560" y="-245"/>
                    <a:pt x="8640" y="-18"/>
                    <a:pt x="9180" y="1460"/>
                  </a:cubicBezTo>
                  <a:cubicBezTo>
                    <a:pt x="9720" y="2938"/>
                    <a:pt x="9720" y="5667"/>
                    <a:pt x="8856" y="7940"/>
                  </a:cubicBezTo>
                  <a:cubicBezTo>
                    <a:pt x="7992" y="10214"/>
                    <a:pt x="6264" y="12033"/>
                    <a:pt x="4644" y="13397"/>
                  </a:cubicBezTo>
                  <a:cubicBezTo>
                    <a:pt x="3024" y="14761"/>
                    <a:pt x="1512" y="15671"/>
                    <a:pt x="1188" y="15557"/>
                  </a:cubicBezTo>
                  <a:cubicBezTo>
                    <a:pt x="864" y="15443"/>
                    <a:pt x="1728" y="14307"/>
                    <a:pt x="3672" y="12147"/>
                  </a:cubicBezTo>
                  <a:cubicBezTo>
                    <a:pt x="5616" y="9987"/>
                    <a:pt x="8640" y="6803"/>
                    <a:pt x="10692" y="4871"/>
                  </a:cubicBezTo>
                  <a:cubicBezTo>
                    <a:pt x="12744" y="2938"/>
                    <a:pt x="13824" y="2256"/>
                    <a:pt x="14256" y="2483"/>
                  </a:cubicBezTo>
                  <a:cubicBezTo>
                    <a:pt x="14688" y="2711"/>
                    <a:pt x="14472" y="3848"/>
                    <a:pt x="13932" y="5553"/>
                  </a:cubicBezTo>
                  <a:cubicBezTo>
                    <a:pt x="13392" y="7258"/>
                    <a:pt x="12528" y="9532"/>
                    <a:pt x="12204" y="11237"/>
                  </a:cubicBezTo>
                  <a:cubicBezTo>
                    <a:pt x="11880" y="12942"/>
                    <a:pt x="12096" y="14079"/>
                    <a:pt x="12744" y="14875"/>
                  </a:cubicBezTo>
                  <a:cubicBezTo>
                    <a:pt x="13392" y="15671"/>
                    <a:pt x="14472" y="16126"/>
                    <a:pt x="15660" y="16353"/>
                  </a:cubicBezTo>
                  <a:cubicBezTo>
                    <a:pt x="16848" y="16580"/>
                    <a:pt x="18144" y="16580"/>
                    <a:pt x="19224" y="16239"/>
                  </a:cubicBezTo>
                  <a:cubicBezTo>
                    <a:pt x="20304" y="15898"/>
                    <a:pt x="21168" y="15216"/>
                    <a:pt x="21384" y="15557"/>
                  </a:cubicBezTo>
                  <a:cubicBezTo>
                    <a:pt x="21600" y="15898"/>
                    <a:pt x="21168" y="17262"/>
                    <a:pt x="21060" y="18399"/>
                  </a:cubicBezTo>
                  <a:cubicBezTo>
                    <a:pt x="20952" y="19536"/>
                    <a:pt x="21168" y="20446"/>
                    <a:pt x="21384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8439150" y="6366120"/>
              <a:ext cx="38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21600" y="1782"/>
                  </a:moveTo>
                  <a:cubicBezTo>
                    <a:pt x="15600" y="239"/>
                    <a:pt x="9600" y="-1304"/>
                    <a:pt x="6000" y="1782"/>
                  </a:cubicBezTo>
                  <a:cubicBezTo>
                    <a:pt x="2400" y="4867"/>
                    <a:pt x="1200" y="12582"/>
                    <a:pt x="0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7931150" y="6717814"/>
              <a:ext cx="4889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2899" y="8640"/>
                    <a:pt x="5797" y="17280"/>
                    <a:pt x="9397" y="19440"/>
                  </a:cubicBezTo>
                  <a:cubicBezTo>
                    <a:pt x="12997" y="21600"/>
                    <a:pt x="17299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153763" y="6806714"/>
              <a:ext cx="17743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5356" y="0"/>
                  </a:moveTo>
                  <a:cubicBezTo>
                    <a:pt x="4070" y="3388"/>
                    <a:pt x="2785" y="6776"/>
                    <a:pt x="1885" y="9106"/>
                  </a:cubicBezTo>
                  <a:cubicBezTo>
                    <a:pt x="985" y="11435"/>
                    <a:pt x="470" y="12706"/>
                    <a:pt x="213" y="14294"/>
                  </a:cubicBezTo>
                  <a:cubicBezTo>
                    <a:pt x="-44" y="15882"/>
                    <a:pt x="-44" y="17788"/>
                    <a:pt x="85" y="18212"/>
                  </a:cubicBezTo>
                  <a:cubicBezTo>
                    <a:pt x="213" y="18635"/>
                    <a:pt x="470" y="17576"/>
                    <a:pt x="2656" y="14612"/>
                  </a:cubicBezTo>
                  <a:cubicBezTo>
                    <a:pt x="4842" y="11647"/>
                    <a:pt x="8956" y="6776"/>
                    <a:pt x="11785" y="4129"/>
                  </a:cubicBezTo>
                  <a:cubicBezTo>
                    <a:pt x="14613" y="1482"/>
                    <a:pt x="16156" y="1059"/>
                    <a:pt x="17442" y="1271"/>
                  </a:cubicBezTo>
                  <a:cubicBezTo>
                    <a:pt x="18727" y="1482"/>
                    <a:pt x="19756" y="2329"/>
                    <a:pt x="20399" y="5824"/>
                  </a:cubicBezTo>
                  <a:cubicBezTo>
                    <a:pt x="21042" y="9318"/>
                    <a:pt x="21299" y="15459"/>
                    <a:pt x="215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7" name="Drawing"/>
          <p:cNvGrpSpPr/>
          <p:nvPr/>
        </p:nvGrpSpPr>
        <p:grpSpPr>
          <a:xfrm>
            <a:off x="1121565" y="1981199"/>
            <a:ext cx="11598710" cy="7541411"/>
            <a:chOff x="0" y="0"/>
            <a:chExt cx="11598708" cy="7541409"/>
          </a:xfrm>
        </p:grpSpPr>
        <p:sp>
          <p:nvSpPr>
            <p:cNvPr id="2051" name="Line"/>
            <p:cNvSpPr/>
            <p:nvPr/>
          </p:nvSpPr>
          <p:spPr>
            <a:xfrm>
              <a:off x="579018" y="17918"/>
              <a:ext cx="217117" cy="433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3" fill="norm" stroke="1" extrusionOk="0">
                  <a:moveTo>
                    <a:pt x="7041" y="1000"/>
                  </a:moveTo>
                  <a:cubicBezTo>
                    <a:pt x="7251" y="475"/>
                    <a:pt x="7461" y="-49"/>
                    <a:pt x="7670" y="3"/>
                  </a:cubicBezTo>
                  <a:cubicBezTo>
                    <a:pt x="7880" y="56"/>
                    <a:pt x="8090" y="685"/>
                    <a:pt x="7880" y="2205"/>
                  </a:cubicBezTo>
                  <a:cubicBezTo>
                    <a:pt x="7670" y="3726"/>
                    <a:pt x="7041" y="6137"/>
                    <a:pt x="5783" y="9073"/>
                  </a:cubicBezTo>
                  <a:cubicBezTo>
                    <a:pt x="4525" y="12009"/>
                    <a:pt x="2637" y="15469"/>
                    <a:pt x="1484" y="17462"/>
                  </a:cubicBezTo>
                  <a:cubicBezTo>
                    <a:pt x="330" y="19454"/>
                    <a:pt x="-89" y="19978"/>
                    <a:pt x="16" y="20450"/>
                  </a:cubicBezTo>
                  <a:cubicBezTo>
                    <a:pt x="121" y="20922"/>
                    <a:pt x="750" y="21341"/>
                    <a:pt x="1589" y="21446"/>
                  </a:cubicBezTo>
                  <a:cubicBezTo>
                    <a:pt x="2428" y="21551"/>
                    <a:pt x="3476" y="21341"/>
                    <a:pt x="6831" y="20922"/>
                  </a:cubicBezTo>
                  <a:cubicBezTo>
                    <a:pt x="10187" y="20502"/>
                    <a:pt x="15849" y="19873"/>
                    <a:pt x="21511" y="19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805257" y="243619"/>
              <a:ext cx="187728" cy="15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737" fill="norm" stroke="1" extrusionOk="0">
                  <a:moveTo>
                    <a:pt x="2566" y="12989"/>
                  </a:moveTo>
                  <a:cubicBezTo>
                    <a:pt x="5446" y="10220"/>
                    <a:pt x="8326" y="7451"/>
                    <a:pt x="9766" y="5235"/>
                  </a:cubicBezTo>
                  <a:cubicBezTo>
                    <a:pt x="11206" y="3020"/>
                    <a:pt x="11206" y="1359"/>
                    <a:pt x="10606" y="528"/>
                  </a:cubicBezTo>
                  <a:cubicBezTo>
                    <a:pt x="10006" y="-303"/>
                    <a:pt x="8806" y="-303"/>
                    <a:pt x="6886" y="1635"/>
                  </a:cubicBezTo>
                  <a:cubicBezTo>
                    <a:pt x="4966" y="3574"/>
                    <a:pt x="2326" y="7451"/>
                    <a:pt x="1006" y="10774"/>
                  </a:cubicBezTo>
                  <a:cubicBezTo>
                    <a:pt x="-314" y="14097"/>
                    <a:pt x="-314" y="16866"/>
                    <a:pt x="886" y="18666"/>
                  </a:cubicBezTo>
                  <a:cubicBezTo>
                    <a:pt x="2086" y="20466"/>
                    <a:pt x="4486" y="21297"/>
                    <a:pt x="8086" y="20328"/>
                  </a:cubicBezTo>
                  <a:cubicBezTo>
                    <a:pt x="11686" y="19359"/>
                    <a:pt x="16486" y="16589"/>
                    <a:pt x="21286" y="13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083160" y="0"/>
              <a:ext cx="125725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00" fill="norm" stroke="1" extrusionOk="0">
                  <a:moveTo>
                    <a:pt x="13823" y="0"/>
                  </a:moveTo>
                  <a:cubicBezTo>
                    <a:pt x="12023" y="124"/>
                    <a:pt x="10223" y="248"/>
                    <a:pt x="8423" y="869"/>
                  </a:cubicBezTo>
                  <a:cubicBezTo>
                    <a:pt x="6623" y="1490"/>
                    <a:pt x="4823" y="2607"/>
                    <a:pt x="3383" y="5524"/>
                  </a:cubicBezTo>
                  <a:cubicBezTo>
                    <a:pt x="1943" y="8441"/>
                    <a:pt x="863" y="13159"/>
                    <a:pt x="323" y="15890"/>
                  </a:cubicBezTo>
                  <a:cubicBezTo>
                    <a:pt x="-217" y="18621"/>
                    <a:pt x="-217" y="19366"/>
                    <a:pt x="1403" y="20048"/>
                  </a:cubicBezTo>
                  <a:cubicBezTo>
                    <a:pt x="3023" y="20731"/>
                    <a:pt x="6263" y="21352"/>
                    <a:pt x="9863" y="21476"/>
                  </a:cubicBezTo>
                  <a:cubicBezTo>
                    <a:pt x="13463" y="21600"/>
                    <a:pt x="17423" y="21228"/>
                    <a:pt x="21383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107284" y="2159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2144217" y="195631"/>
              <a:ext cx="91694" cy="247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430" fill="norm" stroke="1" extrusionOk="0">
                  <a:moveTo>
                    <a:pt x="17895" y="1203"/>
                  </a:moveTo>
                  <a:cubicBezTo>
                    <a:pt x="16017" y="654"/>
                    <a:pt x="14139" y="105"/>
                    <a:pt x="12025" y="14"/>
                  </a:cubicBezTo>
                  <a:cubicBezTo>
                    <a:pt x="9912" y="-78"/>
                    <a:pt x="7565" y="288"/>
                    <a:pt x="4982" y="1020"/>
                  </a:cubicBezTo>
                  <a:cubicBezTo>
                    <a:pt x="2399" y="1753"/>
                    <a:pt x="-418" y="2851"/>
                    <a:pt x="52" y="4407"/>
                  </a:cubicBezTo>
                  <a:cubicBezTo>
                    <a:pt x="521" y="5963"/>
                    <a:pt x="4278" y="7976"/>
                    <a:pt x="8504" y="9532"/>
                  </a:cubicBezTo>
                  <a:cubicBezTo>
                    <a:pt x="12730" y="11088"/>
                    <a:pt x="17425" y="12186"/>
                    <a:pt x="19304" y="13925"/>
                  </a:cubicBezTo>
                  <a:cubicBezTo>
                    <a:pt x="21182" y="15664"/>
                    <a:pt x="20243" y="18044"/>
                    <a:pt x="18599" y="19417"/>
                  </a:cubicBezTo>
                  <a:cubicBezTo>
                    <a:pt x="16956" y="20790"/>
                    <a:pt x="14608" y="21156"/>
                    <a:pt x="12260" y="21339"/>
                  </a:cubicBezTo>
                  <a:cubicBezTo>
                    <a:pt x="9912" y="21522"/>
                    <a:pt x="7565" y="21522"/>
                    <a:pt x="6625" y="20424"/>
                  </a:cubicBezTo>
                  <a:cubicBezTo>
                    <a:pt x="5686" y="19325"/>
                    <a:pt x="6156" y="17129"/>
                    <a:pt x="6625" y="14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2355646" y="95250"/>
              <a:ext cx="72439" cy="34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82" fill="norm" stroke="1" extrusionOk="0">
                  <a:moveTo>
                    <a:pt x="6309" y="0"/>
                  </a:moveTo>
                  <a:cubicBezTo>
                    <a:pt x="3840" y="2199"/>
                    <a:pt x="1371" y="4398"/>
                    <a:pt x="446" y="7566"/>
                  </a:cubicBezTo>
                  <a:cubicBezTo>
                    <a:pt x="-480" y="10735"/>
                    <a:pt x="137" y="14874"/>
                    <a:pt x="1371" y="17332"/>
                  </a:cubicBezTo>
                  <a:cubicBezTo>
                    <a:pt x="2606" y="19789"/>
                    <a:pt x="4457" y="20565"/>
                    <a:pt x="7234" y="21018"/>
                  </a:cubicBezTo>
                  <a:cubicBezTo>
                    <a:pt x="10011" y="21471"/>
                    <a:pt x="13714" y="21600"/>
                    <a:pt x="16183" y="20824"/>
                  </a:cubicBezTo>
                  <a:cubicBezTo>
                    <a:pt x="18651" y="20048"/>
                    <a:pt x="19886" y="18366"/>
                    <a:pt x="21120" y="16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2311667" y="63229"/>
              <a:ext cx="446618" cy="32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4402" y="16940"/>
                  </a:moveTo>
                  <a:cubicBezTo>
                    <a:pt x="3276" y="16252"/>
                    <a:pt x="2150" y="15564"/>
                    <a:pt x="1331" y="15014"/>
                  </a:cubicBezTo>
                  <a:cubicBezTo>
                    <a:pt x="512" y="14463"/>
                    <a:pt x="0" y="14051"/>
                    <a:pt x="0" y="13707"/>
                  </a:cubicBezTo>
                  <a:cubicBezTo>
                    <a:pt x="0" y="13363"/>
                    <a:pt x="512" y="13088"/>
                    <a:pt x="2099" y="12881"/>
                  </a:cubicBezTo>
                  <a:cubicBezTo>
                    <a:pt x="3685" y="12675"/>
                    <a:pt x="6347" y="12537"/>
                    <a:pt x="7985" y="12469"/>
                  </a:cubicBezTo>
                  <a:cubicBezTo>
                    <a:pt x="9623" y="12400"/>
                    <a:pt x="10237" y="12400"/>
                    <a:pt x="10749" y="12193"/>
                  </a:cubicBezTo>
                  <a:cubicBezTo>
                    <a:pt x="11261" y="11987"/>
                    <a:pt x="11670" y="11574"/>
                    <a:pt x="11568" y="11299"/>
                  </a:cubicBezTo>
                  <a:cubicBezTo>
                    <a:pt x="11465" y="11024"/>
                    <a:pt x="10851" y="10886"/>
                    <a:pt x="10032" y="11024"/>
                  </a:cubicBezTo>
                  <a:cubicBezTo>
                    <a:pt x="9213" y="11162"/>
                    <a:pt x="8190" y="11574"/>
                    <a:pt x="7473" y="12537"/>
                  </a:cubicBezTo>
                  <a:cubicBezTo>
                    <a:pt x="6756" y="13500"/>
                    <a:pt x="6347" y="15014"/>
                    <a:pt x="6296" y="16458"/>
                  </a:cubicBezTo>
                  <a:cubicBezTo>
                    <a:pt x="6245" y="17903"/>
                    <a:pt x="6552" y="19279"/>
                    <a:pt x="7217" y="19898"/>
                  </a:cubicBezTo>
                  <a:cubicBezTo>
                    <a:pt x="7882" y="20517"/>
                    <a:pt x="8906" y="20379"/>
                    <a:pt x="9520" y="19898"/>
                  </a:cubicBezTo>
                  <a:cubicBezTo>
                    <a:pt x="10135" y="19416"/>
                    <a:pt x="10339" y="18591"/>
                    <a:pt x="10442" y="17834"/>
                  </a:cubicBezTo>
                  <a:cubicBezTo>
                    <a:pt x="10544" y="17077"/>
                    <a:pt x="10544" y="16390"/>
                    <a:pt x="10493" y="16665"/>
                  </a:cubicBezTo>
                  <a:cubicBezTo>
                    <a:pt x="10442" y="16940"/>
                    <a:pt x="10339" y="18178"/>
                    <a:pt x="10339" y="19141"/>
                  </a:cubicBezTo>
                  <a:cubicBezTo>
                    <a:pt x="10339" y="20104"/>
                    <a:pt x="10442" y="20792"/>
                    <a:pt x="10800" y="21136"/>
                  </a:cubicBezTo>
                  <a:cubicBezTo>
                    <a:pt x="11158" y="21480"/>
                    <a:pt x="11773" y="21480"/>
                    <a:pt x="12438" y="20930"/>
                  </a:cubicBezTo>
                  <a:cubicBezTo>
                    <a:pt x="13103" y="20379"/>
                    <a:pt x="13820" y="19279"/>
                    <a:pt x="14536" y="16458"/>
                  </a:cubicBezTo>
                  <a:cubicBezTo>
                    <a:pt x="15253" y="13638"/>
                    <a:pt x="15970" y="9098"/>
                    <a:pt x="16379" y="6277"/>
                  </a:cubicBezTo>
                  <a:cubicBezTo>
                    <a:pt x="16789" y="3457"/>
                    <a:pt x="16891" y="2356"/>
                    <a:pt x="16942" y="1462"/>
                  </a:cubicBezTo>
                  <a:cubicBezTo>
                    <a:pt x="16993" y="568"/>
                    <a:pt x="16993" y="-120"/>
                    <a:pt x="16840" y="18"/>
                  </a:cubicBezTo>
                  <a:cubicBezTo>
                    <a:pt x="16686" y="155"/>
                    <a:pt x="16379" y="1118"/>
                    <a:pt x="16123" y="3526"/>
                  </a:cubicBezTo>
                  <a:cubicBezTo>
                    <a:pt x="15867" y="5934"/>
                    <a:pt x="15663" y="9786"/>
                    <a:pt x="15765" y="12675"/>
                  </a:cubicBezTo>
                  <a:cubicBezTo>
                    <a:pt x="15867" y="15564"/>
                    <a:pt x="16277" y="17490"/>
                    <a:pt x="16737" y="18591"/>
                  </a:cubicBezTo>
                  <a:cubicBezTo>
                    <a:pt x="17198" y="19691"/>
                    <a:pt x="17710" y="19967"/>
                    <a:pt x="18017" y="19760"/>
                  </a:cubicBezTo>
                  <a:cubicBezTo>
                    <a:pt x="18324" y="19554"/>
                    <a:pt x="18427" y="18866"/>
                    <a:pt x="18119" y="17697"/>
                  </a:cubicBezTo>
                  <a:cubicBezTo>
                    <a:pt x="17812" y="16527"/>
                    <a:pt x="17096" y="14876"/>
                    <a:pt x="16430" y="13913"/>
                  </a:cubicBezTo>
                  <a:cubicBezTo>
                    <a:pt x="15765" y="12950"/>
                    <a:pt x="15151" y="12675"/>
                    <a:pt x="15458" y="12537"/>
                  </a:cubicBezTo>
                  <a:cubicBezTo>
                    <a:pt x="15765" y="12400"/>
                    <a:pt x="16993" y="12400"/>
                    <a:pt x="18017" y="12744"/>
                  </a:cubicBezTo>
                  <a:cubicBezTo>
                    <a:pt x="19041" y="13088"/>
                    <a:pt x="19860" y="13776"/>
                    <a:pt x="20372" y="14601"/>
                  </a:cubicBezTo>
                  <a:cubicBezTo>
                    <a:pt x="20883" y="15426"/>
                    <a:pt x="21088" y="16390"/>
                    <a:pt x="21139" y="17215"/>
                  </a:cubicBezTo>
                  <a:cubicBezTo>
                    <a:pt x="21191" y="18041"/>
                    <a:pt x="21088" y="18728"/>
                    <a:pt x="20935" y="18522"/>
                  </a:cubicBezTo>
                  <a:cubicBezTo>
                    <a:pt x="20781" y="18316"/>
                    <a:pt x="20576" y="17215"/>
                    <a:pt x="20474" y="15908"/>
                  </a:cubicBezTo>
                  <a:cubicBezTo>
                    <a:pt x="20372" y="14601"/>
                    <a:pt x="20372" y="13088"/>
                    <a:pt x="20576" y="11781"/>
                  </a:cubicBezTo>
                  <a:cubicBezTo>
                    <a:pt x="20781" y="10474"/>
                    <a:pt x="21191" y="9373"/>
                    <a:pt x="21600" y="8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2791483" y="191721"/>
              <a:ext cx="90362" cy="199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6" h="21383" fill="norm" stroke="1" extrusionOk="0">
                  <a:moveTo>
                    <a:pt x="15174" y="5326"/>
                  </a:moveTo>
                  <a:cubicBezTo>
                    <a:pt x="15174" y="4189"/>
                    <a:pt x="15174" y="3052"/>
                    <a:pt x="14235" y="2143"/>
                  </a:cubicBezTo>
                  <a:cubicBezTo>
                    <a:pt x="13296" y="1233"/>
                    <a:pt x="11417" y="551"/>
                    <a:pt x="9304" y="210"/>
                  </a:cubicBezTo>
                  <a:cubicBezTo>
                    <a:pt x="7191" y="-131"/>
                    <a:pt x="4843" y="-131"/>
                    <a:pt x="2730" y="778"/>
                  </a:cubicBezTo>
                  <a:cubicBezTo>
                    <a:pt x="617" y="1688"/>
                    <a:pt x="-1261" y="3507"/>
                    <a:pt x="1087" y="5781"/>
                  </a:cubicBezTo>
                  <a:cubicBezTo>
                    <a:pt x="3435" y="8054"/>
                    <a:pt x="10009" y="10783"/>
                    <a:pt x="14000" y="12715"/>
                  </a:cubicBezTo>
                  <a:cubicBezTo>
                    <a:pt x="17991" y="14648"/>
                    <a:pt x="19400" y="15785"/>
                    <a:pt x="19869" y="16922"/>
                  </a:cubicBezTo>
                  <a:cubicBezTo>
                    <a:pt x="20339" y="18058"/>
                    <a:pt x="19869" y="19195"/>
                    <a:pt x="18461" y="19991"/>
                  </a:cubicBezTo>
                  <a:cubicBezTo>
                    <a:pt x="17052" y="20787"/>
                    <a:pt x="14704" y="21242"/>
                    <a:pt x="12356" y="21355"/>
                  </a:cubicBezTo>
                  <a:cubicBezTo>
                    <a:pt x="10009" y="21469"/>
                    <a:pt x="7661" y="21242"/>
                    <a:pt x="6487" y="20560"/>
                  </a:cubicBezTo>
                  <a:cubicBezTo>
                    <a:pt x="5313" y="19877"/>
                    <a:pt x="5313" y="18741"/>
                    <a:pt x="5313" y="17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2958049" y="50800"/>
              <a:ext cx="124086" cy="361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553" fill="norm" stroke="1" extrusionOk="0">
                  <a:moveTo>
                    <a:pt x="11577" y="0"/>
                  </a:moveTo>
                  <a:cubicBezTo>
                    <a:pt x="8282" y="2526"/>
                    <a:pt x="4987" y="5053"/>
                    <a:pt x="2974" y="7958"/>
                  </a:cubicBezTo>
                  <a:cubicBezTo>
                    <a:pt x="960" y="10863"/>
                    <a:pt x="228" y="14147"/>
                    <a:pt x="45" y="16358"/>
                  </a:cubicBezTo>
                  <a:cubicBezTo>
                    <a:pt x="-138" y="18568"/>
                    <a:pt x="228" y="19705"/>
                    <a:pt x="1326" y="20400"/>
                  </a:cubicBezTo>
                  <a:cubicBezTo>
                    <a:pt x="2425" y="21095"/>
                    <a:pt x="4255" y="21347"/>
                    <a:pt x="6086" y="21474"/>
                  </a:cubicBezTo>
                  <a:cubicBezTo>
                    <a:pt x="7916" y="21600"/>
                    <a:pt x="9747" y="21600"/>
                    <a:pt x="11028" y="21284"/>
                  </a:cubicBezTo>
                  <a:cubicBezTo>
                    <a:pt x="12309" y="20968"/>
                    <a:pt x="13042" y="20337"/>
                    <a:pt x="12859" y="19200"/>
                  </a:cubicBezTo>
                  <a:cubicBezTo>
                    <a:pt x="12676" y="18063"/>
                    <a:pt x="11577" y="16421"/>
                    <a:pt x="9930" y="15411"/>
                  </a:cubicBezTo>
                  <a:cubicBezTo>
                    <a:pt x="8282" y="14400"/>
                    <a:pt x="6086" y="14021"/>
                    <a:pt x="4072" y="13642"/>
                  </a:cubicBezTo>
                  <a:cubicBezTo>
                    <a:pt x="2059" y="13263"/>
                    <a:pt x="228" y="12884"/>
                    <a:pt x="228" y="12632"/>
                  </a:cubicBezTo>
                  <a:cubicBezTo>
                    <a:pt x="228" y="12379"/>
                    <a:pt x="2059" y="12253"/>
                    <a:pt x="3889" y="12189"/>
                  </a:cubicBezTo>
                  <a:cubicBezTo>
                    <a:pt x="5720" y="12126"/>
                    <a:pt x="7550" y="12126"/>
                    <a:pt x="9381" y="12126"/>
                  </a:cubicBezTo>
                  <a:cubicBezTo>
                    <a:pt x="11211" y="12126"/>
                    <a:pt x="13042" y="12126"/>
                    <a:pt x="14506" y="12379"/>
                  </a:cubicBezTo>
                  <a:cubicBezTo>
                    <a:pt x="15970" y="12632"/>
                    <a:pt x="17069" y="13137"/>
                    <a:pt x="17801" y="14084"/>
                  </a:cubicBezTo>
                  <a:cubicBezTo>
                    <a:pt x="18533" y="15032"/>
                    <a:pt x="18899" y="16421"/>
                    <a:pt x="18899" y="17495"/>
                  </a:cubicBezTo>
                  <a:cubicBezTo>
                    <a:pt x="18899" y="18568"/>
                    <a:pt x="18533" y="19326"/>
                    <a:pt x="18167" y="19389"/>
                  </a:cubicBezTo>
                  <a:cubicBezTo>
                    <a:pt x="17801" y="19453"/>
                    <a:pt x="17435" y="18821"/>
                    <a:pt x="17435" y="17305"/>
                  </a:cubicBezTo>
                  <a:cubicBezTo>
                    <a:pt x="17435" y="15789"/>
                    <a:pt x="17801" y="13389"/>
                    <a:pt x="18533" y="11937"/>
                  </a:cubicBezTo>
                  <a:cubicBezTo>
                    <a:pt x="19265" y="10484"/>
                    <a:pt x="20364" y="9979"/>
                    <a:pt x="21462" y="9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3121417" y="235897"/>
              <a:ext cx="170268" cy="16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181" fill="norm" stroke="1" extrusionOk="0">
                  <a:moveTo>
                    <a:pt x="13287" y="2309"/>
                  </a:moveTo>
                  <a:cubicBezTo>
                    <a:pt x="12496" y="1229"/>
                    <a:pt x="11706" y="149"/>
                    <a:pt x="9862" y="14"/>
                  </a:cubicBezTo>
                  <a:cubicBezTo>
                    <a:pt x="8018" y="-121"/>
                    <a:pt x="5121" y="689"/>
                    <a:pt x="3013" y="3254"/>
                  </a:cubicBezTo>
                  <a:cubicBezTo>
                    <a:pt x="906" y="5819"/>
                    <a:pt x="-411" y="10139"/>
                    <a:pt x="116" y="13514"/>
                  </a:cubicBezTo>
                  <a:cubicBezTo>
                    <a:pt x="643" y="16889"/>
                    <a:pt x="3013" y="19319"/>
                    <a:pt x="6833" y="20399"/>
                  </a:cubicBezTo>
                  <a:cubicBezTo>
                    <a:pt x="10652" y="21479"/>
                    <a:pt x="15921" y="21209"/>
                    <a:pt x="21189" y="20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447384" y="95250"/>
              <a:ext cx="25401" cy="31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0"/>
                  </a:moveTo>
                  <a:cubicBezTo>
                    <a:pt x="3600" y="5150"/>
                    <a:pt x="7200" y="10299"/>
                    <a:pt x="9900" y="13303"/>
                  </a:cubicBezTo>
                  <a:cubicBezTo>
                    <a:pt x="12600" y="16307"/>
                    <a:pt x="14400" y="17166"/>
                    <a:pt x="15300" y="18310"/>
                  </a:cubicBezTo>
                  <a:cubicBezTo>
                    <a:pt x="16200" y="19454"/>
                    <a:pt x="16200" y="20885"/>
                    <a:pt x="17100" y="21242"/>
                  </a:cubicBezTo>
                  <a:cubicBezTo>
                    <a:pt x="18000" y="21600"/>
                    <a:pt x="19800" y="20885"/>
                    <a:pt x="21600" y="201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269584" y="67172"/>
              <a:ext cx="406401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1012" y="16379"/>
                    <a:pt x="2025" y="11654"/>
                    <a:pt x="4500" y="7942"/>
                  </a:cubicBezTo>
                  <a:cubicBezTo>
                    <a:pt x="6975" y="4229"/>
                    <a:pt x="10912" y="1529"/>
                    <a:pt x="14006" y="516"/>
                  </a:cubicBezTo>
                  <a:cubicBezTo>
                    <a:pt x="17100" y="-496"/>
                    <a:pt x="19350" y="179"/>
                    <a:pt x="21600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4773038" y="47414"/>
              <a:ext cx="150597" cy="41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19" fill="norm" stroke="1" extrusionOk="0">
                  <a:moveTo>
                    <a:pt x="21052" y="2160"/>
                  </a:moveTo>
                  <a:cubicBezTo>
                    <a:pt x="21052" y="1609"/>
                    <a:pt x="21052" y="1058"/>
                    <a:pt x="20312" y="672"/>
                  </a:cubicBezTo>
                  <a:cubicBezTo>
                    <a:pt x="19573" y="287"/>
                    <a:pt x="18093" y="66"/>
                    <a:pt x="16614" y="11"/>
                  </a:cubicBezTo>
                  <a:cubicBezTo>
                    <a:pt x="15134" y="-44"/>
                    <a:pt x="13655" y="66"/>
                    <a:pt x="11288" y="1334"/>
                  </a:cubicBezTo>
                  <a:cubicBezTo>
                    <a:pt x="8920" y="2601"/>
                    <a:pt x="5666" y="5025"/>
                    <a:pt x="3299" y="7891"/>
                  </a:cubicBezTo>
                  <a:cubicBezTo>
                    <a:pt x="931" y="10756"/>
                    <a:pt x="-548" y="14062"/>
                    <a:pt x="192" y="16432"/>
                  </a:cubicBezTo>
                  <a:cubicBezTo>
                    <a:pt x="931" y="18801"/>
                    <a:pt x="3890" y="20234"/>
                    <a:pt x="6849" y="20895"/>
                  </a:cubicBezTo>
                  <a:cubicBezTo>
                    <a:pt x="9808" y="21556"/>
                    <a:pt x="12767" y="21446"/>
                    <a:pt x="15726" y="21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4997463" y="96410"/>
              <a:ext cx="123022" cy="371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314" fill="norm" stroke="1" extrusionOk="0">
                  <a:moveTo>
                    <a:pt x="21278" y="2846"/>
                  </a:moveTo>
                  <a:cubicBezTo>
                    <a:pt x="20912" y="2239"/>
                    <a:pt x="20546" y="1632"/>
                    <a:pt x="18715" y="1025"/>
                  </a:cubicBezTo>
                  <a:cubicBezTo>
                    <a:pt x="16885" y="419"/>
                    <a:pt x="13590" y="-188"/>
                    <a:pt x="10661" y="55"/>
                  </a:cubicBezTo>
                  <a:cubicBezTo>
                    <a:pt x="7732" y="297"/>
                    <a:pt x="5170" y="1390"/>
                    <a:pt x="4071" y="2542"/>
                  </a:cubicBezTo>
                  <a:cubicBezTo>
                    <a:pt x="2973" y="3695"/>
                    <a:pt x="3339" y="4909"/>
                    <a:pt x="4620" y="6001"/>
                  </a:cubicBezTo>
                  <a:cubicBezTo>
                    <a:pt x="5902" y="7093"/>
                    <a:pt x="8098" y="8064"/>
                    <a:pt x="9380" y="8852"/>
                  </a:cubicBezTo>
                  <a:cubicBezTo>
                    <a:pt x="10661" y="9641"/>
                    <a:pt x="11027" y="10248"/>
                    <a:pt x="10295" y="10673"/>
                  </a:cubicBezTo>
                  <a:cubicBezTo>
                    <a:pt x="9563" y="11097"/>
                    <a:pt x="7732" y="11340"/>
                    <a:pt x="6268" y="11704"/>
                  </a:cubicBezTo>
                  <a:cubicBezTo>
                    <a:pt x="4803" y="12068"/>
                    <a:pt x="3705" y="12554"/>
                    <a:pt x="2790" y="13767"/>
                  </a:cubicBezTo>
                  <a:cubicBezTo>
                    <a:pt x="1875" y="14981"/>
                    <a:pt x="1142" y="16922"/>
                    <a:pt x="593" y="18318"/>
                  </a:cubicBezTo>
                  <a:cubicBezTo>
                    <a:pt x="44" y="19713"/>
                    <a:pt x="-322" y="20563"/>
                    <a:pt x="410" y="20987"/>
                  </a:cubicBezTo>
                  <a:cubicBezTo>
                    <a:pt x="1142" y="21412"/>
                    <a:pt x="2973" y="21412"/>
                    <a:pt x="5719" y="21048"/>
                  </a:cubicBezTo>
                  <a:cubicBezTo>
                    <a:pt x="8464" y="20684"/>
                    <a:pt x="12125" y="19956"/>
                    <a:pt x="15786" y="19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171284" y="177800"/>
              <a:ext cx="158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4358"/>
                    <a:pt x="7488" y="8716"/>
                    <a:pt x="11088" y="12316"/>
                  </a:cubicBezTo>
                  <a:cubicBezTo>
                    <a:pt x="14688" y="15916"/>
                    <a:pt x="18144" y="1875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209384" y="187822"/>
              <a:ext cx="152401" cy="250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230"/>
                  </a:moveTo>
                  <a:cubicBezTo>
                    <a:pt x="19500" y="49"/>
                    <a:pt x="17400" y="-133"/>
                    <a:pt x="15900" y="139"/>
                  </a:cubicBezTo>
                  <a:cubicBezTo>
                    <a:pt x="14400" y="412"/>
                    <a:pt x="13500" y="1138"/>
                    <a:pt x="11250" y="3588"/>
                  </a:cubicBezTo>
                  <a:cubicBezTo>
                    <a:pt x="9000" y="6038"/>
                    <a:pt x="5400" y="10213"/>
                    <a:pt x="3300" y="13480"/>
                  </a:cubicBezTo>
                  <a:cubicBezTo>
                    <a:pt x="1200" y="16748"/>
                    <a:pt x="600" y="19107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349084" y="361950"/>
              <a:ext cx="190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476084" y="402943"/>
              <a:ext cx="203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5825334" y="4127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326984" y="171399"/>
              <a:ext cx="228601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540"/>
                  </a:moveTo>
                  <a:cubicBezTo>
                    <a:pt x="1000" y="183"/>
                    <a:pt x="2000" y="-174"/>
                    <a:pt x="3000" y="94"/>
                  </a:cubicBezTo>
                  <a:cubicBezTo>
                    <a:pt x="4000" y="362"/>
                    <a:pt x="5000" y="1254"/>
                    <a:pt x="7400" y="3753"/>
                  </a:cubicBezTo>
                  <a:cubicBezTo>
                    <a:pt x="9800" y="6252"/>
                    <a:pt x="13600" y="10358"/>
                    <a:pt x="16200" y="13571"/>
                  </a:cubicBezTo>
                  <a:cubicBezTo>
                    <a:pt x="18800" y="16785"/>
                    <a:pt x="20200" y="19105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415884" y="184150"/>
              <a:ext cx="1651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514"/>
                    <a:pt x="15508" y="1029"/>
                    <a:pt x="11908" y="3686"/>
                  </a:cubicBezTo>
                  <a:cubicBezTo>
                    <a:pt x="8308" y="6343"/>
                    <a:pt x="4154" y="11143"/>
                    <a:pt x="2077" y="14486"/>
                  </a:cubicBezTo>
                  <a:cubicBezTo>
                    <a:pt x="0" y="17829"/>
                    <a:pt x="0" y="19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6607178" y="318447"/>
              <a:ext cx="113507" cy="136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62" fill="norm" stroke="1" extrusionOk="0">
                  <a:moveTo>
                    <a:pt x="3450" y="5745"/>
                  </a:moveTo>
                  <a:cubicBezTo>
                    <a:pt x="3050" y="9018"/>
                    <a:pt x="2650" y="12290"/>
                    <a:pt x="2050" y="15236"/>
                  </a:cubicBezTo>
                  <a:cubicBezTo>
                    <a:pt x="1450" y="18181"/>
                    <a:pt x="650" y="20799"/>
                    <a:pt x="250" y="21127"/>
                  </a:cubicBezTo>
                  <a:cubicBezTo>
                    <a:pt x="-150" y="21454"/>
                    <a:pt x="-150" y="19490"/>
                    <a:pt x="850" y="15890"/>
                  </a:cubicBezTo>
                  <a:cubicBezTo>
                    <a:pt x="1850" y="12290"/>
                    <a:pt x="3850" y="7054"/>
                    <a:pt x="5850" y="3945"/>
                  </a:cubicBezTo>
                  <a:cubicBezTo>
                    <a:pt x="7850" y="836"/>
                    <a:pt x="9850" y="-146"/>
                    <a:pt x="11450" y="18"/>
                  </a:cubicBezTo>
                  <a:cubicBezTo>
                    <a:pt x="13050" y="181"/>
                    <a:pt x="14250" y="1490"/>
                    <a:pt x="15850" y="4927"/>
                  </a:cubicBezTo>
                  <a:cubicBezTo>
                    <a:pt x="17450" y="8363"/>
                    <a:pt x="19450" y="13927"/>
                    <a:pt x="21450" y="19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6765134" y="139700"/>
              <a:ext cx="107100" cy="34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89" fill="norm" stroke="1" extrusionOk="0">
                  <a:moveTo>
                    <a:pt x="0" y="0"/>
                  </a:moveTo>
                  <a:cubicBezTo>
                    <a:pt x="2118" y="0"/>
                    <a:pt x="4235" y="0"/>
                    <a:pt x="6353" y="659"/>
                  </a:cubicBezTo>
                  <a:cubicBezTo>
                    <a:pt x="8471" y="1317"/>
                    <a:pt x="10588" y="2634"/>
                    <a:pt x="11859" y="4478"/>
                  </a:cubicBezTo>
                  <a:cubicBezTo>
                    <a:pt x="13129" y="6322"/>
                    <a:pt x="13553" y="8693"/>
                    <a:pt x="15035" y="10866"/>
                  </a:cubicBezTo>
                  <a:cubicBezTo>
                    <a:pt x="16518" y="13039"/>
                    <a:pt x="19059" y="15015"/>
                    <a:pt x="20329" y="16463"/>
                  </a:cubicBezTo>
                  <a:cubicBezTo>
                    <a:pt x="21600" y="17912"/>
                    <a:pt x="21600" y="18834"/>
                    <a:pt x="21176" y="19624"/>
                  </a:cubicBezTo>
                  <a:cubicBezTo>
                    <a:pt x="20753" y="20415"/>
                    <a:pt x="19906" y="21073"/>
                    <a:pt x="18424" y="21337"/>
                  </a:cubicBezTo>
                  <a:cubicBezTo>
                    <a:pt x="16941" y="21600"/>
                    <a:pt x="14824" y="21468"/>
                    <a:pt x="12706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6933906" y="31750"/>
              <a:ext cx="128633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600" fill="norm" stroke="1" extrusionOk="0">
                  <a:moveTo>
                    <a:pt x="427" y="2016"/>
                  </a:moveTo>
                  <a:cubicBezTo>
                    <a:pt x="89" y="1536"/>
                    <a:pt x="-248" y="1056"/>
                    <a:pt x="258" y="672"/>
                  </a:cubicBezTo>
                  <a:cubicBezTo>
                    <a:pt x="764" y="288"/>
                    <a:pt x="2114" y="0"/>
                    <a:pt x="3633" y="0"/>
                  </a:cubicBezTo>
                  <a:cubicBezTo>
                    <a:pt x="5152" y="0"/>
                    <a:pt x="6839" y="288"/>
                    <a:pt x="8696" y="864"/>
                  </a:cubicBezTo>
                  <a:cubicBezTo>
                    <a:pt x="10552" y="1440"/>
                    <a:pt x="12577" y="2304"/>
                    <a:pt x="12746" y="3216"/>
                  </a:cubicBezTo>
                  <a:cubicBezTo>
                    <a:pt x="12914" y="4128"/>
                    <a:pt x="11227" y="5088"/>
                    <a:pt x="9708" y="5760"/>
                  </a:cubicBezTo>
                  <a:cubicBezTo>
                    <a:pt x="8189" y="6432"/>
                    <a:pt x="6839" y="6816"/>
                    <a:pt x="5827" y="7392"/>
                  </a:cubicBezTo>
                  <a:cubicBezTo>
                    <a:pt x="4814" y="7968"/>
                    <a:pt x="4139" y="8736"/>
                    <a:pt x="4308" y="9312"/>
                  </a:cubicBezTo>
                  <a:cubicBezTo>
                    <a:pt x="4477" y="9888"/>
                    <a:pt x="5489" y="10272"/>
                    <a:pt x="8358" y="11088"/>
                  </a:cubicBezTo>
                  <a:cubicBezTo>
                    <a:pt x="11227" y="11904"/>
                    <a:pt x="15952" y="13152"/>
                    <a:pt x="18483" y="14352"/>
                  </a:cubicBezTo>
                  <a:cubicBezTo>
                    <a:pt x="21014" y="15552"/>
                    <a:pt x="21352" y="16704"/>
                    <a:pt x="18483" y="17904"/>
                  </a:cubicBezTo>
                  <a:cubicBezTo>
                    <a:pt x="15614" y="19104"/>
                    <a:pt x="9539" y="20352"/>
                    <a:pt x="3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6892663" y="50800"/>
              <a:ext cx="10901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fill="norm" stroke="1" extrusionOk="0">
                  <a:moveTo>
                    <a:pt x="2300" y="2859"/>
                  </a:moveTo>
                  <a:cubicBezTo>
                    <a:pt x="1500" y="2329"/>
                    <a:pt x="700" y="1800"/>
                    <a:pt x="300" y="1218"/>
                  </a:cubicBezTo>
                  <a:cubicBezTo>
                    <a:pt x="-100" y="635"/>
                    <a:pt x="-100" y="0"/>
                    <a:pt x="300" y="0"/>
                  </a:cubicBezTo>
                  <a:cubicBezTo>
                    <a:pt x="700" y="0"/>
                    <a:pt x="1500" y="635"/>
                    <a:pt x="4700" y="2276"/>
                  </a:cubicBezTo>
                  <a:cubicBezTo>
                    <a:pt x="7900" y="3918"/>
                    <a:pt x="13500" y="6565"/>
                    <a:pt x="16900" y="8947"/>
                  </a:cubicBezTo>
                  <a:cubicBezTo>
                    <a:pt x="20300" y="11329"/>
                    <a:pt x="21500" y="13447"/>
                    <a:pt x="19900" y="15459"/>
                  </a:cubicBezTo>
                  <a:cubicBezTo>
                    <a:pt x="18300" y="17471"/>
                    <a:pt x="13900" y="19376"/>
                    <a:pt x="11300" y="20382"/>
                  </a:cubicBezTo>
                  <a:cubicBezTo>
                    <a:pt x="8700" y="21388"/>
                    <a:pt x="7900" y="21494"/>
                    <a:pt x="71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8324822" y="10718"/>
              <a:ext cx="266262" cy="45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93" fill="norm" stroke="1" extrusionOk="0">
                  <a:moveTo>
                    <a:pt x="5761" y="2806"/>
                  </a:moveTo>
                  <a:cubicBezTo>
                    <a:pt x="8461" y="2505"/>
                    <a:pt x="11161" y="2204"/>
                    <a:pt x="12933" y="1953"/>
                  </a:cubicBezTo>
                  <a:cubicBezTo>
                    <a:pt x="14705" y="1701"/>
                    <a:pt x="15549" y="1500"/>
                    <a:pt x="16224" y="1149"/>
                  </a:cubicBezTo>
                  <a:cubicBezTo>
                    <a:pt x="16899" y="797"/>
                    <a:pt x="17405" y="295"/>
                    <a:pt x="16983" y="94"/>
                  </a:cubicBezTo>
                  <a:cubicBezTo>
                    <a:pt x="16561" y="-107"/>
                    <a:pt x="15211" y="-7"/>
                    <a:pt x="13102" y="596"/>
                  </a:cubicBezTo>
                  <a:cubicBezTo>
                    <a:pt x="10992" y="1199"/>
                    <a:pt x="8124" y="2304"/>
                    <a:pt x="6521" y="3108"/>
                  </a:cubicBezTo>
                  <a:cubicBezTo>
                    <a:pt x="4917" y="3912"/>
                    <a:pt x="4580" y="4414"/>
                    <a:pt x="5086" y="5017"/>
                  </a:cubicBezTo>
                  <a:cubicBezTo>
                    <a:pt x="5592" y="5620"/>
                    <a:pt x="6942" y="6323"/>
                    <a:pt x="7955" y="6825"/>
                  </a:cubicBezTo>
                  <a:cubicBezTo>
                    <a:pt x="8967" y="7327"/>
                    <a:pt x="9643" y="7629"/>
                    <a:pt x="9727" y="7980"/>
                  </a:cubicBezTo>
                  <a:cubicBezTo>
                    <a:pt x="9811" y="8332"/>
                    <a:pt x="9305" y="8734"/>
                    <a:pt x="7871" y="9186"/>
                  </a:cubicBezTo>
                  <a:cubicBezTo>
                    <a:pt x="6436" y="9638"/>
                    <a:pt x="4074" y="10140"/>
                    <a:pt x="2555" y="10593"/>
                  </a:cubicBezTo>
                  <a:cubicBezTo>
                    <a:pt x="1036" y="11045"/>
                    <a:pt x="361" y="11446"/>
                    <a:pt x="108" y="11899"/>
                  </a:cubicBezTo>
                  <a:cubicBezTo>
                    <a:pt x="-145" y="12351"/>
                    <a:pt x="24" y="12853"/>
                    <a:pt x="867" y="13305"/>
                  </a:cubicBezTo>
                  <a:cubicBezTo>
                    <a:pt x="1711" y="13757"/>
                    <a:pt x="3230" y="14159"/>
                    <a:pt x="5255" y="14310"/>
                  </a:cubicBezTo>
                  <a:cubicBezTo>
                    <a:pt x="7280" y="14460"/>
                    <a:pt x="9811" y="14360"/>
                    <a:pt x="11668" y="14109"/>
                  </a:cubicBezTo>
                  <a:cubicBezTo>
                    <a:pt x="13524" y="13858"/>
                    <a:pt x="14705" y="13456"/>
                    <a:pt x="15296" y="13004"/>
                  </a:cubicBezTo>
                  <a:cubicBezTo>
                    <a:pt x="15886" y="12552"/>
                    <a:pt x="15886" y="12049"/>
                    <a:pt x="15380" y="11798"/>
                  </a:cubicBezTo>
                  <a:cubicBezTo>
                    <a:pt x="14874" y="11547"/>
                    <a:pt x="13861" y="11547"/>
                    <a:pt x="12933" y="11597"/>
                  </a:cubicBezTo>
                  <a:cubicBezTo>
                    <a:pt x="12005" y="11647"/>
                    <a:pt x="11161" y="11748"/>
                    <a:pt x="11246" y="11899"/>
                  </a:cubicBezTo>
                  <a:cubicBezTo>
                    <a:pt x="11330" y="12049"/>
                    <a:pt x="12342" y="12250"/>
                    <a:pt x="13355" y="12300"/>
                  </a:cubicBezTo>
                  <a:cubicBezTo>
                    <a:pt x="14367" y="12351"/>
                    <a:pt x="15380" y="12250"/>
                    <a:pt x="16393" y="12100"/>
                  </a:cubicBezTo>
                  <a:cubicBezTo>
                    <a:pt x="17405" y="11949"/>
                    <a:pt x="18418" y="11748"/>
                    <a:pt x="19092" y="11949"/>
                  </a:cubicBezTo>
                  <a:cubicBezTo>
                    <a:pt x="19767" y="12150"/>
                    <a:pt x="20105" y="12753"/>
                    <a:pt x="20527" y="13958"/>
                  </a:cubicBezTo>
                  <a:cubicBezTo>
                    <a:pt x="20949" y="15164"/>
                    <a:pt x="21455" y="16972"/>
                    <a:pt x="21117" y="18328"/>
                  </a:cubicBezTo>
                  <a:cubicBezTo>
                    <a:pt x="20780" y="19685"/>
                    <a:pt x="19599" y="20589"/>
                    <a:pt x="18418" y="21041"/>
                  </a:cubicBezTo>
                  <a:cubicBezTo>
                    <a:pt x="17236" y="21493"/>
                    <a:pt x="16055" y="21493"/>
                    <a:pt x="14874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295484" y="400050"/>
              <a:ext cx="336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9" y="15840"/>
                    <a:pt x="9238" y="10080"/>
                    <a:pt x="12838" y="6480"/>
                  </a:cubicBezTo>
                  <a:cubicBezTo>
                    <a:pt x="16438" y="2880"/>
                    <a:pt x="19019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435669" y="393700"/>
              <a:ext cx="183666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00" fill="norm" stroke="1" extrusionOk="0">
                  <a:moveTo>
                    <a:pt x="2153" y="16200"/>
                  </a:moveTo>
                  <a:cubicBezTo>
                    <a:pt x="925" y="18000"/>
                    <a:pt x="-302" y="19800"/>
                    <a:pt x="66" y="20700"/>
                  </a:cubicBezTo>
                  <a:cubicBezTo>
                    <a:pt x="434" y="21600"/>
                    <a:pt x="2398" y="21600"/>
                    <a:pt x="6203" y="18000"/>
                  </a:cubicBezTo>
                  <a:cubicBezTo>
                    <a:pt x="10007" y="14400"/>
                    <a:pt x="15653" y="7200"/>
                    <a:pt x="212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8727284" y="2032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8739984" y="3111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9342671" y="82550"/>
              <a:ext cx="19614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830"/>
                    <a:pt x="-1585" y="7660"/>
                    <a:pt x="575" y="11260"/>
                  </a:cubicBezTo>
                  <a:cubicBezTo>
                    <a:pt x="2735" y="14860"/>
                    <a:pt x="11375" y="1823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9189702" y="95250"/>
              <a:ext cx="299582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450" y="21600"/>
                  </a:moveTo>
                  <a:cubicBezTo>
                    <a:pt x="690" y="18400"/>
                    <a:pt x="-71" y="15200"/>
                    <a:pt x="5" y="12400"/>
                  </a:cubicBezTo>
                  <a:cubicBezTo>
                    <a:pt x="81" y="9600"/>
                    <a:pt x="994" y="7200"/>
                    <a:pt x="4264" y="5200"/>
                  </a:cubicBezTo>
                  <a:cubicBezTo>
                    <a:pt x="7535" y="3200"/>
                    <a:pt x="13163" y="1600"/>
                    <a:pt x="16433" y="800"/>
                  </a:cubicBezTo>
                  <a:cubicBezTo>
                    <a:pt x="19704" y="0"/>
                    <a:pt x="20616" y="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9508334" y="222249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9489284" y="323850"/>
              <a:ext cx="146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9781384" y="143933"/>
              <a:ext cx="266701" cy="230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250"/>
                    <a:pt x="4114" y="10899"/>
                    <a:pt x="5314" y="7629"/>
                  </a:cubicBezTo>
                  <a:cubicBezTo>
                    <a:pt x="6514" y="4360"/>
                    <a:pt x="6857" y="3171"/>
                    <a:pt x="7114" y="2081"/>
                  </a:cubicBezTo>
                  <a:cubicBezTo>
                    <a:pt x="7371" y="991"/>
                    <a:pt x="7543" y="0"/>
                    <a:pt x="7286" y="0"/>
                  </a:cubicBezTo>
                  <a:cubicBezTo>
                    <a:pt x="7029" y="0"/>
                    <a:pt x="6343" y="991"/>
                    <a:pt x="5914" y="3171"/>
                  </a:cubicBezTo>
                  <a:cubicBezTo>
                    <a:pt x="5486" y="5350"/>
                    <a:pt x="5314" y="8719"/>
                    <a:pt x="5486" y="10899"/>
                  </a:cubicBezTo>
                  <a:cubicBezTo>
                    <a:pt x="5657" y="13079"/>
                    <a:pt x="6171" y="14070"/>
                    <a:pt x="6857" y="14565"/>
                  </a:cubicBezTo>
                  <a:cubicBezTo>
                    <a:pt x="7543" y="15061"/>
                    <a:pt x="8400" y="15061"/>
                    <a:pt x="9514" y="14169"/>
                  </a:cubicBezTo>
                  <a:cubicBezTo>
                    <a:pt x="10629" y="13277"/>
                    <a:pt x="12000" y="11494"/>
                    <a:pt x="12857" y="10106"/>
                  </a:cubicBezTo>
                  <a:cubicBezTo>
                    <a:pt x="13714" y="8719"/>
                    <a:pt x="14057" y="7728"/>
                    <a:pt x="14571" y="6341"/>
                  </a:cubicBezTo>
                  <a:cubicBezTo>
                    <a:pt x="15086" y="4954"/>
                    <a:pt x="15771" y="3171"/>
                    <a:pt x="16114" y="2774"/>
                  </a:cubicBezTo>
                  <a:cubicBezTo>
                    <a:pt x="16457" y="2378"/>
                    <a:pt x="16457" y="3369"/>
                    <a:pt x="16629" y="5350"/>
                  </a:cubicBezTo>
                  <a:cubicBezTo>
                    <a:pt x="16800" y="7332"/>
                    <a:pt x="17143" y="10305"/>
                    <a:pt x="18000" y="12385"/>
                  </a:cubicBezTo>
                  <a:cubicBezTo>
                    <a:pt x="18857" y="14466"/>
                    <a:pt x="20229" y="15655"/>
                    <a:pt x="21600" y="16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10181434" y="2095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10194134" y="2921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10612104" y="32929"/>
              <a:ext cx="177935" cy="22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129" fill="norm" stroke="1" extrusionOk="0">
                  <a:moveTo>
                    <a:pt x="20478" y="4089"/>
                  </a:moveTo>
                  <a:cubicBezTo>
                    <a:pt x="20981" y="2289"/>
                    <a:pt x="21483" y="489"/>
                    <a:pt x="20730" y="89"/>
                  </a:cubicBezTo>
                  <a:cubicBezTo>
                    <a:pt x="19976" y="-311"/>
                    <a:pt x="17967" y="689"/>
                    <a:pt x="14953" y="2189"/>
                  </a:cubicBezTo>
                  <a:cubicBezTo>
                    <a:pt x="11939" y="3689"/>
                    <a:pt x="7920" y="5689"/>
                    <a:pt x="5534" y="7089"/>
                  </a:cubicBezTo>
                  <a:cubicBezTo>
                    <a:pt x="3148" y="8489"/>
                    <a:pt x="2395" y="9289"/>
                    <a:pt x="2269" y="10189"/>
                  </a:cubicBezTo>
                  <a:cubicBezTo>
                    <a:pt x="2143" y="11089"/>
                    <a:pt x="2646" y="12089"/>
                    <a:pt x="3525" y="12689"/>
                  </a:cubicBezTo>
                  <a:cubicBezTo>
                    <a:pt x="4404" y="13289"/>
                    <a:pt x="5660" y="13489"/>
                    <a:pt x="6916" y="13789"/>
                  </a:cubicBezTo>
                  <a:cubicBezTo>
                    <a:pt x="8171" y="14089"/>
                    <a:pt x="9427" y="14489"/>
                    <a:pt x="9553" y="15189"/>
                  </a:cubicBezTo>
                  <a:cubicBezTo>
                    <a:pt x="9678" y="15889"/>
                    <a:pt x="8674" y="16889"/>
                    <a:pt x="7418" y="17489"/>
                  </a:cubicBezTo>
                  <a:cubicBezTo>
                    <a:pt x="6162" y="18089"/>
                    <a:pt x="4655" y="18289"/>
                    <a:pt x="3148" y="18789"/>
                  </a:cubicBezTo>
                  <a:cubicBezTo>
                    <a:pt x="1641" y="19289"/>
                    <a:pt x="134" y="20089"/>
                    <a:pt x="9" y="20589"/>
                  </a:cubicBezTo>
                  <a:cubicBezTo>
                    <a:pt x="-117" y="21089"/>
                    <a:pt x="1139" y="21289"/>
                    <a:pt x="4781" y="20989"/>
                  </a:cubicBezTo>
                  <a:cubicBezTo>
                    <a:pt x="8423" y="20689"/>
                    <a:pt x="14450" y="19889"/>
                    <a:pt x="20478" y="19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0848184" y="63500"/>
              <a:ext cx="16510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92" y="6400"/>
                    <a:pt x="12185" y="12800"/>
                    <a:pt x="15785" y="16400"/>
                  </a:cubicBezTo>
                  <a:cubicBezTo>
                    <a:pt x="19385" y="20000"/>
                    <a:pt x="20492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0889221" y="50800"/>
              <a:ext cx="16851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21495" y="0"/>
                  </a:moveTo>
                  <a:cubicBezTo>
                    <a:pt x="17445" y="900"/>
                    <a:pt x="13395" y="1800"/>
                    <a:pt x="9885" y="4725"/>
                  </a:cubicBezTo>
                  <a:cubicBezTo>
                    <a:pt x="6375" y="7650"/>
                    <a:pt x="3405" y="12600"/>
                    <a:pt x="1785" y="15637"/>
                  </a:cubicBezTo>
                  <a:cubicBezTo>
                    <a:pt x="165" y="18675"/>
                    <a:pt x="-105" y="19800"/>
                    <a:pt x="30" y="20475"/>
                  </a:cubicBezTo>
                  <a:cubicBezTo>
                    <a:pt x="165" y="21150"/>
                    <a:pt x="705" y="21375"/>
                    <a:pt x="12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1032334" y="2032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1095834" y="13970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0683084" y="325966"/>
              <a:ext cx="41910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15120"/>
                    <a:pt x="4582" y="8640"/>
                    <a:pt x="7800" y="4860"/>
                  </a:cubicBezTo>
                  <a:cubicBezTo>
                    <a:pt x="11018" y="1080"/>
                    <a:pt x="15164" y="0"/>
                    <a:pt x="17618" y="0"/>
                  </a:cubicBezTo>
                  <a:cubicBezTo>
                    <a:pt x="20073" y="0"/>
                    <a:pt x="20836" y="1080"/>
                    <a:pt x="2160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0842471" y="427099"/>
              <a:ext cx="142520" cy="20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30" fill="norm" stroke="1" extrusionOk="0">
                  <a:moveTo>
                    <a:pt x="4669" y="2448"/>
                  </a:moveTo>
                  <a:cubicBezTo>
                    <a:pt x="3398" y="4630"/>
                    <a:pt x="2128" y="6812"/>
                    <a:pt x="1492" y="8557"/>
                  </a:cubicBezTo>
                  <a:cubicBezTo>
                    <a:pt x="857" y="10303"/>
                    <a:pt x="857" y="11612"/>
                    <a:pt x="698" y="13030"/>
                  </a:cubicBezTo>
                  <a:cubicBezTo>
                    <a:pt x="539" y="14448"/>
                    <a:pt x="222" y="15975"/>
                    <a:pt x="63" y="16194"/>
                  </a:cubicBezTo>
                  <a:cubicBezTo>
                    <a:pt x="-96" y="16412"/>
                    <a:pt x="-96" y="15321"/>
                    <a:pt x="1810" y="12703"/>
                  </a:cubicBezTo>
                  <a:cubicBezTo>
                    <a:pt x="3716" y="10085"/>
                    <a:pt x="7528" y="5939"/>
                    <a:pt x="10069" y="3539"/>
                  </a:cubicBezTo>
                  <a:cubicBezTo>
                    <a:pt x="12610" y="1139"/>
                    <a:pt x="13880" y="485"/>
                    <a:pt x="15310" y="157"/>
                  </a:cubicBezTo>
                  <a:cubicBezTo>
                    <a:pt x="16739" y="-170"/>
                    <a:pt x="18328" y="-170"/>
                    <a:pt x="19439" y="2012"/>
                  </a:cubicBezTo>
                  <a:cubicBezTo>
                    <a:pt x="20551" y="4194"/>
                    <a:pt x="21186" y="8557"/>
                    <a:pt x="21345" y="12157"/>
                  </a:cubicBezTo>
                  <a:cubicBezTo>
                    <a:pt x="21504" y="15757"/>
                    <a:pt x="21186" y="18594"/>
                    <a:pt x="20869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947586" y="950327"/>
              <a:ext cx="217099" cy="467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373" fill="norm" stroke="1" extrusionOk="0">
                  <a:moveTo>
                    <a:pt x="21302" y="2424"/>
                  </a:moveTo>
                  <a:cubicBezTo>
                    <a:pt x="21094" y="1940"/>
                    <a:pt x="20887" y="1456"/>
                    <a:pt x="20471" y="1020"/>
                  </a:cubicBezTo>
                  <a:cubicBezTo>
                    <a:pt x="20056" y="584"/>
                    <a:pt x="19433" y="197"/>
                    <a:pt x="18602" y="51"/>
                  </a:cubicBezTo>
                  <a:cubicBezTo>
                    <a:pt x="17771" y="-94"/>
                    <a:pt x="16733" y="3"/>
                    <a:pt x="14552" y="1262"/>
                  </a:cubicBezTo>
                  <a:cubicBezTo>
                    <a:pt x="12371" y="2521"/>
                    <a:pt x="9048" y="4943"/>
                    <a:pt x="6348" y="7558"/>
                  </a:cubicBezTo>
                  <a:cubicBezTo>
                    <a:pt x="3648" y="10173"/>
                    <a:pt x="1571" y="12982"/>
                    <a:pt x="637" y="15113"/>
                  </a:cubicBezTo>
                  <a:cubicBezTo>
                    <a:pt x="-298" y="17244"/>
                    <a:pt x="-90" y="18697"/>
                    <a:pt x="533" y="19617"/>
                  </a:cubicBezTo>
                  <a:cubicBezTo>
                    <a:pt x="1156" y="20537"/>
                    <a:pt x="2194" y="20925"/>
                    <a:pt x="3233" y="21167"/>
                  </a:cubicBezTo>
                  <a:cubicBezTo>
                    <a:pt x="4271" y="21409"/>
                    <a:pt x="5310" y="21506"/>
                    <a:pt x="7387" y="21070"/>
                  </a:cubicBezTo>
                  <a:cubicBezTo>
                    <a:pt x="9464" y="20634"/>
                    <a:pt x="12579" y="19666"/>
                    <a:pt x="14864" y="18649"/>
                  </a:cubicBezTo>
                  <a:cubicBezTo>
                    <a:pt x="17148" y="17632"/>
                    <a:pt x="18602" y="16566"/>
                    <a:pt x="19329" y="15743"/>
                  </a:cubicBezTo>
                  <a:cubicBezTo>
                    <a:pt x="20056" y="14919"/>
                    <a:pt x="20056" y="14338"/>
                    <a:pt x="20056" y="13806"/>
                  </a:cubicBezTo>
                  <a:cubicBezTo>
                    <a:pt x="20056" y="13273"/>
                    <a:pt x="20056" y="12789"/>
                    <a:pt x="19433" y="12546"/>
                  </a:cubicBezTo>
                  <a:cubicBezTo>
                    <a:pt x="18810" y="12304"/>
                    <a:pt x="17564" y="12304"/>
                    <a:pt x="16421" y="12401"/>
                  </a:cubicBezTo>
                  <a:cubicBezTo>
                    <a:pt x="15279" y="12498"/>
                    <a:pt x="14240" y="12692"/>
                    <a:pt x="13721" y="13031"/>
                  </a:cubicBezTo>
                  <a:cubicBezTo>
                    <a:pt x="13202" y="13370"/>
                    <a:pt x="13202" y="13854"/>
                    <a:pt x="13617" y="14241"/>
                  </a:cubicBezTo>
                  <a:cubicBezTo>
                    <a:pt x="14033" y="14629"/>
                    <a:pt x="14864" y="14919"/>
                    <a:pt x="15694" y="15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255700" y="1219199"/>
              <a:ext cx="102434" cy="19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6" h="21170" fill="norm" stroke="1" extrusionOk="0">
                  <a:moveTo>
                    <a:pt x="13824" y="1394"/>
                  </a:moveTo>
                  <a:cubicBezTo>
                    <a:pt x="12096" y="697"/>
                    <a:pt x="10368" y="0"/>
                    <a:pt x="8640" y="0"/>
                  </a:cubicBezTo>
                  <a:cubicBezTo>
                    <a:pt x="6912" y="0"/>
                    <a:pt x="5184" y="697"/>
                    <a:pt x="3456" y="3135"/>
                  </a:cubicBezTo>
                  <a:cubicBezTo>
                    <a:pt x="1728" y="5574"/>
                    <a:pt x="0" y="9755"/>
                    <a:pt x="0" y="13123"/>
                  </a:cubicBezTo>
                  <a:cubicBezTo>
                    <a:pt x="0" y="16490"/>
                    <a:pt x="1728" y="19045"/>
                    <a:pt x="3888" y="20323"/>
                  </a:cubicBezTo>
                  <a:cubicBezTo>
                    <a:pt x="6048" y="21600"/>
                    <a:pt x="8640" y="21600"/>
                    <a:pt x="12096" y="19161"/>
                  </a:cubicBezTo>
                  <a:cubicBezTo>
                    <a:pt x="15552" y="16723"/>
                    <a:pt x="19872" y="11845"/>
                    <a:pt x="20736" y="8477"/>
                  </a:cubicBezTo>
                  <a:cubicBezTo>
                    <a:pt x="21600" y="5110"/>
                    <a:pt x="19008" y="3252"/>
                    <a:pt x="16632" y="2323"/>
                  </a:cubicBezTo>
                  <a:cubicBezTo>
                    <a:pt x="14256" y="1394"/>
                    <a:pt x="12096" y="1394"/>
                    <a:pt x="11448" y="2090"/>
                  </a:cubicBezTo>
                  <a:cubicBezTo>
                    <a:pt x="10800" y="2787"/>
                    <a:pt x="11664" y="4181"/>
                    <a:pt x="12528" y="5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422106" y="929542"/>
              <a:ext cx="250073" cy="44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83" fill="norm" stroke="1" extrusionOk="0">
                  <a:moveTo>
                    <a:pt x="9508" y="16311"/>
                  </a:moveTo>
                  <a:cubicBezTo>
                    <a:pt x="8964" y="15906"/>
                    <a:pt x="8419" y="15500"/>
                    <a:pt x="7239" y="15500"/>
                  </a:cubicBezTo>
                  <a:cubicBezTo>
                    <a:pt x="6059" y="15500"/>
                    <a:pt x="4244" y="15906"/>
                    <a:pt x="2974" y="16311"/>
                  </a:cubicBezTo>
                  <a:cubicBezTo>
                    <a:pt x="1703" y="16717"/>
                    <a:pt x="977" y="17122"/>
                    <a:pt x="523" y="17579"/>
                  </a:cubicBezTo>
                  <a:cubicBezTo>
                    <a:pt x="70" y="18035"/>
                    <a:pt x="-112" y="18542"/>
                    <a:pt x="70" y="18998"/>
                  </a:cubicBezTo>
                  <a:cubicBezTo>
                    <a:pt x="251" y="19455"/>
                    <a:pt x="796" y="19860"/>
                    <a:pt x="1522" y="20013"/>
                  </a:cubicBezTo>
                  <a:cubicBezTo>
                    <a:pt x="2248" y="20165"/>
                    <a:pt x="3155" y="20063"/>
                    <a:pt x="4063" y="19607"/>
                  </a:cubicBezTo>
                  <a:cubicBezTo>
                    <a:pt x="4970" y="19151"/>
                    <a:pt x="5878" y="18339"/>
                    <a:pt x="6604" y="18137"/>
                  </a:cubicBezTo>
                  <a:cubicBezTo>
                    <a:pt x="7330" y="17934"/>
                    <a:pt x="7875" y="18339"/>
                    <a:pt x="8691" y="18542"/>
                  </a:cubicBezTo>
                  <a:cubicBezTo>
                    <a:pt x="9508" y="18745"/>
                    <a:pt x="10597" y="18745"/>
                    <a:pt x="12322" y="17934"/>
                  </a:cubicBezTo>
                  <a:cubicBezTo>
                    <a:pt x="14046" y="17122"/>
                    <a:pt x="16406" y="15500"/>
                    <a:pt x="18039" y="13015"/>
                  </a:cubicBezTo>
                  <a:cubicBezTo>
                    <a:pt x="19673" y="10531"/>
                    <a:pt x="20580" y="7184"/>
                    <a:pt x="21034" y="5156"/>
                  </a:cubicBezTo>
                  <a:cubicBezTo>
                    <a:pt x="21488" y="3128"/>
                    <a:pt x="21488" y="2418"/>
                    <a:pt x="21397" y="1759"/>
                  </a:cubicBezTo>
                  <a:cubicBezTo>
                    <a:pt x="21306" y="1100"/>
                    <a:pt x="21125" y="491"/>
                    <a:pt x="20580" y="187"/>
                  </a:cubicBezTo>
                  <a:cubicBezTo>
                    <a:pt x="20036" y="-117"/>
                    <a:pt x="19128" y="-117"/>
                    <a:pt x="17949" y="694"/>
                  </a:cubicBezTo>
                  <a:cubicBezTo>
                    <a:pt x="16769" y="1506"/>
                    <a:pt x="15317" y="3128"/>
                    <a:pt x="14409" y="5511"/>
                  </a:cubicBezTo>
                  <a:cubicBezTo>
                    <a:pt x="13501" y="7894"/>
                    <a:pt x="13138" y="11038"/>
                    <a:pt x="13501" y="13827"/>
                  </a:cubicBezTo>
                  <a:cubicBezTo>
                    <a:pt x="13864" y="16615"/>
                    <a:pt x="14954" y="19049"/>
                    <a:pt x="16043" y="21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2999584" y="1460500"/>
              <a:ext cx="5270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2776" y="18900"/>
                    <a:pt x="5552" y="21600"/>
                    <a:pt x="8458" y="18900"/>
                  </a:cubicBezTo>
                  <a:cubicBezTo>
                    <a:pt x="11364" y="16200"/>
                    <a:pt x="14400" y="8100"/>
                    <a:pt x="16612" y="4050"/>
                  </a:cubicBezTo>
                  <a:cubicBezTo>
                    <a:pt x="18824" y="0"/>
                    <a:pt x="2021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345165" y="1409700"/>
              <a:ext cx="302120" cy="81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40" fill="norm" stroke="1" extrusionOk="0">
                  <a:moveTo>
                    <a:pt x="1610" y="19938"/>
                  </a:moveTo>
                  <a:cubicBezTo>
                    <a:pt x="710" y="20492"/>
                    <a:pt x="-190" y="21046"/>
                    <a:pt x="35" y="21323"/>
                  </a:cubicBezTo>
                  <a:cubicBezTo>
                    <a:pt x="260" y="21600"/>
                    <a:pt x="1610" y="21600"/>
                    <a:pt x="4985" y="18831"/>
                  </a:cubicBezTo>
                  <a:cubicBezTo>
                    <a:pt x="8360" y="16062"/>
                    <a:pt x="13760" y="10523"/>
                    <a:pt x="16835" y="6923"/>
                  </a:cubicBezTo>
                  <a:cubicBezTo>
                    <a:pt x="19910" y="3323"/>
                    <a:pt x="20660" y="1662"/>
                    <a:pt x="2141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835106" y="1174749"/>
              <a:ext cx="2172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700"/>
                    <a:pt x="4448" y="5400"/>
                    <a:pt x="1502" y="9000"/>
                  </a:cubicBezTo>
                  <a:cubicBezTo>
                    <a:pt x="-1443" y="12600"/>
                    <a:pt x="521" y="17100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837784" y="131445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377534" y="1193799"/>
              <a:ext cx="184151" cy="25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745" y="2321"/>
                    <a:pt x="1490" y="4641"/>
                    <a:pt x="3103" y="7944"/>
                  </a:cubicBezTo>
                  <a:cubicBezTo>
                    <a:pt x="4717" y="11246"/>
                    <a:pt x="7200" y="15531"/>
                    <a:pt x="8938" y="18119"/>
                  </a:cubicBezTo>
                  <a:cubicBezTo>
                    <a:pt x="10676" y="20707"/>
                    <a:pt x="11669" y="21600"/>
                    <a:pt x="12166" y="21332"/>
                  </a:cubicBezTo>
                  <a:cubicBezTo>
                    <a:pt x="12662" y="21064"/>
                    <a:pt x="12662" y="19636"/>
                    <a:pt x="12910" y="16869"/>
                  </a:cubicBezTo>
                  <a:cubicBezTo>
                    <a:pt x="13159" y="14102"/>
                    <a:pt x="13655" y="9997"/>
                    <a:pt x="14276" y="7587"/>
                  </a:cubicBezTo>
                  <a:cubicBezTo>
                    <a:pt x="14897" y="5177"/>
                    <a:pt x="15641" y="4463"/>
                    <a:pt x="16883" y="4106"/>
                  </a:cubicBezTo>
                  <a:cubicBezTo>
                    <a:pt x="18124" y="3749"/>
                    <a:pt x="19862" y="3749"/>
                    <a:pt x="21600" y="37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542114" y="1252651"/>
              <a:ext cx="133871" cy="15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59" fill="norm" stroke="1" extrusionOk="0">
                  <a:moveTo>
                    <a:pt x="15270" y="1559"/>
                  </a:moveTo>
                  <a:cubicBezTo>
                    <a:pt x="13920" y="659"/>
                    <a:pt x="12570" y="-241"/>
                    <a:pt x="10207" y="59"/>
                  </a:cubicBezTo>
                  <a:cubicBezTo>
                    <a:pt x="7845" y="359"/>
                    <a:pt x="4470" y="1859"/>
                    <a:pt x="2445" y="4559"/>
                  </a:cubicBezTo>
                  <a:cubicBezTo>
                    <a:pt x="420" y="7259"/>
                    <a:pt x="-255" y="11159"/>
                    <a:pt x="82" y="13559"/>
                  </a:cubicBezTo>
                  <a:cubicBezTo>
                    <a:pt x="420" y="15959"/>
                    <a:pt x="1770" y="16859"/>
                    <a:pt x="3289" y="17159"/>
                  </a:cubicBezTo>
                  <a:cubicBezTo>
                    <a:pt x="4807" y="17459"/>
                    <a:pt x="6495" y="17159"/>
                    <a:pt x="7676" y="16259"/>
                  </a:cubicBezTo>
                  <a:cubicBezTo>
                    <a:pt x="8857" y="15359"/>
                    <a:pt x="9532" y="13859"/>
                    <a:pt x="10207" y="12359"/>
                  </a:cubicBezTo>
                  <a:cubicBezTo>
                    <a:pt x="10882" y="10859"/>
                    <a:pt x="11557" y="9359"/>
                    <a:pt x="11895" y="9359"/>
                  </a:cubicBezTo>
                  <a:cubicBezTo>
                    <a:pt x="12232" y="9359"/>
                    <a:pt x="12232" y="10859"/>
                    <a:pt x="13751" y="13109"/>
                  </a:cubicBezTo>
                  <a:cubicBezTo>
                    <a:pt x="15270" y="15359"/>
                    <a:pt x="18308" y="18359"/>
                    <a:pt x="21345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707734" y="1219200"/>
              <a:ext cx="139701" cy="179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6861"/>
                  </a:moveTo>
                  <a:cubicBezTo>
                    <a:pt x="1636" y="6861"/>
                    <a:pt x="3273" y="6861"/>
                    <a:pt x="5400" y="8513"/>
                  </a:cubicBezTo>
                  <a:cubicBezTo>
                    <a:pt x="7527" y="10165"/>
                    <a:pt x="10145" y="13468"/>
                    <a:pt x="11455" y="15755"/>
                  </a:cubicBezTo>
                  <a:cubicBezTo>
                    <a:pt x="12764" y="18042"/>
                    <a:pt x="12764" y="19313"/>
                    <a:pt x="11945" y="20202"/>
                  </a:cubicBezTo>
                  <a:cubicBezTo>
                    <a:pt x="11127" y="21092"/>
                    <a:pt x="9491" y="21600"/>
                    <a:pt x="8018" y="21473"/>
                  </a:cubicBezTo>
                  <a:cubicBezTo>
                    <a:pt x="6545" y="21346"/>
                    <a:pt x="5236" y="20584"/>
                    <a:pt x="4418" y="18551"/>
                  </a:cubicBezTo>
                  <a:cubicBezTo>
                    <a:pt x="3600" y="16518"/>
                    <a:pt x="3273" y="13214"/>
                    <a:pt x="6218" y="9911"/>
                  </a:cubicBezTo>
                  <a:cubicBezTo>
                    <a:pt x="9164" y="6607"/>
                    <a:pt x="15382" y="330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4946903" y="1095285"/>
              <a:ext cx="160882" cy="428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551" fill="norm" stroke="1" extrusionOk="0">
                  <a:moveTo>
                    <a:pt x="20782" y="802"/>
                  </a:moveTo>
                  <a:cubicBezTo>
                    <a:pt x="19141" y="377"/>
                    <a:pt x="17501" y="-49"/>
                    <a:pt x="15997" y="4"/>
                  </a:cubicBezTo>
                  <a:cubicBezTo>
                    <a:pt x="14493" y="57"/>
                    <a:pt x="13126" y="589"/>
                    <a:pt x="10529" y="2345"/>
                  </a:cubicBezTo>
                  <a:cubicBezTo>
                    <a:pt x="7931" y="4101"/>
                    <a:pt x="4104" y="7080"/>
                    <a:pt x="1916" y="9740"/>
                  </a:cubicBezTo>
                  <a:cubicBezTo>
                    <a:pt x="-271" y="12400"/>
                    <a:pt x="-818" y="14741"/>
                    <a:pt x="1506" y="16656"/>
                  </a:cubicBezTo>
                  <a:cubicBezTo>
                    <a:pt x="3830" y="18572"/>
                    <a:pt x="9025" y="20061"/>
                    <a:pt x="14220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263094" y="1200150"/>
              <a:ext cx="2884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2304"/>
                    <a:pt x="8678" y="4608"/>
                    <a:pt x="4821" y="7848"/>
                  </a:cubicBezTo>
                  <a:cubicBezTo>
                    <a:pt x="964" y="11088"/>
                    <a:pt x="-579" y="15264"/>
                    <a:pt x="192" y="17712"/>
                  </a:cubicBezTo>
                  <a:cubicBezTo>
                    <a:pt x="964" y="20160"/>
                    <a:pt x="4050" y="20880"/>
                    <a:pt x="71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163807" y="1231900"/>
              <a:ext cx="25512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1156" y="21600"/>
                  </a:moveTo>
                  <a:cubicBezTo>
                    <a:pt x="448" y="17600"/>
                    <a:pt x="-260" y="13600"/>
                    <a:pt x="94" y="10800"/>
                  </a:cubicBezTo>
                  <a:cubicBezTo>
                    <a:pt x="448" y="8000"/>
                    <a:pt x="1865" y="6400"/>
                    <a:pt x="5583" y="4800"/>
                  </a:cubicBezTo>
                  <a:cubicBezTo>
                    <a:pt x="9301" y="3200"/>
                    <a:pt x="15320" y="1600"/>
                    <a:pt x="2134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437984" y="1098550"/>
              <a:ext cx="8853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7364" y="3212"/>
                    <a:pt x="14727" y="6425"/>
                    <a:pt x="18164" y="9526"/>
                  </a:cubicBezTo>
                  <a:cubicBezTo>
                    <a:pt x="21600" y="12628"/>
                    <a:pt x="21109" y="15618"/>
                    <a:pt x="17918" y="17612"/>
                  </a:cubicBezTo>
                  <a:cubicBezTo>
                    <a:pt x="14727" y="19606"/>
                    <a:pt x="8836" y="20603"/>
                    <a:pt x="29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350226" y="1314450"/>
              <a:ext cx="83185" cy="17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211" fill="norm" stroke="1" extrusionOk="0">
                  <a:moveTo>
                    <a:pt x="10020" y="0"/>
                  </a:moveTo>
                  <a:cubicBezTo>
                    <a:pt x="6859" y="4945"/>
                    <a:pt x="3698" y="9889"/>
                    <a:pt x="1854" y="13402"/>
                  </a:cubicBezTo>
                  <a:cubicBezTo>
                    <a:pt x="10" y="16916"/>
                    <a:pt x="-517" y="18998"/>
                    <a:pt x="537" y="20169"/>
                  </a:cubicBezTo>
                  <a:cubicBezTo>
                    <a:pt x="1590" y="21340"/>
                    <a:pt x="4224" y="21600"/>
                    <a:pt x="7912" y="20559"/>
                  </a:cubicBezTo>
                  <a:cubicBezTo>
                    <a:pt x="11600" y="19518"/>
                    <a:pt x="16342" y="17176"/>
                    <a:pt x="18712" y="14183"/>
                  </a:cubicBezTo>
                  <a:cubicBezTo>
                    <a:pt x="21083" y="11190"/>
                    <a:pt x="21083" y="7547"/>
                    <a:pt x="20029" y="5335"/>
                  </a:cubicBezTo>
                  <a:cubicBezTo>
                    <a:pt x="18976" y="3123"/>
                    <a:pt x="16868" y="2342"/>
                    <a:pt x="14761" y="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485734" y="1250949"/>
              <a:ext cx="184151" cy="207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6545"/>
                  </a:moveTo>
                  <a:cubicBezTo>
                    <a:pt x="745" y="5673"/>
                    <a:pt x="1490" y="4800"/>
                    <a:pt x="2483" y="4364"/>
                  </a:cubicBezTo>
                  <a:cubicBezTo>
                    <a:pt x="3476" y="3927"/>
                    <a:pt x="4717" y="3927"/>
                    <a:pt x="6703" y="5782"/>
                  </a:cubicBezTo>
                  <a:cubicBezTo>
                    <a:pt x="8690" y="7636"/>
                    <a:pt x="11421" y="11345"/>
                    <a:pt x="12786" y="13745"/>
                  </a:cubicBezTo>
                  <a:cubicBezTo>
                    <a:pt x="14152" y="16145"/>
                    <a:pt x="14152" y="17236"/>
                    <a:pt x="13779" y="18327"/>
                  </a:cubicBezTo>
                  <a:cubicBezTo>
                    <a:pt x="13407" y="19418"/>
                    <a:pt x="12662" y="20509"/>
                    <a:pt x="11669" y="21055"/>
                  </a:cubicBezTo>
                  <a:cubicBezTo>
                    <a:pt x="10676" y="21600"/>
                    <a:pt x="9434" y="21600"/>
                    <a:pt x="8938" y="19309"/>
                  </a:cubicBezTo>
                  <a:cubicBezTo>
                    <a:pt x="8441" y="17018"/>
                    <a:pt x="8690" y="12436"/>
                    <a:pt x="10924" y="8836"/>
                  </a:cubicBezTo>
                  <a:cubicBezTo>
                    <a:pt x="13159" y="5236"/>
                    <a:pt x="17379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139784" y="1091937"/>
              <a:ext cx="203201" cy="416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13104"/>
                  </a:moveTo>
                  <a:cubicBezTo>
                    <a:pt x="4050" y="11359"/>
                    <a:pt x="8100" y="9613"/>
                    <a:pt x="10912" y="7595"/>
                  </a:cubicBezTo>
                  <a:cubicBezTo>
                    <a:pt x="13725" y="5577"/>
                    <a:pt x="15300" y="3286"/>
                    <a:pt x="15975" y="1868"/>
                  </a:cubicBezTo>
                  <a:cubicBezTo>
                    <a:pt x="16650" y="449"/>
                    <a:pt x="16425" y="-96"/>
                    <a:pt x="15637" y="13"/>
                  </a:cubicBezTo>
                  <a:cubicBezTo>
                    <a:pt x="14850" y="122"/>
                    <a:pt x="13500" y="886"/>
                    <a:pt x="12262" y="2631"/>
                  </a:cubicBezTo>
                  <a:cubicBezTo>
                    <a:pt x="11025" y="4377"/>
                    <a:pt x="9900" y="7104"/>
                    <a:pt x="9337" y="10104"/>
                  </a:cubicBezTo>
                  <a:cubicBezTo>
                    <a:pt x="8775" y="13104"/>
                    <a:pt x="8775" y="16377"/>
                    <a:pt x="8888" y="18449"/>
                  </a:cubicBezTo>
                  <a:cubicBezTo>
                    <a:pt x="9000" y="20522"/>
                    <a:pt x="9225" y="21395"/>
                    <a:pt x="9337" y="21449"/>
                  </a:cubicBezTo>
                  <a:cubicBezTo>
                    <a:pt x="9450" y="21504"/>
                    <a:pt x="9450" y="20740"/>
                    <a:pt x="10012" y="19268"/>
                  </a:cubicBezTo>
                  <a:cubicBezTo>
                    <a:pt x="10575" y="17795"/>
                    <a:pt x="11700" y="15613"/>
                    <a:pt x="12713" y="14359"/>
                  </a:cubicBezTo>
                  <a:cubicBezTo>
                    <a:pt x="13725" y="13104"/>
                    <a:pt x="14625" y="12777"/>
                    <a:pt x="15413" y="12831"/>
                  </a:cubicBezTo>
                  <a:cubicBezTo>
                    <a:pt x="16200" y="12886"/>
                    <a:pt x="16875" y="13322"/>
                    <a:pt x="17775" y="14522"/>
                  </a:cubicBezTo>
                  <a:cubicBezTo>
                    <a:pt x="18675" y="15722"/>
                    <a:pt x="19800" y="17686"/>
                    <a:pt x="20475" y="18777"/>
                  </a:cubicBezTo>
                  <a:cubicBezTo>
                    <a:pt x="21150" y="19868"/>
                    <a:pt x="21375" y="20086"/>
                    <a:pt x="21600" y="203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7382305" y="1263649"/>
              <a:ext cx="4958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4881" y="12409"/>
                  </a:moveTo>
                  <a:cubicBezTo>
                    <a:pt x="4881" y="14706"/>
                    <a:pt x="4881" y="17004"/>
                    <a:pt x="4881" y="18728"/>
                  </a:cubicBezTo>
                  <a:cubicBezTo>
                    <a:pt x="4881" y="20451"/>
                    <a:pt x="4881" y="21600"/>
                    <a:pt x="5331" y="21600"/>
                  </a:cubicBezTo>
                  <a:cubicBezTo>
                    <a:pt x="5781" y="21600"/>
                    <a:pt x="6681" y="20451"/>
                    <a:pt x="5781" y="17349"/>
                  </a:cubicBezTo>
                  <a:cubicBezTo>
                    <a:pt x="4881" y="14247"/>
                    <a:pt x="2181" y="9191"/>
                    <a:pt x="831" y="5974"/>
                  </a:cubicBezTo>
                  <a:cubicBezTo>
                    <a:pt x="-519" y="2757"/>
                    <a:pt x="-519" y="1379"/>
                    <a:pt x="3081" y="689"/>
                  </a:cubicBezTo>
                  <a:cubicBezTo>
                    <a:pt x="6681" y="0"/>
                    <a:pt x="13881" y="0"/>
                    <a:pt x="210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7441185" y="1289050"/>
              <a:ext cx="106853" cy="20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431" fill="norm" stroke="1" extrusionOk="0">
                  <a:moveTo>
                    <a:pt x="19359" y="0"/>
                  </a:moveTo>
                  <a:cubicBezTo>
                    <a:pt x="13544" y="0"/>
                    <a:pt x="7728" y="0"/>
                    <a:pt x="4405" y="562"/>
                  </a:cubicBezTo>
                  <a:cubicBezTo>
                    <a:pt x="1082" y="1125"/>
                    <a:pt x="251" y="2250"/>
                    <a:pt x="44" y="3375"/>
                  </a:cubicBezTo>
                  <a:cubicBezTo>
                    <a:pt x="-164" y="4500"/>
                    <a:pt x="251" y="5625"/>
                    <a:pt x="3782" y="7538"/>
                  </a:cubicBezTo>
                  <a:cubicBezTo>
                    <a:pt x="7313" y="9450"/>
                    <a:pt x="13959" y="12150"/>
                    <a:pt x="17490" y="14175"/>
                  </a:cubicBezTo>
                  <a:cubicBezTo>
                    <a:pt x="21021" y="16200"/>
                    <a:pt x="21436" y="17550"/>
                    <a:pt x="20605" y="18675"/>
                  </a:cubicBezTo>
                  <a:cubicBezTo>
                    <a:pt x="19774" y="19800"/>
                    <a:pt x="17698" y="20700"/>
                    <a:pt x="15621" y="21150"/>
                  </a:cubicBezTo>
                  <a:cubicBezTo>
                    <a:pt x="13544" y="21600"/>
                    <a:pt x="11467" y="21600"/>
                    <a:pt x="10013" y="20475"/>
                  </a:cubicBezTo>
                  <a:cubicBezTo>
                    <a:pt x="8559" y="19350"/>
                    <a:pt x="7728" y="17100"/>
                    <a:pt x="6898" y="148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7633865" y="1136649"/>
              <a:ext cx="83770" cy="38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3" fill="norm" stroke="1" extrusionOk="0">
                  <a:moveTo>
                    <a:pt x="11651" y="0"/>
                  </a:moveTo>
                  <a:cubicBezTo>
                    <a:pt x="8411" y="1868"/>
                    <a:pt x="5171" y="3736"/>
                    <a:pt x="3011" y="6655"/>
                  </a:cubicBezTo>
                  <a:cubicBezTo>
                    <a:pt x="851" y="9574"/>
                    <a:pt x="-229" y="13544"/>
                    <a:pt x="41" y="16171"/>
                  </a:cubicBezTo>
                  <a:cubicBezTo>
                    <a:pt x="311" y="18798"/>
                    <a:pt x="1931" y="20082"/>
                    <a:pt x="4091" y="20783"/>
                  </a:cubicBezTo>
                  <a:cubicBezTo>
                    <a:pt x="6251" y="21483"/>
                    <a:pt x="8951" y="21600"/>
                    <a:pt x="11921" y="21133"/>
                  </a:cubicBezTo>
                  <a:cubicBezTo>
                    <a:pt x="14891" y="20666"/>
                    <a:pt x="18131" y="19615"/>
                    <a:pt x="21371" y="1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7619436" y="1334029"/>
              <a:ext cx="129949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0700" fill="norm" stroke="1" extrusionOk="0">
                  <a:moveTo>
                    <a:pt x="3563" y="20700"/>
                  </a:moveTo>
                  <a:cubicBezTo>
                    <a:pt x="1506" y="13500"/>
                    <a:pt x="-551" y="6300"/>
                    <a:pt x="135" y="2700"/>
                  </a:cubicBezTo>
                  <a:cubicBezTo>
                    <a:pt x="820" y="-900"/>
                    <a:pt x="4249" y="-900"/>
                    <a:pt x="8192" y="2700"/>
                  </a:cubicBezTo>
                  <a:cubicBezTo>
                    <a:pt x="12135" y="6300"/>
                    <a:pt x="16592" y="13500"/>
                    <a:pt x="21049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7749384" y="1333500"/>
              <a:ext cx="88901" cy="15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21600" y="0"/>
                  </a:moveTo>
                  <a:cubicBezTo>
                    <a:pt x="15429" y="1152"/>
                    <a:pt x="9257" y="2304"/>
                    <a:pt x="5400" y="4464"/>
                  </a:cubicBezTo>
                  <a:cubicBezTo>
                    <a:pt x="1543" y="6624"/>
                    <a:pt x="0" y="9792"/>
                    <a:pt x="0" y="12816"/>
                  </a:cubicBezTo>
                  <a:cubicBezTo>
                    <a:pt x="0" y="15840"/>
                    <a:pt x="1543" y="18720"/>
                    <a:pt x="3600" y="20160"/>
                  </a:cubicBezTo>
                  <a:cubicBezTo>
                    <a:pt x="5657" y="21600"/>
                    <a:pt x="8229" y="21600"/>
                    <a:pt x="10286" y="20160"/>
                  </a:cubicBezTo>
                  <a:cubicBezTo>
                    <a:pt x="12343" y="18720"/>
                    <a:pt x="13886" y="15840"/>
                    <a:pt x="15171" y="12816"/>
                  </a:cubicBezTo>
                  <a:cubicBezTo>
                    <a:pt x="16457" y="9792"/>
                    <a:pt x="17486" y="6624"/>
                    <a:pt x="18514" y="3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7821564" y="1359842"/>
              <a:ext cx="119783" cy="346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288" fill="norm" stroke="1" extrusionOk="0">
                  <a:moveTo>
                    <a:pt x="18268" y="1113"/>
                  </a:moveTo>
                  <a:cubicBezTo>
                    <a:pt x="16804" y="593"/>
                    <a:pt x="15339" y="72"/>
                    <a:pt x="12594" y="7"/>
                  </a:cubicBezTo>
                  <a:cubicBezTo>
                    <a:pt x="9848" y="-58"/>
                    <a:pt x="5821" y="332"/>
                    <a:pt x="3441" y="853"/>
                  </a:cubicBezTo>
                  <a:cubicBezTo>
                    <a:pt x="1061" y="1373"/>
                    <a:pt x="329" y="2024"/>
                    <a:pt x="878" y="2479"/>
                  </a:cubicBezTo>
                  <a:cubicBezTo>
                    <a:pt x="1428" y="2935"/>
                    <a:pt x="3258" y="3195"/>
                    <a:pt x="5089" y="3325"/>
                  </a:cubicBezTo>
                  <a:cubicBezTo>
                    <a:pt x="6919" y="3455"/>
                    <a:pt x="8750" y="3455"/>
                    <a:pt x="10580" y="3390"/>
                  </a:cubicBezTo>
                  <a:cubicBezTo>
                    <a:pt x="12411" y="3325"/>
                    <a:pt x="14241" y="3195"/>
                    <a:pt x="15889" y="3325"/>
                  </a:cubicBezTo>
                  <a:cubicBezTo>
                    <a:pt x="17536" y="3455"/>
                    <a:pt x="19000" y="3846"/>
                    <a:pt x="19916" y="5407"/>
                  </a:cubicBezTo>
                  <a:cubicBezTo>
                    <a:pt x="20831" y="6969"/>
                    <a:pt x="21197" y="9701"/>
                    <a:pt x="19733" y="12499"/>
                  </a:cubicBezTo>
                  <a:cubicBezTo>
                    <a:pt x="18268" y="15296"/>
                    <a:pt x="14973" y="18159"/>
                    <a:pt x="12228" y="19720"/>
                  </a:cubicBezTo>
                  <a:cubicBezTo>
                    <a:pt x="9482" y="21282"/>
                    <a:pt x="7285" y="21542"/>
                    <a:pt x="5089" y="21087"/>
                  </a:cubicBezTo>
                  <a:cubicBezTo>
                    <a:pt x="2892" y="20631"/>
                    <a:pt x="695" y="19460"/>
                    <a:pt x="146" y="17964"/>
                  </a:cubicBezTo>
                  <a:cubicBezTo>
                    <a:pt x="-403" y="16467"/>
                    <a:pt x="695" y="14646"/>
                    <a:pt x="1794" y="12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7974719" y="1320799"/>
              <a:ext cx="136616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5532"/>
                  </a:moveTo>
                  <a:cubicBezTo>
                    <a:pt x="1177" y="4741"/>
                    <a:pt x="-152" y="3951"/>
                    <a:pt x="14" y="3820"/>
                  </a:cubicBezTo>
                  <a:cubicBezTo>
                    <a:pt x="180" y="3688"/>
                    <a:pt x="1842" y="4215"/>
                    <a:pt x="4168" y="6190"/>
                  </a:cubicBezTo>
                  <a:cubicBezTo>
                    <a:pt x="6494" y="8166"/>
                    <a:pt x="9485" y="11590"/>
                    <a:pt x="11146" y="13961"/>
                  </a:cubicBezTo>
                  <a:cubicBezTo>
                    <a:pt x="12808" y="16332"/>
                    <a:pt x="13140" y="17649"/>
                    <a:pt x="12974" y="18966"/>
                  </a:cubicBezTo>
                  <a:cubicBezTo>
                    <a:pt x="12808" y="20283"/>
                    <a:pt x="12143" y="21600"/>
                    <a:pt x="11313" y="21600"/>
                  </a:cubicBezTo>
                  <a:cubicBezTo>
                    <a:pt x="10482" y="21600"/>
                    <a:pt x="9485" y="20283"/>
                    <a:pt x="9153" y="17649"/>
                  </a:cubicBezTo>
                  <a:cubicBezTo>
                    <a:pt x="8820" y="15015"/>
                    <a:pt x="9153" y="11063"/>
                    <a:pt x="11313" y="7902"/>
                  </a:cubicBezTo>
                  <a:cubicBezTo>
                    <a:pt x="13473" y="4741"/>
                    <a:pt x="17460" y="2371"/>
                    <a:pt x="21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8111975" y="1346200"/>
              <a:ext cx="32956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5773" y="0"/>
                  </a:moveTo>
                  <a:cubicBezTo>
                    <a:pt x="4112" y="1029"/>
                    <a:pt x="2450" y="2057"/>
                    <a:pt x="1481" y="3429"/>
                  </a:cubicBezTo>
                  <a:cubicBezTo>
                    <a:pt x="512" y="4800"/>
                    <a:pt x="235" y="6514"/>
                    <a:pt x="96" y="8229"/>
                  </a:cubicBezTo>
                  <a:cubicBezTo>
                    <a:pt x="-42" y="9943"/>
                    <a:pt x="-42" y="11657"/>
                    <a:pt x="166" y="13200"/>
                  </a:cubicBezTo>
                  <a:cubicBezTo>
                    <a:pt x="373" y="14743"/>
                    <a:pt x="789" y="16114"/>
                    <a:pt x="1550" y="15771"/>
                  </a:cubicBezTo>
                  <a:cubicBezTo>
                    <a:pt x="2312" y="15429"/>
                    <a:pt x="3420" y="13371"/>
                    <a:pt x="4043" y="11486"/>
                  </a:cubicBezTo>
                  <a:cubicBezTo>
                    <a:pt x="4666" y="9600"/>
                    <a:pt x="4804" y="7886"/>
                    <a:pt x="4943" y="6171"/>
                  </a:cubicBezTo>
                  <a:cubicBezTo>
                    <a:pt x="5081" y="4457"/>
                    <a:pt x="5220" y="2743"/>
                    <a:pt x="5289" y="2743"/>
                  </a:cubicBezTo>
                  <a:cubicBezTo>
                    <a:pt x="5358" y="2743"/>
                    <a:pt x="5358" y="4457"/>
                    <a:pt x="5358" y="6171"/>
                  </a:cubicBezTo>
                  <a:cubicBezTo>
                    <a:pt x="5358" y="7886"/>
                    <a:pt x="5358" y="9600"/>
                    <a:pt x="5566" y="11314"/>
                  </a:cubicBezTo>
                  <a:cubicBezTo>
                    <a:pt x="5773" y="13029"/>
                    <a:pt x="6189" y="14743"/>
                    <a:pt x="6673" y="14743"/>
                  </a:cubicBezTo>
                  <a:cubicBezTo>
                    <a:pt x="7158" y="14743"/>
                    <a:pt x="7712" y="13029"/>
                    <a:pt x="8196" y="11486"/>
                  </a:cubicBezTo>
                  <a:cubicBezTo>
                    <a:pt x="8681" y="9943"/>
                    <a:pt x="9096" y="8571"/>
                    <a:pt x="9373" y="8914"/>
                  </a:cubicBezTo>
                  <a:cubicBezTo>
                    <a:pt x="9650" y="9257"/>
                    <a:pt x="9789" y="11314"/>
                    <a:pt x="10204" y="12000"/>
                  </a:cubicBezTo>
                  <a:cubicBezTo>
                    <a:pt x="10620" y="12686"/>
                    <a:pt x="11312" y="12000"/>
                    <a:pt x="11796" y="10800"/>
                  </a:cubicBezTo>
                  <a:cubicBezTo>
                    <a:pt x="12281" y="9600"/>
                    <a:pt x="12558" y="7886"/>
                    <a:pt x="13043" y="6686"/>
                  </a:cubicBezTo>
                  <a:cubicBezTo>
                    <a:pt x="13527" y="5486"/>
                    <a:pt x="14220" y="4800"/>
                    <a:pt x="14566" y="6000"/>
                  </a:cubicBezTo>
                  <a:cubicBezTo>
                    <a:pt x="14912" y="7200"/>
                    <a:pt x="14912" y="10286"/>
                    <a:pt x="15120" y="11143"/>
                  </a:cubicBezTo>
                  <a:cubicBezTo>
                    <a:pt x="15327" y="12000"/>
                    <a:pt x="15743" y="10629"/>
                    <a:pt x="16227" y="9257"/>
                  </a:cubicBezTo>
                  <a:cubicBezTo>
                    <a:pt x="16712" y="7886"/>
                    <a:pt x="17266" y="6514"/>
                    <a:pt x="17750" y="5143"/>
                  </a:cubicBezTo>
                  <a:cubicBezTo>
                    <a:pt x="18235" y="3771"/>
                    <a:pt x="18650" y="2400"/>
                    <a:pt x="19204" y="1886"/>
                  </a:cubicBezTo>
                  <a:cubicBezTo>
                    <a:pt x="19758" y="1371"/>
                    <a:pt x="20450" y="1714"/>
                    <a:pt x="20866" y="5143"/>
                  </a:cubicBezTo>
                  <a:cubicBezTo>
                    <a:pt x="21281" y="8571"/>
                    <a:pt x="21420" y="15086"/>
                    <a:pt x="215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8599815" y="1177248"/>
              <a:ext cx="165569" cy="308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27" fill="norm" stroke="1" extrusionOk="0">
                  <a:moveTo>
                    <a:pt x="21120" y="2472"/>
                  </a:moveTo>
                  <a:cubicBezTo>
                    <a:pt x="20850" y="1590"/>
                    <a:pt x="20580" y="709"/>
                    <a:pt x="19635" y="268"/>
                  </a:cubicBezTo>
                  <a:cubicBezTo>
                    <a:pt x="18690" y="-173"/>
                    <a:pt x="17070" y="-173"/>
                    <a:pt x="13965" y="1076"/>
                  </a:cubicBezTo>
                  <a:cubicBezTo>
                    <a:pt x="10860" y="2325"/>
                    <a:pt x="6270" y="4823"/>
                    <a:pt x="3435" y="7615"/>
                  </a:cubicBezTo>
                  <a:cubicBezTo>
                    <a:pt x="600" y="10407"/>
                    <a:pt x="-480" y="13492"/>
                    <a:pt x="195" y="15843"/>
                  </a:cubicBezTo>
                  <a:cubicBezTo>
                    <a:pt x="870" y="18194"/>
                    <a:pt x="3300" y="19811"/>
                    <a:pt x="5460" y="20619"/>
                  </a:cubicBezTo>
                  <a:cubicBezTo>
                    <a:pt x="7620" y="21427"/>
                    <a:pt x="9510" y="21427"/>
                    <a:pt x="11400" y="21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8784434" y="1276350"/>
              <a:ext cx="698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09" y="3055"/>
                    <a:pt x="9818" y="6109"/>
                    <a:pt x="6218" y="9709"/>
                  </a:cubicBezTo>
                  <a:cubicBezTo>
                    <a:pt x="2618" y="13309"/>
                    <a:pt x="1309" y="174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8728226" y="1241606"/>
              <a:ext cx="227658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67" fill="norm" stroke="1" extrusionOk="0">
                  <a:moveTo>
                    <a:pt x="1111" y="20967"/>
                  </a:moveTo>
                  <a:cubicBezTo>
                    <a:pt x="511" y="16647"/>
                    <a:pt x="-89" y="12327"/>
                    <a:pt x="11" y="8547"/>
                  </a:cubicBezTo>
                  <a:cubicBezTo>
                    <a:pt x="111" y="4767"/>
                    <a:pt x="911" y="1527"/>
                    <a:pt x="4611" y="447"/>
                  </a:cubicBezTo>
                  <a:cubicBezTo>
                    <a:pt x="8311" y="-633"/>
                    <a:pt x="14911" y="447"/>
                    <a:pt x="21511" y="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8905084" y="1200150"/>
              <a:ext cx="154845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016" y="0"/>
                  </a:moveTo>
                  <a:cubicBezTo>
                    <a:pt x="21308" y="2323"/>
                    <a:pt x="21600" y="4645"/>
                    <a:pt x="21016" y="7432"/>
                  </a:cubicBezTo>
                  <a:cubicBezTo>
                    <a:pt x="20432" y="10219"/>
                    <a:pt x="18973" y="13471"/>
                    <a:pt x="15324" y="15910"/>
                  </a:cubicBezTo>
                  <a:cubicBezTo>
                    <a:pt x="11676" y="18348"/>
                    <a:pt x="5838" y="19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09313" y="1971181"/>
              <a:ext cx="28328" cy="36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444" fill="norm" stroke="1" extrusionOk="0">
                  <a:moveTo>
                    <a:pt x="8871" y="1325"/>
                  </a:moveTo>
                  <a:cubicBezTo>
                    <a:pt x="5785" y="585"/>
                    <a:pt x="2700" y="-156"/>
                    <a:pt x="1157" y="29"/>
                  </a:cubicBezTo>
                  <a:cubicBezTo>
                    <a:pt x="-386" y="214"/>
                    <a:pt x="-386" y="1325"/>
                    <a:pt x="1157" y="4226"/>
                  </a:cubicBezTo>
                  <a:cubicBezTo>
                    <a:pt x="2700" y="7126"/>
                    <a:pt x="5785" y="11817"/>
                    <a:pt x="8100" y="14779"/>
                  </a:cubicBezTo>
                  <a:cubicBezTo>
                    <a:pt x="10414" y="17741"/>
                    <a:pt x="11957" y="18975"/>
                    <a:pt x="13500" y="19901"/>
                  </a:cubicBezTo>
                  <a:cubicBezTo>
                    <a:pt x="15043" y="20827"/>
                    <a:pt x="16585" y="21444"/>
                    <a:pt x="18128" y="21444"/>
                  </a:cubicBezTo>
                  <a:cubicBezTo>
                    <a:pt x="19671" y="21444"/>
                    <a:pt x="21214" y="20827"/>
                    <a:pt x="20443" y="19839"/>
                  </a:cubicBezTo>
                  <a:cubicBezTo>
                    <a:pt x="19671" y="18852"/>
                    <a:pt x="16585" y="17494"/>
                    <a:pt x="13500" y="16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82161" y="1893248"/>
              <a:ext cx="207760" cy="45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08" fill="norm" stroke="1" extrusionOk="0">
                  <a:moveTo>
                    <a:pt x="765" y="8955"/>
                  </a:moveTo>
                  <a:cubicBezTo>
                    <a:pt x="338" y="6255"/>
                    <a:pt x="-90" y="3555"/>
                    <a:pt x="17" y="2005"/>
                  </a:cubicBezTo>
                  <a:cubicBezTo>
                    <a:pt x="124" y="455"/>
                    <a:pt x="765" y="55"/>
                    <a:pt x="2690" y="5"/>
                  </a:cubicBezTo>
                  <a:cubicBezTo>
                    <a:pt x="4615" y="-45"/>
                    <a:pt x="7823" y="255"/>
                    <a:pt x="11031" y="1405"/>
                  </a:cubicBezTo>
                  <a:cubicBezTo>
                    <a:pt x="14239" y="2555"/>
                    <a:pt x="17447" y="4555"/>
                    <a:pt x="19264" y="6855"/>
                  </a:cubicBezTo>
                  <a:cubicBezTo>
                    <a:pt x="21082" y="9155"/>
                    <a:pt x="21510" y="11755"/>
                    <a:pt x="20334" y="14105"/>
                  </a:cubicBezTo>
                  <a:cubicBezTo>
                    <a:pt x="19158" y="16455"/>
                    <a:pt x="16377" y="18555"/>
                    <a:pt x="14346" y="19755"/>
                  </a:cubicBezTo>
                  <a:cubicBezTo>
                    <a:pt x="12314" y="20955"/>
                    <a:pt x="11031" y="21255"/>
                    <a:pt x="9641" y="21405"/>
                  </a:cubicBezTo>
                  <a:cubicBezTo>
                    <a:pt x="8251" y="21555"/>
                    <a:pt x="6754" y="21555"/>
                    <a:pt x="5898" y="21305"/>
                  </a:cubicBezTo>
                  <a:cubicBezTo>
                    <a:pt x="5043" y="21055"/>
                    <a:pt x="4829" y="20555"/>
                    <a:pt x="5470" y="19955"/>
                  </a:cubicBezTo>
                  <a:cubicBezTo>
                    <a:pt x="6112" y="19355"/>
                    <a:pt x="7609" y="18655"/>
                    <a:pt x="9106" y="17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726284" y="21590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777084" y="22098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135722" y="1901734"/>
              <a:ext cx="143013" cy="42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51" fill="norm" stroke="1" extrusionOk="0">
                  <a:moveTo>
                    <a:pt x="21151" y="1760"/>
                  </a:moveTo>
                  <a:cubicBezTo>
                    <a:pt x="19899" y="1441"/>
                    <a:pt x="18647" y="1121"/>
                    <a:pt x="17551" y="749"/>
                  </a:cubicBezTo>
                  <a:cubicBezTo>
                    <a:pt x="16455" y="377"/>
                    <a:pt x="15516" y="-49"/>
                    <a:pt x="13638" y="4"/>
                  </a:cubicBezTo>
                  <a:cubicBezTo>
                    <a:pt x="11760" y="57"/>
                    <a:pt x="8942" y="589"/>
                    <a:pt x="6908" y="1707"/>
                  </a:cubicBezTo>
                  <a:cubicBezTo>
                    <a:pt x="4873" y="2824"/>
                    <a:pt x="3621" y="4526"/>
                    <a:pt x="4247" y="5750"/>
                  </a:cubicBezTo>
                  <a:cubicBezTo>
                    <a:pt x="4873" y="6974"/>
                    <a:pt x="7377" y="7718"/>
                    <a:pt x="9412" y="8251"/>
                  </a:cubicBezTo>
                  <a:cubicBezTo>
                    <a:pt x="11447" y="8783"/>
                    <a:pt x="13012" y="9102"/>
                    <a:pt x="13951" y="9527"/>
                  </a:cubicBezTo>
                  <a:cubicBezTo>
                    <a:pt x="14890" y="9953"/>
                    <a:pt x="15203" y="10485"/>
                    <a:pt x="14421" y="10964"/>
                  </a:cubicBezTo>
                  <a:cubicBezTo>
                    <a:pt x="13638" y="11443"/>
                    <a:pt x="11760" y="11868"/>
                    <a:pt x="9099" y="12773"/>
                  </a:cubicBezTo>
                  <a:cubicBezTo>
                    <a:pt x="6438" y="13677"/>
                    <a:pt x="2994" y="15060"/>
                    <a:pt x="1273" y="16124"/>
                  </a:cubicBezTo>
                  <a:cubicBezTo>
                    <a:pt x="-449" y="17188"/>
                    <a:pt x="-449" y="17933"/>
                    <a:pt x="1429" y="18784"/>
                  </a:cubicBezTo>
                  <a:cubicBezTo>
                    <a:pt x="3308" y="19636"/>
                    <a:pt x="7064" y="20593"/>
                    <a:pt x="10821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1399384" y="2006599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77"/>
                    <a:pt x="9600" y="7754"/>
                    <a:pt x="13200" y="11354"/>
                  </a:cubicBezTo>
                  <a:cubicBezTo>
                    <a:pt x="16800" y="14954"/>
                    <a:pt x="19200" y="1827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1367634" y="2008716"/>
              <a:ext cx="131014" cy="295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53" fill="norm" stroke="1" extrusionOk="0">
                  <a:moveTo>
                    <a:pt x="0" y="1234"/>
                  </a:moveTo>
                  <a:cubicBezTo>
                    <a:pt x="1029" y="617"/>
                    <a:pt x="2057" y="0"/>
                    <a:pt x="3771" y="0"/>
                  </a:cubicBezTo>
                  <a:cubicBezTo>
                    <a:pt x="5486" y="0"/>
                    <a:pt x="7886" y="617"/>
                    <a:pt x="10114" y="1697"/>
                  </a:cubicBezTo>
                  <a:cubicBezTo>
                    <a:pt x="12343" y="2777"/>
                    <a:pt x="14400" y="4320"/>
                    <a:pt x="16457" y="6403"/>
                  </a:cubicBezTo>
                  <a:cubicBezTo>
                    <a:pt x="18514" y="8486"/>
                    <a:pt x="20571" y="11109"/>
                    <a:pt x="21086" y="13500"/>
                  </a:cubicBezTo>
                  <a:cubicBezTo>
                    <a:pt x="21600" y="15891"/>
                    <a:pt x="20571" y="18051"/>
                    <a:pt x="19371" y="19363"/>
                  </a:cubicBezTo>
                  <a:cubicBezTo>
                    <a:pt x="18171" y="20674"/>
                    <a:pt x="16800" y="21137"/>
                    <a:pt x="15257" y="21369"/>
                  </a:cubicBezTo>
                  <a:cubicBezTo>
                    <a:pt x="13714" y="21600"/>
                    <a:pt x="12000" y="21600"/>
                    <a:pt x="10286" y="21446"/>
                  </a:cubicBezTo>
                  <a:cubicBezTo>
                    <a:pt x="8571" y="21291"/>
                    <a:pt x="6857" y="20983"/>
                    <a:pt x="7371" y="20366"/>
                  </a:cubicBezTo>
                  <a:cubicBezTo>
                    <a:pt x="7886" y="19749"/>
                    <a:pt x="10629" y="18823"/>
                    <a:pt x="13371" y="17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1495956" y="1998458"/>
              <a:ext cx="144729" cy="27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53" fill="norm" stroke="1" extrusionOk="0">
                  <a:moveTo>
                    <a:pt x="20465" y="2087"/>
                  </a:moveTo>
                  <a:cubicBezTo>
                    <a:pt x="20152" y="1275"/>
                    <a:pt x="19839" y="463"/>
                    <a:pt x="18900" y="138"/>
                  </a:cubicBezTo>
                  <a:cubicBezTo>
                    <a:pt x="17961" y="-187"/>
                    <a:pt x="16395" y="-25"/>
                    <a:pt x="13891" y="1599"/>
                  </a:cubicBezTo>
                  <a:cubicBezTo>
                    <a:pt x="11387" y="3224"/>
                    <a:pt x="7943" y="6309"/>
                    <a:pt x="5439" y="9233"/>
                  </a:cubicBezTo>
                  <a:cubicBezTo>
                    <a:pt x="2934" y="12156"/>
                    <a:pt x="1369" y="14917"/>
                    <a:pt x="587" y="16784"/>
                  </a:cubicBezTo>
                  <a:cubicBezTo>
                    <a:pt x="-196" y="18652"/>
                    <a:pt x="-196" y="19627"/>
                    <a:pt x="587" y="20276"/>
                  </a:cubicBezTo>
                  <a:cubicBezTo>
                    <a:pt x="1369" y="20926"/>
                    <a:pt x="2934" y="21251"/>
                    <a:pt x="6221" y="21332"/>
                  </a:cubicBezTo>
                  <a:cubicBezTo>
                    <a:pt x="9508" y="21413"/>
                    <a:pt x="14517" y="21251"/>
                    <a:pt x="17334" y="21007"/>
                  </a:cubicBezTo>
                  <a:cubicBezTo>
                    <a:pt x="20152" y="20763"/>
                    <a:pt x="20778" y="20439"/>
                    <a:pt x="21404" y="20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1723234" y="21971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1805784" y="2324100"/>
              <a:ext cx="82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2028034" y="2021037"/>
              <a:ext cx="196851" cy="19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3224"/>
                  </a:moveTo>
                  <a:cubicBezTo>
                    <a:pt x="465" y="2087"/>
                    <a:pt x="929" y="950"/>
                    <a:pt x="1858" y="381"/>
                  </a:cubicBezTo>
                  <a:cubicBezTo>
                    <a:pt x="2787" y="-187"/>
                    <a:pt x="4181" y="-187"/>
                    <a:pt x="5690" y="836"/>
                  </a:cubicBezTo>
                  <a:cubicBezTo>
                    <a:pt x="7200" y="1859"/>
                    <a:pt x="8826" y="3906"/>
                    <a:pt x="8942" y="7202"/>
                  </a:cubicBezTo>
                  <a:cubicBezTo>
                    <a:pt x="9058" y="10499"/>
                    <a:pt x="7665" y="15047"/>
                    <a:pt x="6155" y="17775"/>
                  </a:cubicBezTo>
                  <a:cubicBezTo>
                    <a:pt x="4645" y="20504"/>
                    <a:pt x="3019" y="21413"/>
                    <a:pt x="2671" y="21072"/>
                  </a:cubicBezTo>
                  <a:cubicBezTo>
                    <a:pt x="2323" y="20731"/>
                    <a:pt x="3252" y="19139"/>
                    <a:pt x="6155" y="16297"/>
                  </a:cubicBezTo>
                  <a:cubicBezTo>
                    <a:pt x="9058" y="13455"/>
                    <a:pt x="13935" y="9362"/>
                    <a:pt x="16723" y="6861"/>
                  </a:cubicBezTo>
                  <a:cubicBezTo>
                    <a:pt x="19510" y="4360"/>
                    <a:pt x="20206" y="3451"/>
                    <a:pt x="19742" y="3224"/>
                  </a:cubicBezTo>
                  <a:cubicBezTo>
                    <a:pt x="19277" y="2996"/>
                    <a:pt x="17652" y="3451"/>
                    <a:pt x="16026" y="5156"/>
                  </a:cubicBezTo>
                  <a:cubicBezTo>
                    <a:pt x="14400" y="6861"/>
                    <a:pt x="12774" y="9817"/>
                    <a:pt x="12077" y="12432"/>
                  </a:cubicBezTo>
                  <a:cubicBezTo>
                    <a:pt x="11381" y="15047"/>
                    <a:pt x="11613" y="17320"/>
                    <a:pt x="13355" y="18685"/>
                  </a:cubicBezTo>
                  <a:cubicBezTo>
                    <a:pt x="15097" y="20049"/>
                    <a:pt x="18348" y="20504"/>
                    <a:pt x="21600" y="2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2259541" y="2177486"/>
              <a:ext cx="73294" cy="127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261" fill="norm" stroke="1" extrusionOk="0">
                  <a:moveTo>
                    <a:pt x="4576" y="1156"/>
                  </a:moveTo>
                  <a:cubicBezTo>
                    <a:pt x="7576" y="448"/>
                    <a:pt x="10576" y="-260"/>
                    <a:pt x="12976" y="94"/>
                  </a:cubicBezTo>
                  <a:cubicBezTo>
                    <a:pt x="15376" y="448"/>
                    <a:pt x="17176" y="1865"/>
                    <a:pt x="17476" y="3458"/>
                  </a:cubicBezTo>
                  <a:cubicBezTo>
                    <a:pt x="17776" y="5051"/>
                    <a:pt x="16576" y="6822"/>
                    <a:pt x="13876" y="9124"/>
                  </a:cubicBezTo>
                  <a:cubicBezTo>
                    <a:pt x="11176" y="11425"/>
                    <a:pt x="6976" y="14258"/>
                    <a:pt x="3976" y="16383"/>
                  </a:cubicBezTo>
                  <a:cubicBezTo>
                    <a:pt x="976" y="18507"/>
                    <a:pt x="-824" y="19924"/>
                    <a:pt x="376" y="20632"/>
                  </a:cubicBezTo>
                  <a:cubicBezTo>
                    <a:pt x="1576" y="21340"/>
                    <a:pt x="5776" y="21340"/>
                    <a:pt x="9676" y="21163"/>
                  </a:cubicBezTo>
                  <a:cubicBezTo>
                    <a:pt x="13576" y="20986"/>
                    <a:pt x="17176" y="20632"/>
                    <a:pt x="20776" y="20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2440784" y="23241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2643984" y="2279650"/>
              <a:ext cx="203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3044034" y="2324100"/>
              <a:ext cx="82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3403721" y="1985819"/>
              <a:ext cx="256264" cy="247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12" fill="norm" stroke="1" extrusionOk="0">
                  <a:moveTo>
                    <a:pt x="189" y="5049"/>
                  </a:moveTo>
                  <a:cubicBezTo>
                    <a:pt x="12" y="3415"/>
                    <a:pt x="-165" y="1782"/>
                    <a:pt x="278" y="874"/>
                  </a:cubicBezTo>
                  <a:cubicBezTo>
                    <a:pt x="720" y="-33"/>
                    <a:pt x="1783" y="-215"/>
                    <a:pt x="3819" y="239"/>
                  </a:cubicBezTo>
                  <a:cubicBezTo>
                    <a:pt x="5855" y="693"/>
                    <a:pt x="8865" y="1782"/>
                    <a:pt x="11078" y="4232"/>
                  </a:cubicBezTo>
                  <a:cubicBezTo>
                    <a:pt x="13291" y="6682"/>
                    <a:pt x="14707" y="10494"/>
                    <a:pt x="14265" y="13580"/>
                  </a:cubicBezTo>
                  <a:cubicBezTo>
                    <a:pt x="13822" y="16666"/>
                    <a:pt x="11520" y="19025"/>
                    <a:pt x="9927" y="20205"/>
                  </a:cubicBezTo>
                  <a:cubicBezTo>
                    <a:pt x="8333" y="21385"/>
                    <a:pt x="7448" y="21385"/>
                    <a:pt x="6917" y="20931"/>
                  </a:cubicBezTo>
                  <a:cubicBezTo>
                    <a:pt x="6386" y="20477"/>
                    <a:pt x="6209" y="19570"/>
                    <a:pt x="7183" y="17210"/>
                  </a:cubicBezTo>
                  <a:cubicBezTo>
                    <a:pt x="8156" y="14851"/>
                    <a:pt x="10281" y="11039"/>
                    <a:pt x="12228" y="8225"/>
                  </a:cubicBezTo>
                  <a:cubicBezTo>
                    <a:pt x="14176" y="5412"/>
                    <a:pt x="15946" y="3597"/>
                    <a:pt x="16212" y="4595"/>
                  </a:cubicBezTo>
                  <a:cubicBezTo>
                    <a:pt x="16478" y="5593"/>
                    <a:pt x="15238" y="9405"/>
                    <a:pt x="15858" y="12491"/>
                  </a:cubicBezTo>
                  <a:cubicBezTo>
                    <a:pt x="16478" y="15577"/>
                    <a:pt x="18956" y="17936"/>
                    <a:pt x="21435" y="202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3721039" y="2119769"/>
              <a:ext cx="123096" cy="10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054" fill="norm" stroke="1" extrusionOk="0">
                  <a:moveTo>
                    <a:pt x="1522" y="2663"/>
                  </a:moveTo>
                  <a:cubicBezTo>
                    <a:pt x="1522" y="6738"/>
                    <a:pt x="1522" y="10814"/>
                    <a:pt x="1338" y="14278"/>
                  </a:cubicBezTo>
                  <a:cubicBezTo>
                    <a:pt x="1155" y="17742"/>
                    <a:pt x="789" y="20595"/>
                    <a:pt x="423" y="21002"/>
                  </a:cubicBezTo>
                  <a:cubicBezTo>
                    <a:pt x="57" y="21410"/>
                    <a:pt x="-309" y="19372"/>
                    <a:pt x="423" y="16112"/>
                  </a:cubicBezTo>
                  <a:cubicBezTo>
                    <a:pt x="1155" y="12852"/>
                    <a:pt x="2986" y="8368"/>
                    <a:pt x="4999" y="5108"/>
                  </a:cubicBezTo>
                  <a:cubicBezTo>
                    <a:pt x="7013" y="1848"/>
                    <a:pt x="9210" y="-190"/>
                    <a:pt x="11955" y="14"/>
                  </a:cubicBezTo>
                  <a:cubicBezTo>
                    <a:pt x="14701" y="218"/>
                    <a:pt x="17996" y="2663"/>
                    <a:pt x="19644" y="6127"/>
                  </a:cubicBezTo>
                  <a:cubicBezTo>
                    <a:pt x="21291" y="9591"/>
                    <a:pt x="21291" y="14074"/>
                    <a:pt x="21291" y="18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3888584" y="1905000"/>
              <a:ext cx="92868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7200" y="0"/>
                  </a:moveTo>
                  <a:cubicBezTo>
                    <a:pt x="9600" y="0"/>
                    <a:pt x="12000" y="0"/>
                    <a:pt x="13680" y="286"/>
                  </a:cubicBezTo>
                  <a:cubicBezTo>
                    <a:pt x="15360" y="571"/>
                    <a:pt x="16320" y="1143"/>
                    <a:pt x="16080" y="2229"/>
                  </a:cubicBezTo>
                  <a:cubicBezTo>
                    <a:pt x="15840" y="3314"/>
                    <a:pt x="14400" y="4914"/>
                    <a:pt x="12720" y="5943"/>
                  </a:cubicBezTo>
                  <a:cubicBezTo>
                    <a:pt x="11040" y="6971"/>
                    <a:pt x="9120" y="7429"/>
                    <a:pt x="8160" y="7943"/>
                  </a:cubicBezTo>
                  <a:cubicBezTo>
                    <a:pt x="7200" y="8457"/>
                    <a:pt x="7200" y="9029"/>
                    <a:pt x="8160" y="9543"/>
                  </a:cubicBezTo>
                  <a:cubicBezTo>
                    <a:pt x="9120" y="10057"/>
                    <a:pt x="11040" y="10514"/>
                    <a:pt x="13440" y="11200"/>
                  </a:cubicBezTo>
                  <a:cubicBezTo>
                    <a:pt x="15840" y="11886"/>
                    <a:pt x="18720" y="12800"/>
                    <a:pt x="20160" y="13886"/>
                  </a:cubicBezTo>
                  <a:cubicBezTo>
                    <a:pt x="21600" y="14971"/>
                    <a:pt x="21600" y="16229"/>
                    <a:pt x="18000" y="17543"/>
                  </a:cubicBezTo>
                  <a:cubicBezTo>
                    <a:pt x="14400" y="18857"/>
                    <a:pt x="7200" y="202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281784" y="3009900"/>
              <a:ext cx="571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200"/>
                    <a:pt x="14400" y="12400"/>
                    <a:pt x="18000" y="16000"/>
                  </a:cubicBezTo>
                  <a:cubicBezTo>
                    <a:pt x="21600" y="19600"/>
                    <a:pt x="21600" y="20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30014" y="2884100"/>
              <a:ext cx="317460" cy="40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136" fill="norm" stroke="1" extrusionOk="0">
                  <a:moveTo>
                    <a:pt x="15427" y="3592"/>
                  </a:moveTo>
                  <a:cubicBezTo>
                    <a:pt x="15427" y="3038"/>
                    <a:pt x="15427" y="2484"/>
                    <a:pt x="14452" y="1820"/>
                  </a:cubicBezTo>
                  <a:cubicBezTo>
                    <a:pt x="13476" y="1155"/>
                    <a:pt x="11525" y="380"/>
                    <a:pt x="9853" y="103"/>
                  </a:cubicBezTo>
                  <a:cubicBezTo>
                    <a:pt x="8181" y="-174"/>
                    <a:pt x="6787" y="48"/>
                    <a:pt x="5185" y="1488"/>
                  </a:cubicBezTo>
                  <a:cubicBezTo>
                    <a:pt x="3582" y="2928"/>
                    <a:pt x="1770" y="5586"/>
                    <a:pt x="795" y="8466"/>
                  </a:cubicBezTo>
                  <a:cubicBezTo>
                    <a:pt x="-181" y="11346"/>
                    <a:pt x="-320" y="14448"/>
                    <a:pt x="725" y="16774"/>
                  </a:cubicBezTo>
                  <a:cubicBezTo>
                    <a:pt x="1770" y="19100"/>
                    <a:pt x="4000" y="20651"/>
                    <a:pt x="6787" y="21038"/>
                  </a:cubicBezTo>
                  <a:cubicBezTo>
                    <a:pt x="9574" y="21426"/>
                    <a:pt x="12919" y="20651"/>
                    <a:pt x="15566" y="18768"/>
                  </a:cubicBezTo>
                  <a:cubicBezTo>
                    <a:pt x="18214" y="16884"/>
                    <a:pt x="20165" y="13894"/>
                    <a:pt x="20723" y="11401"/>
                  </a:cubicBezTo>
                  <a:cubicBezTo>
                    <a:pt x="21280" y="8909"/>
                    <a:pt x="20444" y="6915"/>
                    <a:pt x="19399" y="5641"/>
                  </a:cubicBezTo>
                  <a:cubicBezTo>
                    <a:pt x="18354" y="4368"/>
                    <a:pt x="17099" y="3814"/>
                    <a:pt x="15775" y="3537"/>
                  </a:cubicBezTo>
                  <a:cubicBezTo>
                    <a:pt x="14452" y="3260"/>
                    <a:pt x="13058" y="3260"/>
                    <a:pt x="12361" y="3537"/>
                  </a:cubicBezTo>
                  <a:cubicBezTo>
                    <a:pt x="11665" y="3814"/>
                    <a:pt x="11665" y="4368"/>
                    <a:pt x="11665" y="4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64308" y="2891632"/>
              <a:ext cx="169927" cy="3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8" fill="norm" stroke="1" extrusionOk="0">
                  <a:moveTo>
                    <a:pt x="21408" y="2071"/>
                  </a:moveTo>
                  <a:cubicBezTo>
                    <a:pt x="21141" y="1335"/>
                    <a:pt x="20875" y="598"/>
                    <a:pt x="20075" y="230"/>
                  </a:cubicBezTo>
                  <a:cubicBezTo>
                    <a:pt x="19275" y="-138"/>
                    <a:pt x="17941" y="-138"/>
                    <a:pt x="15675" y="782"/>
                  </a:cubicBezTo>
                  <a:cubicBezTo>
                    <a:pt x="13408" y="1703"/>
                    <a:pt x="10208" y="3544"/>
                    <a:pt x="7408" y="6060"/>
                  </a:cubicBezTo>
                  <a:cubicBezTo>
                    <a:pt x="4608" y="8576"/>
                    <a:pt x="2208" y="11767"/>
                    <a:pt x="1008" y="13976"/>
                  </a:cubicBezTo>
                  <a:cubicBezTo>
                    <a:pt x="-192" y="16185"/>
                    <a:pt x="-192" y="17412"/>
                    <a:pt x="341" y="18455"/>
                  </a:cubicBezTo>
                  <a:cubicBezTo>
                    <a:pt x="875" y="19498"/>
                    <a:pt x="1941" y="20357"/>
                    <a:pt x="3541" y="20848"/>
                  </a:cubicBezTo>
                  <a:cubicBezTo>
                    <a:pt x="5141" y="21339"/>
                    <a:pt x="7275" y="21462"/>
                    <a:pt x="9408" y="21094"/>
                  </a:cubicBezTo>
                  <a:cubicBezTo>
                    <a:pt x="11541" y="20726"/>
                    <a:pt x="13675" y="19867"/>
                    <a:pt x="15141" y="19192"/>
                  </a:cubicBezTo>
                  <a:cubicBezTo>
                    <a:pt x="16608" y="18517"/>
                    <a:pt x="17408" y="18026"/>
                    <a:pt x="17941" y="17228"/>
                  </a:cubicBezTo>
                  <a:cubicBezTo>
                    <a:pt x="18475" y="16430"/>
                    <a:pt x="18741" y="15326"/>
                    <a:pt x="18341" y="14589"/>
                  </a:cubicBezTo>
                  <a:cubicBezTo>
                    <a:pt x="17941" y="13853"/>
                    <a:pt x="16875" y="13485"/>
                    <a:pt x="15808" y="13485"/>
                  </a:cubicBezTo>
                  <a:cubicBezTo>
                    <a:pt x="14741" y="13485"/>
                    <a:pt x="13675" y="13853"/>
                    <a:pt x="12608" y="14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891384" y="3069123"/>
              <a:ext cx="114301" cy="160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7299"/>
                  </a:moveTo>
                  <a:cubicBezTo>
                    <a:pt x="5600" y="6177"/>
                    <a:pt x="11200" y="5055"/>
                    <a:pt x="14400" y="3793"/>
                  </a:cubicBezTo>
                  <a:cubicBezTo>
                    <a:pt x="17600" y="2530"/>
                    <a:pt x="18400" y="1128"/>
                    <a:pt x="17600" y="426"/>
                  </a:cubicBezTo>
                  <a:cubicBezTo>
                    <a:pt x="16800" y="-275"/>
                    <a:pt x="14400" y="-275"/>
                    <a:pt x="11200" y="1689"/>
                  </a:cubicBezTo>
                  <a:cubicBezTo>
                    <a:pt x="8000" y="3652"/>
                    <a:pt x="4000" y="7580"/>
                    <a:pt x="2000" y="10806"/>
                  </a:cubicBezTo>
                  <a:cubicBezTo>
                    <a:pt x="0" y="14031"/>
                    <a:pt x="0" y="16556"/>
                    <a:pt x="2800" y="18380"/>
                  </a:cubicBezTo>
                  <a:cubicBezTo>
                    <a:pt x="5600" y="20203"/>
                    <a:pt x="11200" y="21325"/>
                    <a:pt x="14800" y="21325"/>
                  </a:cubicBezTo>
                  <a:cubicBezTo>
                    <a:pt x="18400" y="21325"/>
                    <a:pt x="20000" y="20203"/>
                    <a:pt x="21600" y="190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008611" y="3066233"/>
              <a:ext cx="126190" cy="157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0560" fill="norm" stroke="1" extrusionOk="0">
                  <a:moveTo>
                    <a:pt x="5982" y="8415"/>
                  </a:moveTo>
                  <a:cubicBezTo>
                    <a:pt x="6342" y="7030"/>
                    <a:pt x="6702" y="5645"/>
                    <a:pt x="6342" y="5645"/>
                  </a:cubicBezTo>
                  <a:cubicBezTo>
                    <a:pt x="5982" y="5645"/>
                    <a:pt x="4902" y="7030"/>
                    <a:pt x="4002" y="8553"/>
                  </a:cubicBezTo>
                  <a:cubicBezTo>
                    <a:pt x="3102" y="10076"/>
                    <a:pt x="2382" y="11738"/>
                    <a:pt x="1662" y="14091"/>
                  </a:cubicBezTo>
                  <a:cubicBezTo>
                    <a:pt x="942" y="16445"/>
                    <a:pt x="222" y="19491"/>
                    <a:pt x="42" y="20322"/>
                  </a:cubicBezTo>
                  <a:cubicBezTo>
                    <a:pt x="-138" y="21153"/>
                    <a:pt x="222" y="19768"/>
                    <a:pt x="1842" y="16722"/>
                  </a:cubicBezTo>
                  <a:cubicBezTo>
                    <a:pt x="3462" y="13676"/>
                    <a:pt x="6342" y="8968"/>
                    <a:pt x="8682" y="5922"/>
                  </a:cubicBezTo>
                  <a:cubicBezTo>
                    <a:pt x="11022" y="2876"/>
                    <a:pt x="12822" y="1491"/>
                    <a:pt x="14622" y="661"/>
                  </a:cubicBezTo>
                  <a:cubicBezTo>
                    <a:pt x="16422" y="-170"/>
                    <a:pt x="18222" y="-447"/>
                    <a:pt x="19482" y="1215"/>
                  </a:cubicBezTo>
                  <a:cubicBezTo>
                    <a:pt x="20742" y="2876"/>
                    <a:pt x="21462" y="6476"/>
                    <a:pt x="21462" y="9661"/>
                  </a:cubicBezTo>
                  <a:cubicBezTo>
                    <a:pt x="21462" y="12845"/>
                    <a:pt x="20742" y="15615"/>
                    <a:pt x="20022" y="18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210780" y="3072150"/>
              <a:ext cx="93355" cy="133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0658" fill="norm" stroke="1" extrusionOk="0">
                  <a:moveTo>
                    <a:pt x="8032" y="13939"/>
                  </a:moveTo>
                  <a:cubicBezTo>
                    <a:pt x="11788" y="11321"/>
                    <a:pt x="15545" y="8703"/>
                    <a:pt x="17658" y="6412"/>
                  </a:cubicBezTo>
                  <a:cubicBezTo>
                    <a:pt x="19771" y="4121"/>
                    <a:pt x="20240" y="2157"/>
                    <a:pt x="19301" y="1012"/>
                  </a:cubicBezTo>
                  <a:cubicBezTo>
                    <a:pt x="18362" y="-134"/>
                    <a:pt x="16014" y="-461"/>
                    <a:pt x="12727" y="848"/>
                  </a:cubicBezTo>
                  <a:cubicBezTo>
                    <a:pt x="9440" y="2157"/>
                    <a:pt x="5214" y="5103"/>
                    <a:pt x="2632" y="7557"/>
                  </a:cubicBezTo>
                  <a:cubicBezTo>
                    <a:pt x="49" y="10012"/>
                    <a:pt x="-890" y="11975"/>
                    <a:pt x="988" y="14266"/>
                  </a:cubicBezTo>
                  <a:cubicBezTo>
                    <a:pt x="2867" y="16557"/>
                    <a:pt x="7562" y="19175"/>
                    <a:pt x="11319" y="20157"/>
                  </a:cubicBezTo>
                  <a:cubicBezTo>
                    <a:pt x="15075" y="21139"/>
                    <a:pt x="17893" y="20484"/>
                    <a:pt x="20710" y="19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386684" y="3067050"/>
              <a:ext cx="127001" cy="16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4000"/>
                  </a:moveTo>
                  <a:cubicBezTo>
                    <a:pt x="1800" y="4267"/>
                    <a:pt x="3600" y="4533"/>
                    <a:pt x="5400" y="6533"/>
                  </a:cubicBezTo>
                  <a:cubicBezTo>
                    <a:pt x="7200" y="8533"/>
                    <a:pt x="9000" y="12267"/>
                    <a:pt x="9900" y="14800"/>
                  </a:cubicBezTo>
                  <a:cubicBezTo>
                    <a:pt x="10800" y="17333"/>
                    <a:pt x="10800" y="18667"/>
                    <a:pt x="10080" y="19733"/>
                  </a:cubicBezTo>
                  <a:cubicBezTo>
                    <a:pt x="9360" y="20800"/>
                    <a:pt x="7920" y="21600"/>
                    <a:pt x="7020" y="21200"/>
                  </a:cubicBezTo>
                  <a:cubicBezTo>
                    <a:pt x="6120" y="20800"/>
                    <a:pt x="5760" y="19200"/>
                    <a:pt x="6480" y="16400"/>
                  </a:cubicBezTo>
                  <a:cubicBezTo>
                    <a:pt x="7200" y="13600"/>
                    <a:pt x="9000" y="9600"/>
                    <a:pt x="11700" y="6667"/>
                  </a:cubicBezTo>
                  <a:cubicBezTo>
                    <a:pt x="14400" y="3733"/>
                    <a:pt x="18000" y="18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515661" y="2915647"/>
              <a:ext cx="321873" cy="306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38" fill="norm" stroke="1" extrusionOk="0">
                  <a:moveTo>
                    <a:pt x="8339" y="13689"/>
                  </a:moveTo>
                  <a:cubicBezTo>
                    <a:pt x="6503" y="13393"/>
                    <a:pt x="4668" y="13097"/>
                    <a:pt x="3256" y="13467"/>
                  </a:cubicBezTo>
                  <a:cubicBezTo>
                    <a:pt x="1844" y="13837"/>
                    <a:pt x="856" y="14872"/>
                    <a:pt x="362" y="15834"/>
                  </a:cubicBezTo>
                  <a:cubicBezTo>
                    <a:pt x="-132" y="16796"/>
                    <a:pt x="-132" y="17683"/>
                    <a:pt x="433" y="18423"/>
                  </a:cubicBezTo>
                  <a:cubicBezTo>
                    <a:pt x="997" y="19163"/>
                    <a:pt x="2127" y="19755"/>
                    <a:pt x="2974" y="19829"/>
                  </a:cubicBezTo>
                  <a:cubicBezTo>
                    <a:pt x="3821" y="19903"/>
                    <a:pt x="4386" y="19459"/>
                    <a:pt x="5021" y="18793"/>
                  </a:cubicBezTo>
                  <a:cubicBezTo>
                    <a:pt x="5656" y="18127"/>
                    <a:pt x="6362" y="17240"/>
                    <a:pt x="6715" y="17166"/>
                  </a:cubicBezTo>
                  <a:cubicBezTo>
                    <a:pt x="7068" y="17092"/>
                    <a:pt x="7068" y="17831"/>
                    <a:pt x="7421" y="18349"/>
                  </a:cubicBezTo>
                  <a:cubicBezTo>
                    <a:pt x="7774" y="18867"/>
                    <a:pt x="8480" y="19163"/>
                    <a:pt x="9186" y="19163"/>
                  </a:cubicBezTo>
                  <a:cubicBezTo>
                    <a:pt x="9892" y="19163"/>
                    <a:pt x="10597" y="18867"/>
                    <a:pt x="11586" y="17535"/>
                  </a:cubicBezTo>
                  <a:cubicBezTo>
                    <a:pt x="12574" y="16204"/>
                    <a:pt x="13844" y="13837"/>
                    <a:pt x="15044" y="11026"/>
                  </a:cubicBezTo>
                  <a:cubicBezTo>
                    <a:pt x="16244" y="8215"/>
                    <a:pt x="17374" y="4960"/>
                    <a:pt x="17939" y="2889"/>
                  </a:cubicBezTo>
                  <a:cubicBezTo>
                    <a:pt x="18503" y="818"/>
                    <a:pt x="18503" y="-70"/>
                    <a:pt x="18080" y="4"/>
                  </a:cubicBezTo>
                  <a:cubicBezTo>
                    <a:pt x="17656" y="78"/>
                    <a:pt x="16809" y="1114"/>
                    <a:pt x="15821" y="3333"/>
                  </a:cubicBezTo>
                  <a:cubicBezTo>
                    <a:pt x="14833" y="5552"/>
                    <a:pt x="13703" y="8955"/>
                    <a:pt x="12997" y="11692"/>
                  </a:cubicBezTo>
                  <a:cubicBezTo>
                    <a:pt x="12292" y="14429"/>
                    <a:pt x="12009" y="16500"/>
                    <a:pt x="12080" y="17831"/>
                  </a:cubicBezTo>
                  <a:cubicBezTo>
                    <a:pt x="12150" y="19163"/>
                    <a:pt x="12574" y="19755"/>
                    <a:pt x="13139" y="20051"/>
                  </a:cubicBezTo>
                  <a:cubicBezTo>
                    <a:pt x="13703" y="20346"/>
                    <a:pt x="14409" y="20346"/>
                    <a:pt x="15327" y="19681"/>
                  </a:cubicBezTo>
                  <a:cubicBezTo>
                    <a:pt x="16244" y="19015"/>
                    <a:pt x="17374" y="17683"/>
                    <a:pt x="18150" y="16648"/>
                  </a:cubicBezTo>
                  <a:cubicBezTo>
                    <a:pt x="18927" y="15612"/>
                    <a:pt x="19350" y="14872"/>
                    <a:pt x="19633" y="14133"/>
                  </a:cubicBezTo>
                  <a:cubicBezTo>
                    <a:pt x="19915" y="13393"/>
                    <a:pt x="20056" y="12653"/>
                    <a:pt x="19774" y="12505"/>
                  </a:cubicBezTo>
                  <a:cubicBezTo>
                    <a:pt x="19492" y="12357"/>
                    <a:pt x="18786" y="12801"/>
                    <a:pt x="18150" y="13985"/>
                  </a:cubicBezTo>
                  <a:cubicBezTo>
                    <a:pt x="17515" y="15168"/>
                    <a:pt x="16950" y="17092"/>
                    <a:pt x="16809" y="18423"/>
                  </a:cubicBezTo>
                  <a:cubicBezTo>
                    <a:pt x="16668" y="19755"/>
                    <a:pt x="16950" y="20494"/>
                    <a:pt x="17515" y="20938"/>
                  </a:cubicBezTo>
                  <a:cubicBezTo>
                    <a:pt x="18080" y="21382"/>
                    <a:pt x="18927" y="21530"/>
                    <a:pt x="19633" y="21382"/>
                  </a:cubicBezTo>
                  <a:cubicBezTo>
                    <a:pt x="20339" y="21234"/>
                    <a:pt x="20903" y="20790"/>
                    <a:pt x="21468" y="20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1704184" y="2990850"/>
              <a:ext cx="234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4" y="18000"/>
                    <a:pt x="10508" y="14400"/>
                    <a:pt x="14108" y="10800"/>
                  </a:cubicBezTo>
                  <a:cubicBezTo>
                    <a:pt x="17708" y="7200"/>
                    <a:pt x="1965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461422" y="3062423"/>
              <a:ext cx="201613" cy="137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3" fill="norm" stroke="1" extrusionOk="0">
                  <a:moveTo>
                    <a:pt x="12656" y="3660"/>
                  </a:moveTo>
                  <a:cubicBezTo>
                    <a:pt x="11981" y="2024"/>
                    <a:pt x="11306" y="388"/>
                    <a:pt x="10293" y="60"/>
                  </a:cubicBezTo>
                  <a:cubicBezTo>
                    <a:pt x="9281" y="-267"/>
                    <a:pt x="7931" y="715"/>
                    <a:pt x="6131" y="3333"/>
                  </a:cubicBezTo>
                  <a:cubicBezTo>
                    <a:pt x="4331" y="5951"/>
                    <a:pt x="2081" y="10206"/>
                    <a:pt x="956" y="13151"/>
                  </a:cubicBezTo>
                  <a:cubicBezTo>
                    <a:pt x="-169" y="16097"/>
                    <a:pt x="-169" y="17733"/>
                    <a:pt x="281" y="19042"/>
                  </a:cubicBezTo>
                  <a:cubicBezTo>
                    <a:pt x="731" y="20351"/>
                    <a:pt x="1631" y="21333"/>
                    <a:pt x="2531" y="21333"/>
                  </a:cubicBezTo>
                  <a:cubicBezTo>
                    <a:pt x="3431" y="21333"/>
                    <a:pt x="4331" y="20351"/>
                    <a:pt x="5794" y="18060"/>
                  </a:cubicBezTo>
                  <a:cubicBezTo>
                    <a:pt x="7256" y="15769"/>
                    <a:pt x="9281" y="12169"/>
                    <a:pt x="10631" y="9224"/>
                  </a:cubicBezTo>
                  <a:cubicBezTo>
                    <a:pt x="11981" y="6278"/>
                    <a:pt x="12656" y="3988"/>
                    <a:pt x="12994" y="3824"/>
                  </a:cubicBezTo>
                  <a:cubicBezTo>
                    <a:pt x="13331" y="3660"/>
                    <a:pt x="13331" y="5624"/>
                    <a:pt x="14118" y="8242"/>
                  </a:cubicBezTo>
                  <a:cubicBezTo>
                    <a:pt x="14906" y="10860"/>
                    <a:pt x="16481" y="14133"/>
                    <a:pt x="17831" y="16097"/>
                  </a:cubicBezTo>
                  <a:cubicBezTo>
                    <a:pt x="19181" y="18060"/>
                    <a:pt x="20306" y="18715"/>
                    <a:pt x="21431" y="19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082134" y="3048000"/>
              <a:ext cx="165101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0"/>
                  </a:moveTo>
                  <a:cubicBezTo>
                    <a:pt x="3600" y="3240"/>
                    <a:pt x="7200" y="6480"/>
                    <a:pt x="9277" y="9180"/>
                  </a:cubicBezTo>
                  <a:cubicBezTo>
                    <a:pt x="11354" y="11880"/>
                    <a:pt x="11908" y="14040"/>
                    <a:pt x="11908" y="15930"/>
                  </a:cubicBezTo>
                  <a:cubicBezTo>
                    <a:pt x="11908" y="17820"/>
                    <a:pt x="11354" y="19440"/>
                    <a:pt x="10385" y="20385"/>
                  </a:cubicBezTo>
                  <a:cubicBezTo>
                    <a:pt x="9415" y="21330"/>
                    <a:pt x="8031" y="21600"/>
                    <a:pt x="6923" y="19845"/>
                  </a:cubicBezTo>
                  <a:cubicBezTo>
                    <a:pt x="5815" y="18090"/>
                    <a:pt x="4985" y="14310"/>
                    <a:pt x="6369" y="10665"/>
                  </a:cubicBezTo>
                  <a:cubicBezTo>
                    <a:pt x="7754" y="7020"/>
                    <a:pt x="11354" y="3510"/>
                    <a:pt x="14262" y="1755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211225" y="2997191"/>
              <a:ext cx="266065" cy="19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0730" fill="norm" stroke="1" extrusionOk="0">
                  <a:moveTo>
                    <a:pt x="4389" y="8101"/>
                  </a:moveTo>
                  <a:cubicBezTo>
                    <a:pt x="4052" y="9226"/>
                    <a:pt x="3714" y="10351"/>
                    <a:pt x="3967" y="10126"/>
                  </a:cubicBezTo>
                  <a:cubicBezTo>
                    <a:pt x="4220" y="9901"/>
                    <a:pt x="5064" y="8326"/>
                    <a:pt x="5571" y="6864"/>
                  </a:cubicBezTo>
                  <a:cubicBezTo>
                    <a:pt x="6077" y="5401"/>
                    <a:pt x="6245" y="4051"/>
                    <a:pt x="5824" y="3601"/>
                  </a:cubicBezTo>
                  <a:cubicBezTo>
                    <a:pt x="5402" y="3151"/>
                    <a:pt x="4389" y="3601"/>
                    <a:pt x="3292" y="5626"/>
                  </a:cubicBezTo>
                  <a:cubicBezTo>
                    <a:pt x="2195" y="7651"/>
                    <a:pt x="1014" y="11251"/>
                    <a:pt x="424" y="13839"/>
                  </a:cubicBezTo>
                  <a:cubicBezTo>
                    <a:pt x="-167" y="16426"/>
                    <a:pt x="-167" y="18001"/>
                    <a:pt x="592" y="19239"/>
                  </a:cubicBezTo>
                  <a:cubicBezTo>
                    <a:pt x="1352" y="20476"/>
                    <a:pt x="2871" y="21376"/>
                    <a:pt x="5655" y="20138"/>
                  </a:cubicBezTo>
                  <a:cubicBezTo>
                    <a:pt x="8439" y="18901"/>
                    <a:pt x="12489" y="15526"/>
                    <a:pt x="15021" y="12939"/>
                  </a:cubicBezTo>
                  <a:cubicBezTo>
                    <a:pt x="17552" y="10351"/>
                    <a:pt x="18564" y="8551"/>
                    <a:pt x="18986" y="7088"/>
                  </a:cubicBezTo>
                  <a:cubicBezTo>
                    <a:pt x="19408" y="5626"/>
                    <a:pt x="19239" y="4501"/>
                    <a:pt x="18902" y="3488"/>
                  </a:cubicBezTo>
                  <a:cubicBezTo>
                    <a:pt x="18564" y="2476"/>
                    <a:pt x="18058" y="1576"/>
                    <a:pt x="17636" y="1688"/>
                  </a:cubicBezTo>
                  <a:cubicBezTo>
                    <a:pt x="17214" y="1801"/>
                    <a:pt x="16877" y="2926"/>
                    <a:pt x="17130" y="3263"/>
                  </a:cubicBezTo>
                  <a:cubicBezTo>
                    <a:pt x="17383" y="3601"/>
                    <a:pt x="18227" y="3151"/>
                    <a:pt x="18649" y="2363"/>
                  </a:cubicBezTo>
                  <a:cubicBezTo>
                    <a:pt x="19070" y="1576"/>
                    <a:pt x="19070" y="451"/>
                    <a:pt x="18649" y="113"/>
                  </a:cubicBezTo>
                  <a:cubicBezTo>
                    <a:pt x="18227" y="-224"/>
                    <a:pt x="17383" y="226"/>
                    <a:pt x="16708" y="1013"/>
                  </a:cubicBezTo>
                  <a:cubicBezTo>
                    <a:pt x="16033" y="1801"/>
                    <a:pt x="15527" y="2926"/>
                    <a:pt x="15527" y="4501"/>
                  </a:cubicBezTo>
                  <a:cubicBezTo>
                    <a:pt x="15527" y="6076"/>
                    <a:pt x="16033" y="8101"/>
                    <a:pt x="17045" y="9788"/>
                  </a:cubicBezTo>
                  <a:cubicBezTo>
                    <a:pt x="18058" y="11476"/>
                    <a:pt x="19577" y="12826"/>
                    <a:pt x="20420" y="14063"/>
                  </a:cubicBezTo>
                  <a:cubicBezTo>
                    <a:pt x="21264" y="15301"/>
                    <a:pt x="21433" y="16426"/>
                    <a:pt x="20927" y="17101"/>
                  </a:cubicBezTo>
                  <a:cubicBezTo>
                    <a:pt x="20420" y="17776"/>
                    <a:pt x="19239" y="18001"/>
                    <a:pt x="18142" y="18001"/>
                  </a:cubicBezTo>
                  <a:cubicBezTo>
                    <a:pt x="17045" y="18001"/>
                    <a:pt x="16033" y="17776"/>
                    <a:pt x="15527" y="17101"/>
                  </a:cubicBezTo>
                  <a:cubicBezTo>
                    <a:pt x="15021" y="16426"/>
                    <a:pt x="15021" y="15301"/>
                    <a:pt x="15021" y="14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501739" y="3009947"/>
              <a:ext cx="132846" cy="131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0992" fill="norm" stroke="1" extrusionOk="0">
                  <a:moveTo>
                    <a:pt x="17404" y="13155"/>
                  </a:moveTo>
                  <a:cubicBezTo>
                    <a:pt x="15689" y="10117"/>
                    <a:pt x="13975" y="7080"/>
                    <a:pt x="12775" y="4717"/>
                  </a:cubicBezTo>
                  <a:cubicBezTo>
                    <a:pt x="11575" y="2355"/>
                    <a:pt x="10889" y="667"/>
                    <a:pt x="9689" y="161"/>
                  </a:cubicBezTo>
                  <a:cubicBezTo>
                    <a:pt x="8489" y="-345"/>
                    <a:pt x="6775" y="330"/>
                    <a:pt x="5061" y="2355"/>
                  </a:cubicBezTo>
                  <a:cubicBezTo>
                    <a:pt x="3347" y="4380"/>
                    <a:pt x="1632" y="7755"/>
                    <a:pt x="775" y="10286"/>
                  </a:cubicBezTo>
                  <a:cubicBezTo>
                    <a:pt x="-82" y="12817"/>
                    <a:pt x="-82" y="14505"/>
                    <a:pt x="89" y="16192"/>
                  </a:cubicBezTo>
                  <a:cubicBezTo>
                    <a:pt x="261" y="17880"/>
                    <a:pt x="604" y="19567"/>
                    <a:pt x="1632" y="20411"/>
                  </a:cubicBezTo>
                  <a:cubicBezTo>
                    <a:pt x="2661" y="21255"/>
                    <a:pt x="4375" y="21255"/>
                    <a:pt x="7804" y="19905"/>
                  </a:cubicBezTo>
                  <a:cubicBezTo>
                    <a:pt x="11232" y="18555"/>
                    <a:pt x="16375" y="15855"/>
                    <a:pt x="21518" y="13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653634" y="3043365"/>
              <a:ext cx="165101" cy="147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7967"/>
                  </a:moveTo>
                  <a:cubicBezTo>
                    <a:pt x="0" y="6446"/>
                    <a:pt x="0" y="4925"/>
                    <a:pt x="692" y="4164"/>
                  </a:cubicBezTo>
                  <a:cubicBezTo>
                    <a:pt x="1385" y="3404"/>
                    <a:pt x="2769" y="3404"/>
                    <a:pt x="3600" y="4468"/>
                  </a:cubicBezTo>
                  <a:cubicBezTo>
                    <a:pt x="4431" y="5533"/>
                    <a:pt x="4708" y="7663"/>
                    <a:pt x="4985" y="10249"/>
                  </a:cubicBezTo>
                  <a:cubicBezTo>
                    <a:pt x="5262" y="12835"/>
                    <a:pt x="5538" y="15877"/>
                    <a:pt x="5262" y="18007"/>
                  </a:cubicBezTo>
                  <a:cubicBezTo>
                    <a:pt x="4985" y="20136"/>
                    <a:pt x="4154" y="21353"/>
                    <a:pt x="3877" y="21201"/>
                  </a:cubicBezTo>
                  <a:cubicBezTo>
                    <a:pt x="3600" y="21049"/>
                    <a:pt x="3877" y="19528"/>
                    <a:pt x="4569" y="17094"/>
                  </a:cubicBezTo>
                  <a:cubicBezTo>
                    <a:pt x="5262" y="14660"/>
                    <a:pt x="6369" y="11314"/>
                    <a:pt x="7754" y="8423"/>
                  </a:cubicBezTo>
                  <a:cubicBezTo>
                    <a:pt x="9138" y="5533"/>
                    <a:pt x="10800" y="3099"/>
                    <a:pt x="11631" y="2643"/>
                  </a:cubicBezTo>
                  <a:cubicBezTo>
                    <a:pt x="12462" y="2187"/>
                    <a:pt x="12462" y="3708"/>
                    <a:pt x="12462" y="5229"/>
                  </a:cubicBezTo>
                  <a:cubicBezTo>
                    <a:pt x="12462" y="6750"/>
                    <a:pt x="12462" y="8271"/>
                    <a:pt x="12462" y="9792"/>
                  </a:cubicBezTo>
                  <a:cubicBezTo>
                    <a:pt x="12462" y="11314"/>
                    <a:pt x="12462" y="12835"/>
                    <a:pt x="12600" y="12835"/>
                  </a:cubicBezTo>
                  <a:cubicBezTo>
                    <a:pt x="12738" y="12835"/>
                    <a:pt x="13015" y="11314"/>
                    <a:pt x="13846" y="9184"/>
                  </a:cubicBezTo>
                  <a:cubicBezTo>
                    <a:pt x="14677" y="7054"/>
                    <a:pt x="16062" y="4316"/>
                    <a:pt x="17446" y="2491"/>
                  </a:cubicBezTo>
                  <a:cubicBezTo>
                    <a:pt x="18831" y="666"/>
                    <a:pt x="20215" y="-247"/>
                    <a:pt x="20908" y="57"/>
                  </a:cubicBezTo>
                  <a:cubicBezTo>
                    <a:pt x="21600" y="361"/>
                    <a:pt x="21600" y="1883"/>
                    <a:pt x="21600" y="5381"/>
                  </a:cubicBezTo>
                  <a:cubicBezTo>
                    <a:pt x="21600" y="8880"/>
                    <a:pt x="21600" y="14356"/>
                    <a:pt x="21600" y="19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864082" y="3008873"/>
              <a:ext cx="146615" cy="40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35" fill="norm" stroke="1" extrusionOk="0">
                  <a:moveTo>
                    <a:pt x="9910" y="2712"/>
                  </a:moveTo>
                  <a:cubicBezTo>
                    <a:pt x="8389" y="4706"/>
                    <a:pt x="6868" y="6700"/>
                    <a:pt x="5803" y="8915"/>
                  </a:cubicBezTo>
                  <a:cubicBezTo>
                    <a:pt x="4739" y="11130"/>
                    <a:pt x="4130" y="13567"/>
                    <a:pt x="3522" y="15506"/>
                  </a:cubicBezTo>
                  <a:cubicBezTo>
                    <a:pt x="2913" y="17444"/>
                    <a:pt x="2305" y="18884"/>
                    <a:pt x="1696" y="19881"/>
                  </a:cubicBezTo>
                  <a:cubicBezTo>
                    <a:pt x="1088" y="20878"/>
                    <a:pt x="479" y="21432"/>
                    <a:pt x="175" y="21321"/>
                  </a:cubicBezTo>
                  <a:cubicBezTo>
                    <a:pt x="-129" y="21210"/>
                    <a:pt x="-129" y="20435"/>
                    <a:pt x="936" y="18164"/>
                  </a:cubicBezTo>
                  <a:cubicBezTo>
                    <a:pt x="2001" y="15894"/>
                    <a:pt x="4130" y="12127"/>
                    <a:pt x="6412" y="8970"/>
                  </a:cubicBezTo>
                  <a:cubicBezTo>
                    <a:pt x="8694" y="5814"/>
                    <a:pt x="11127" y="3266"/>
                    <a:pt x="13105" y="1770"/>
                  </a:cubicBezTo>
                  <a:cubicBezTo>
                    <a:pt x="15082" y="275"/>
                    <a:pt x="16603" y="-168"/>
                    <a:pt x="17820" y="54"/>
                  </a:cubicBezTo>
                  <a:cubicBezTo>
                    <a:pt x="19037" y="275"/>
                    <a:pt x="19950" y="1161"/>
                    <a:pt x="20558" y="2269"/>
                  </a:cubicBezTo>
                  <a:cubicBezTo>
                    <a:pt x="21167" y="3377"/>
                    <a:pt x="21471" y="4706"/>
                    <a:pt x="20102" y="5924"/>
                  </a:cubicBezTo>
                  <a:cubicBezTo>
                    <a:pt x="18733" y="7143"/>
                    <a:pt x="15691" y="8250"/>
                    <a:pt x="13257" y="8860"/>
                  </a:cubicBezTo>
                  <a:cubicBezTo>
                    <a:pt x="10823" y="9469"/>
                    <a:pt x="8998" y="9580"/>
                    <a:pt x="8237" y="9137"/>
                  </a:cubicBezTo>
                  <a:cubicBezTo>
                    <a:pt x="7477" y="8694"/>
                    <a:pt x="7781" y="7697"/>
                    <a:pt x="8085" y="6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054534" y="2851150"/>
              <a:ext cx="183301" cy="31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93" fill="norm" stroke="1" extrusionOk="0">
                  <a:moveTo>
                    <a:pt x="6603" y="0"/>
                  </a:moveTo>
                  <a:cubicBezTo>
                    <a:pt x="6852" y="1885"/>
                    <a:pt x="7100" y="3769"/>
                    <a:pt x="6231" y="6596"/>
                  </a:cubicBezTo>
                  <a:cubicBezTo>
                    <a:pt x="5362" y="9423"/>
                    <a:pt x="3376" y="13192"/>
                    <a:pt x="2134" y="15511"/>
                  </a:cubicBezTo>
                  <a:cubicBezTo>
                    <a:pt x="893" y="17831"/>
                    <a:pt x="397" y="18701"/>
                    <a:pt x="148" y="19498"/>
                  </a:cubicBezTo>
                  <a:cubicBezTo>
                    <a:pt x="-100" y="20295"/>
                    <a:pt x="-100" y="21020"/>
                    <a:pt x="645" y="21093"/>
                  </a:cubicBezTo>
                  <a:cubicBezTo>
                    <a:pt x="1390" y="21165"/>
                    <a:pt x="2879" y="20585"/>
                    <a:pt x="4990" y="19208"/>
                  </a:cubicBezTo>
                  <a:cubicBezTo>
                    <a:pt x="7100" y="17831"/>
                    <a:pt x="9831" y="15656"/>
                    <a:pt x="11445" y="14207"/>
                  </a:cubicBezTo>
                  <a:cubicBezTo>
                    <a:pt x="13059" y="12757"/>
                    <a:pt x="13555" y="12032"/>
                    <a:pt x="13059" y="11670"/>
                  </a:cubicBezTo>
                  <a:cubicBezTo>
                    <a:pt x="12562" y="11307"/>
                    <a:pt x="11072" y="11307"/>
                    <a:pt x="9583" y="11960"/>
                  </a:cubicBezTo>
                  <a:cubicBezTo>
                    <a:pt x="8093" y="12612"/>
                    <a:pt x="6603" y="13917"/>
                    <a:pt x="5734" y="15366"/>
                  </a:cubicBezTo>
                  <a:cubicBezTo>
                    <a:pt x="4866" y="16816"/>
                    <a:pt x="4617" y="18411"/>
                    <a:pt x="4866" y="19498"/>
                  </a:cubicBezTo>
                  <a:cubicBezTo>
                    <a:pt x="5114" y="20585"/>
                    <a:pt x="5859" y="21165"/>
                    <a:pt x="8714" y="21383"/>
                  </a:cubicBezTo>
                  <a:cubicBezTo>
                    <a:pt x="11569" y="21600"/>
                    <a:pt x="16534" y="21455"/>
                    <a:pt x="21500" y="21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638876" y="2839402"/>
              <a:ext cx="373659" cy="545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62" fill="norm" stroke="1" extrusionOk="0">
                  <a:moveTo>
                    <a:pt x="5040" y="8753"/>
                  </a:moveTo>
                  <a:cubicBezTo>
                    <a:pt x="5404" y="8418"/>
                    <a:pt x="5768" y="8083"/>
                    <a:pt x="5647" y="7832"/>
                  </a:cubicBezTo>
                  <a:cubicBezTo>
                    <a:pt x="5525" y="7581"/>
                    <a:pt x="4919" y="7413"/>
                    <a:pt x="4251" y="7329"/>
                  </a:cubicBezTo>
                  <a:cubicBezTo>
                    <a:pt x="3584" y="7246"/>
                    <a:pt x="2856" y="7246"/>
                    <a:pt x="2067" y="7622"/>
                  </a:cubicBezTo>
                  <a:cubicBezTo>
                    <a:pt x="1278" y="7999"/>
                    <a:pt x="429" y="8753"/>
                    <a:pt x="125" y="9339"/>
                  </a:cubicBezTo>
                  <a:cubicBezTo>
                    <a:pt x="-178" y="9925"/>
                    <a:pt x="65" y="10343"/>
                    <a:pt x="914" y="10469"/>
                  </a:cubicBezTo>
                  <a:cubicBezTo>
                    <a:pt x="1764" y="10595"/>
                    <a:pt x="3220" y="10427"/>
                    <a:pt x="4676" y="9715"/>
                  </a:cubicBezTo>
                  <a:cubicBezTo>
                    <a:pt x="6132" y="9004"/>
                    <a:pt x="7588" y="7748"/>
                    <a:pt x="9287" y="6409"/>
                  </a:cubicBezTo>
                  <a:cubicBezTo>
                    <a:pt x="10986" y="5069"/>
                    <a:pt x="12928" y="3646"/>
                    <a:pt x="14202" y="2683"/>
                  </a:cubicBezTo>
                  <a:cubicBezTo>
                    <a:pt x="15476" y="1720"/>
                    <a:pt x="16083" y="1218"/>
                    <a:pt x="16568" y="799"/>
                  </a:cubicBezTo>
                  <a:cubicBezTo>
                    <a:pt x="17053" y="381"/>
                    <a:pt x="17418" y="46"/>
                    <a:pt x="17357" y="4"/>
                  </a:cubicBezTo>
                  <a:cubicBezTo>
                    <a:pt x="17296" y="-38"/>
                    <a:pt x="16811" y="213"/>
                    <a:pt x="15779" y="1720"/>
                  </a:cubicBezTo>
                  <a:cubicBezTo>
                    <a:pt x="14748" y="3227"/>
                    <a:pt x="13170" y="5990"/>
                    <a:pt x="12078" y="8795"/>
                  </a:cubicBezTo>
                  <a:cubicBezTo>
                    <a:pt x="10986" y="11599"/>
                    <a:pt x="10379" y="14446"/>
                    <a:pt x="10258" y="16497"/>
                  </a:cubicBezTo>
                  <a:cubicBezTo>
                    <a:pt x="10137" y="18548"/>
                    <a:pt x="10501" y="19804"/>
                    <a:pt x="10925" y="20557"/>
                  </a:cubicBezTo>
                  <a:cubicBezTo>
                    <a:pt x="11350" y="21311"/>
                    <a:pt x="11835" y="21562"/>
                    <a:pt x="12382" y="21562"/>
                  </a:cubicBezTo>
                  <a:cubicBezTo>
                    <a:pt x="12928" y="21562"/>
                    <a:pt x="13534" y="21311"/>
                    <a:pt x="14141" y="20390"/>
                  </a:cubicBezTo>
                  <a:cubicBezTo>
                    <a:pt x="14748" y="19469"/>
                    <a:pt x="15355" y="17878"/>
                    <a:pt x="15537" y="16664"/>
                  </a:cubicBezTo>
                  <a:cubicBezTo>
                    <a:pt x="15719" y="15450"/>
                    <a:pt x="15476" y="14613"/>
                    <a:pt x="15658" y="14111"/>
                  </a:cubicBezTo>
                  <a:cubicBezTo>
                    <a:pt x="15840" y="13609"/>
                    <a:pt x="16447" y="13441"/>
                    <a:pt x="17478" y="13190"/>
                  </a:cubicBezTo>
                  <a:cubicBezTo>
                    <a:pt x="18510" y="12939"/>
                    <a:pt x="19966" y="12604"/>
                    <a:pt x="21422" y="122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5355434" y="2802466"/>
              <a:ext cx="156073" cy="400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15" fill="norm" stroke="1" extrusionOk="0">
                  <a:moveTo>
                    <a:pt x="10368" y="5654"/>
                  </a:moveTo>
                  <a:cubicBezTo>
                    <a:pt x="8928" y="7125"/>
                    <a:pt x="7488" y="8595"/>
                    <a:pt x="6624" y="10800"/>
                  </a:cubicBezTo>
                  <a:cubicBezTo>
                    <a:pt x="5760" y="13005"/>
                    <a:pt x="5472" y="15946"/>
                    <a:pt x="5040" y="17981"/>
                  </a:cubicBezTo>
                  <a:cubicBezTo>
                    <a:pt x="4608" y="20017"/>
                    <a:pt x="4032" y="21148"/>
                    <a:pt x="3744" y="21374"/>
                  </a:cubicBezTo>
                  <a:cubicBezTo>
                    <a:pt x="3456" y="21600"/>
                    <a:pt x="3456" y="20921"/>
                    <a:pt x="4320" y="18490"/>
                  </a:cubicBezTo>
                  <a:cubicBezTo>
                    <a:pt x="5184" y="16059"/>
                    <a:pt x="6912" y="11874"/>
                    <a:pt x="8496" y="8651"/>
                  </a:cubicBezTo>
                  <a:cubicBezTo>
                    <a:pt x="10080" y="5428"/>
                    <a:pt x="11520" y="3166"/>
                    <a:pt x="12672" y="1809"/>
                  </a:cubicBezTo>
                  <a:cubicBezTo>
                    <a:pt x="13824" y="452"/>
                    <a:pt x="14688" y="0"/>
                    <a:pt x="15552" y="0"/>
                  </a:cubicBezTo>
                  <a:cubicBezTo>
                    <a:pt x="16416" y="0"/>
                    <a:pt x="17280" y="452"/>
                    <a:pt x="18576" y="2318"/>
                  </a:cubicBezTo>
                  <a:cubicBezTo>
                    <a:pt x="19872" y="4184"/>
                    <a:pt x="21600" y="7464"/>
                    <a:pt x="21168" y="10404"/>
                  </a:cubicBezTo>
                  <a:cubicBezTo>
                    <a:pt x="20736" y="13345"/>
                    <a:pt x="18144" y="15946"/>
                    <a:pt x="15408" y="17416"/>
                  </a:cubicBezTo>
                  <a:cubicBezTo>
                    <a:pt x="12672" y="18886"/>
                    <a:pt x="9792" y="19225"/>
                    <a:pt x="7200" y="19112"/>
                  </a:cubicBezTo>
                  <a:cubicBezTo>
                    <a:pt x="4608" y="18999"/>
                    <a:pt x="2304" y="18434"/>
                    <a:pt x="0" y="17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5514184" y="3181350"/>
              <a:ext cx="76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6072984" y="2941229"/>
              <a:ext cx="98514" cy="17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25" fill="norm" stroke="1" extrusionOk="0">
                  <a:moveTo>
                    <a:pt x="19302" y="3714"/>
                  </a:moveTo>
                  <a:cubicBezTo>
                    <a:pt x="18843" y="2428"/>
                    <a:pt x="18383" y="1143"/>
                    <a:pt x="17004" y="500"/>
                  </a:cubicBezTo>
                  <a:cubicBezTo>
                    <a:pt x="15626" y="-143"/>
                    <a:pt x="13328" y="-143"/>
                    <a:pt x="10800" y="371"/>
                  </a:cubicBezTo>
                  <a:cubicBezTo>
                    <a:pt x="8272" y="886"/>
                    <a:pt x="5515" y="1914"/>
                    <a:pt x="3906" y="3200"/>
                  </a:cubicBezTo>
                  <a:cubicBezTo>
                    <a:pt x="2298" y="4486"/>
                    <a:pt x="1838" y="6028"/>
                    <a:pt x="4366" y="8214"/>
                  </a:cubicBezTo>
                  <a:cubicBezTo>
                    <a:pt x="6894" y="10400"/>
                    <a:pt x="12409" y="13228"/>
                    <a:pt x="16085" y="15414"/>
                  </a:cubicBezTo>
                  <a:cubicBezTo>
                    <a:pt x="19762" y="17600"/>
                    <a:pt x="21600" y="19143"/>
                    <a:pt x="21370" y="20043"/>
                  </a:cubicBezTo>
                  <a:cubicBezTo>
                    <a:pt x="21140" y="20943"/>
                    <a:pt x="18843" y="21200"/>
                    <a:pt x="16085" y="21328"/>
                  </a:cubicBezTo>
                  <a:cubicBezTo>
                    <a:pt x="13328" y="21457"/>
                    <a:pt x="10111" y="21457"/>
                    <a:pt x="7353" y="21328"/>
                  </a:cubicBezTo>
                  <a:cubicBezTo>
                    <a:pt x="4596" y="21200"/>
                    <a:pt x="2298" y="20943"/>
                    <a:pt x="1149" y="20171"/>
                  </a:cubicBezTo>
                  <a:cubicBezTo>
                    <a:pt x="0" y="19400"/>
                    <a:pt x="0" y="18114"/>
                    <a:pt x="0" y="16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6195340" y="2979285"/>
              <a:ext cx="251500" cy="32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83" fill="norm" stroke="1" extrusionOk="0">
                  <a:moveTo>
                    <a:pt x="5795" y="4554"/>
                  </a:moveTo>
                  <a:cubicBezTo>
                    <a:pt x="6515" y="3993"/>
                    <a:pt x="7235" y="3431"/>
                    <a:pt x="7505" y="2800"/>
                  </a:cubicBezTo>
                  <a:cubicBezTo>
                    <a:pt x="7775" y="2169"/>
                    <a:pt x="7595" y="1468"/>
                    <a:pt x="7055" y="977"/>
                  </a:cubicBezTo>
                  <a:cubicBezTo>
                    <a:pt x="6515" y="486"/>
                    <a:pt x="5615" y="206"/>
                    <a:pt x="4715" y="65"/>
                  </a:cubicBezTo>
                  <a:cubicBezTo>
                    <a:pt x="3815" y="-75"/>
                    <a:pt x="2915" y="-75"/>
                    <a:pt x="2015" y="977"/>
                  </a:cubicBezTo>
                  <a:cubicBezTo>
                    <a:pt x="1115" y="2029"/>
                    <a:pt x="215" y="4133"/>
                    <a:pt x="35" y="5465"/>
                  </a:cubicBezTo>
                  <a:cubicBezTo>
                    <a:pt x="-145" y="6798"/>
                    <a:pt x="395" y="7359"/>
                    <a:pt x="1115" y="7639"/>
                  </a:cubicBezTo>
                  <a:cubicBezTo>
                    <a:pt x="1835" y="7920"/>
                    <a:pt x="2735" y="7920"/>
                    <a:pt x="3905" y="7429"/>
                  </a:cubicBezTo>
                  <a:cubicBezTo>
                    <a:pt x="5075" y="6938"/>
                    <a:pt x="6515" y="5956"/>
                    <a:pt x="7415" y="5044"/>
                  </a:cubicBezTo>
                  <a:cubicBezTo>
                    <a:pt x="8315" y="4133"/>
                    <a:pt x="8675" y="3291"/>
                    <a:pt x="8585" y="3151"/>
                  </a:cubicBezTo>
                  <a:cubicBezTo>
                    <a:pt x="8495" y="3011"/>
                    <a:pt x="7955" y="3572"/>
                    <a:pt x="7685" y="4203"/>
                  </a:cubicBezTo>
                  <a:cubicBezTo>
                    <a:pt x="7415" y="4834"/>
                    <a:pt x="7415" y="5535"/>
                    <a:pt x="7685" y="6167"/>
                  </a:cubicBezTo>
                  <a:cubicBezTo>
                    <a:pt x="7955" y="6798"/>
                    <a:pt x="8495" y="7359"/>
                    <a:pt x="9125" y="7429"/>
                  </a:cubicBezTo>
                  <a:cubicBezTo>
                    <a:pt x="9755" y="7499"/>
                    <a:pt x="10475" y="7078"/>
                    <a:pt x="11105" y="6587"/>
                  </a:cubicBezTo>
                  <a:cubicBezTo>
                    <a:pt x="11735" y="6096"/>
                    <a:pt x="12275" y="5535"/>
                    <a:pt x="12545" y="4904"/>
                  </a:cubicBezTo>
                  <a:cubicBezTo>
                    <a:pt x="12815" y="4273"/>
                    <a:pt x="12815" y="3572"/>
                    <a:pt x="12725" y="3642"/>
                  </a:cubicBezTo>
                  <a:cubicBezTo>
                    <a:pt x="12635" y="3712"/>
                    <a:pt x="12455" y="4554"/>
                    <a:pt x="12635" y="5255"/>
                  </a:cubicBezTo>
                  <a:cubicBezTo>
                    <a:pt x="12815" y="5956"/>
                    <a:pt x="13355" y="6517"/>
                    <a:pt x="14075" y="6798"/>
                  </a:cubicBezTo>
                  <a:cubicBezTo>
                    <a:pt x="14795" y="7078"/>
                    <a:pt x="15695" y="7078"/>
                    <a:pt x="16505" y="6798"/>
                  </a:cubicBezTo>
                  <a:cubicBezTo>
                    <a:pt x="17315" y="6517"/>
                    <a:pt x="18035" y="5956"/>
                    <a:pt x="18485" y="5255"/>
                  </a:cubicBezTo>
                  <a:cubicBezTo>
                    <a:pt x="18935" y="4554"/>
                    <a:pt x="19115" y="3712"/>
                    <a:pt x="19025" y="3642"/>
                  </a:cubicBezTo>
                  <a:cubicBezTo>
                    <a:pt x="18935" y="3572"/>
                    <a:pt x="18575" y="4273"/>
                    <a:pt x="18755" y="6096"/>
                  </a:cubicBezTo>
                  <a:cubicBezTo>
                    <a:pt x="18935" y="7920"/>
                    <a:pt x="19655" y="10865"/>
                    <a:pt x="20195" y="13039"/>
                  </a:cubicBezTo>
                  <a:cubicBezTo>
                    <a:pt x="20735" y="15213"/>
                    <a:pt x="21095" y="16616"/>
                    <a:pt x="21275" y="17808"/>
                  </a:cubicBezTo>
                  <a:cubicBezTo>
                    <a:pt x="21455" y="19000"/>
                    <a:pt x="21455" y="19982"/>
                    <a:pt x="21005" y="20613"/>
                  </a:cubicBezTo>
                  <a:cubicBezTo>
                    <a:pt x="20555" y="21244"/>
                    <a:pt x="19655" y="21525"/>
                    <a:pt x="18305" y="21315"/>
                  </a:cubicBezTo>
                  <a:cubicBezTo>
                    <a:pt x="16955" y="21104"/>
                    <a:pt x="15155" y="20403"/>
                    <a:pt x="13715" y="19351"/>
                  </a:cubicBezTo>
                  <a:cubicBezTo>
                    <a:pt x="12275" y="18299"/>
                    <a:pt x="11195" y="16896"/>
                    <a:pt x="10115" y="15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7021832" y="2739209"/>
              <a:ext cx="223610" cy="392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17" fill="norm" stroke="1" extrusionOk="0">
                  <a:moveTo>
                    <a:pt x="7545" y="5415"/>
                  </a:moveTo>
                  <a:cubicBezTo>
                    <a:pt x="6745" y="5877"/>
                    <a:pt x="5945" y="6339"/>
                    <a:pt x="5545" y="7610"/>
                  </a:cubicBezTo>
                  <a:cubicBezTo>
                    <a:pt x="5145" y="8881"/>
                    <a:pt x="5145" y="10960"/>
                    <a:pt x="5445" y="13154"/>
                  </a:cubicBezTo>
                  <a:cubicBezTo>
                    <a:pt x="5745" y="15349"/>
                    <a:pt x="6345" y="17659"/>
                    <a:pt x="6545" y="19161"/>
                  </a:cubicBezTo>
                  <a:cubicBezTo>
                    <a:pt x="6745" y="20662"/>
                    <a:pt x="6545" y="21355"/>
                    <a:pt x="6345" y="21413"/>
                  </a:cubicBezTo>
                  <a:cubicBezTo>
                    <a:pt x="6145" y="21471"/>
                    <a:pt x="5945" y="20893"/>
                    <a:pt x="5945" y="19276"/>
                  </a:cubicBezTo>
                  <a:cubicBezTo>
                    <a:pt x="5945" y="17659"/>
                    <a:pt x="6145" y="15003"/>
                    <a:pt x="6945" y="12057"/>
                  </a:cubicBezTo>
                  <a:cubicBezTo>
                    <a:pt x="7745" y="9112"/>
                    <a:pt x="9145" y="5877"/>
                    <a:pt x="10445" y="3798"/>
                  </a:cubicBezTo>
                  <a:cubicBezTo>
                    <a:pt x="11745" y="1719"/>
                    <a:pt x="12945" y="795"/>
                    <a:pt x="14045" y="333"/>
                  </a:cubicBezTo>
                  <a:cubicBezTo>
                    <a:pt x="15145" y="-129"/>
                    <a:pt x="16145" y="-129"/>
                    <a:pt x="17345" y="449"/>
                  </a:cubicBezTo>
                  <a:cubicBezTo>
                    <a:pt x="18545" y="1026"/>
                    <a:pt x="19945" y="2181"/>
                    <a:pt x="20645" y="4491"/>
                  </a:cubicBezTo>
                  <a:cubicBezTo>
                    <a:pt x="21345" y="6801"/>
                    <a:pt x="21345" y="10267"/>
                    <a:pt x="20245" y="12808"/>
                  </a:cubicBezTo>
                  <a:cubicBezTo>
                    <a:pt x="19145" y="15349"/>
                    <a:pt x="16945" y="16966"/>
                    <a:pt x="13745" y="17948"/>
                  </a:cubicBezTo>
                  <a:cubicBezTo>
                    <a:pt x="10545" y="18930"/>
                    <a:pt x="6345" y="19276"/>
                    <a:pt x="3645" y="19219"/>
                  </a:cubicBezTo>
                  <a:cubicBezTo>
                    <a:pt x="945" y="19161"/>
                    <a:pt x="-255" y="18699"/>
                    <a:pt x="45" y="18468"/>
                  </a:cubicBezTo>
                  <a:cubicBezTo>
                    <a:pt x="345" y="18237"/>
                    <a:pt x="2145" y="18237"/>
                    <a:pt x="3945" y="18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7247734" y="3048000"/>
              <a:ext cx="6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7298534" y="2654300"/>
              <a:ext cx="889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7281299" y="2666999"/>
              <a:ext cx="10613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21237" y="2234"/>
                  </a:moveTo>
                  <a:cubicBezTo>
                    <a:pt x="19543" y="4469"/>
                    <a:pt x="17849" y="6703"/>
                    <a:pt x="16366" y="8317"/>
                  </a:cubicBezTo>
                  <a:cubicBezTo>
                    <a:pt x="14884" y="9931"/>
                    <a:pt x="13613" y="10924"/>
                    <a:pt x="11919" y="11545"/>
                  </a:cubicBezTo>
                  <a:cubicBezTo>
                    <a:pt x="10225" y="12166"/>
                    <a:pt x="8108" y="12414"/>
                    <a:pt x="5990" y="12414"/>
                  </a:cubicBezTo>
                  <a:cubicBezTo>
                    <a:pt x="3872" y="12414"/>
                    <a:pt x="1755" y="12166"/>
                    <a:pt x="696" y="11297"/>
                  </a:cubicBezTo>
                  <a:cubicBezTo>
                    <a:pt x="-363" y="10428"/>
                    <a:pt x="-363" y="8938"/>
                    <a:pt x="1755" y="7448"/>
                  </a:cubicBezTo>
                  <a:cubicBezTo>
                    <a:pt x="3872" y="5959"/>
                    <a:pt x="8108" y="4469"/>
                    <a:pt x="11496" y="2979"/>
                  </a:cubicBezTo>
                  <a:cubicBezTo>
                    <a:pt x="14884" y="1490"/>
                    <a:pt x="17425" y="0"/>
                    <a:pt x="18272" y="0"/>
                  </a:cubicBezTo>
                  <a:cubicBezTo>
                    <a:pt x="19119" y="0"/>
                    <a:pt x="18272" y="1490"/>
                    <a:pt x="17213" y="4717"/>
                  </a:cubicBezTo>
                  <a:cubicBezTo>
                    <a:pt x="16155" y="7945"/>
                    <a:pt x="14884" y="12910"/>
                    <a:pt x="13613" y="16014"/>
                  </a:cubicBezTo>
                  <a:cubicBezTo>
                    <a:pt x="12343" y="19117"/>
                    <a:pt x="11072" y="20359"/>
                    <a:pt x="98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7584284" y="2978149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7596984" y="3086100"/>
              <a:ext cx="165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8078061" y="2750603"/>
              <a:ext cx="94657" cy="46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5" fill="norm" stroke="1" extrusionOk="0">
                  <a:moveTo>
                    <a:pt x="18651" y="1695"/>
                  </a:moveTo>
                  <a:cubicBezTo>
                    <a:pt x="18182" y="1017"/>
                    <a:pt x="17712" y="339"/>
                    <a:pt x="16303" y="97"/>
                  </a:cubicBezTo>
                  <a:cubicBezTo>
                    <a:pt x="14895" y="-145"/>
                    <a:pt x="12547" y="49"/>
                    <a:pt x="9495" y="872"/>
                  </a:cubicBezTo>
                  <a:cubicBezTo>
                    <a:pt x="6442" y="1695"/>
                    <a:pt x="2686" y="3148"/>
                    <a:pt x="1042" y="4359"/>
                  </a:cubicBezTo>
                  <a:cubicBezTo>
                    <a:pt x="-601" y="5570"/>
                    <a:pt x="-131" y="6538"/>
                    <a:pt x="1277" y="7168"/>
                  </a:cubicBezTo>
                  <a:cubicBezTo>
                    <a:pt x="2686" y="7798"/>
                    <a:pt x="5034" y="8088"/>
                    <a:pt x="7851" y="8330"/>
                  </a:cubicBezTo>
                  <a:cubicBezTo>
                    <a:pt x="10669" y="8572"/>
                    <a:pt x="13956" y="8766"/>
                    <a:pt x="16538" y="9008"/>
                  </a:cubicBezTo>
                  <a:cubicBezTo>
                    <a:pt x="19121" y="9251"/>
                    <a:pt x="20999" y="9541"/>
                    <a:pt x="20999" y="9977"/>
                  </a:cubicBezTo>
                  <a:cubicBezTo>
                    <a:pt x="20999" y="10413"/>
                    <a:pt x="19121" y="10994"/>
                    <a:pt x="15834" y="11866"/>
                  </a:cubicBezTo>
                  <a:cubicBezTo>
                    <a:pt x="12547" y="12738"/>
                    <a:pt x="7851" y="13900"/>
                    <a:pt x="5034" y="15207"/>
                  </a:cubicBezTo>
                  <a:cubicBezTo>
                    <a:pt x="2216" y="16515"/>
                    <a:pt x="1277" y="17968"/>
                    <a:pt x="808" y="18937"/>
                  </a:cubicBezTo>
                  <a:cubicBezTo>
                    <a:pt x="338" y="19905"/>
                    <a:pt x="338" y="20390"/>
                    <a:pt x="3156" y="20729"/>
                  </a:cubicBezTo>
                  <a:cubicBezTo>
                    <a:pt x="5973" y="21068"/>
                    <a:pt x="11608" y="21261"/>
                    <a:pt x="17242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8289134" y="2876047"/>
              <a:ext cx="200835" cy="243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52" fill="norm" stroke="1" extrusionOk="0">
                  <a:moveTo>
                    <a:pt x="0" y="3367"/>
                  </a:moveTo>
                  <a:cubicBezTo>
                    <a:pt x="900" y="2813"/>
                    <a:pt x="1800" y="2259"/>
                    <a:pt x="2812" y="2167"/>
                  </a:cubicBezTo>
                  <a:cubicBezTo>
                    <a:pt x="3825" y="2074"/>
                    <a:pt x="4950" y="2444"/>
                    <a:pt x="6300" y="4197"/>
                  </a:cubicBezTo>
                  <a:cubicBezTo>
                    <a:pt x="7650" y="5951"/>
                    <a:pt x="9225" y="9090"/>
                    <a:pt x="8775" y="12136"/>
                  </a:cubicBezTo>
                  <a:cubicBezTo>
                    <a:pt x="8325" y="15182"/>
                    <a:pt x="5850" y="18136"/>
                    <a:pt x="4050" y="19705"/>
                  </a:cubicBezTo>
                  <a:cubicBezTo>
                    <a:pt x="2250" y="21274"/>
                    <a:pt x="1125" y="21459"/>
                    <a:pt x="562" y="21090"/>
                  </a:cubicBezTo>
                  <a:cubicBezTo>
                    <a:pt x="0" y="20721"/>
                    <a:pt x="0" y="19797"/>
                    <a:pt x="2362" y="17121"/>
                  </a:cubicBezTo>
                  <a:cubicBezTo>
                    <a:pt x="4725" y="14444"/>
                    <a:pt x="9450" y="10013"/>
                    <a:pt x="12825" y="7151"/>
                  </a:cubicBezTo>
                  <a:cubicBezTo>
                    <a:pt x="16200" y="4290"/>
                    <a:pt x="18225" y="2997"/>
                    <a:pt x="19575" y="1982"/>
                  </a:cubicBezTo>
                  <a:cubicBezTo>
                    <a:pt x="20925" y="967"/>
                    <a:pt x="21600" y="228"/>
                    <a:pt x="21262" y="44"/>
                  </a:cubicBezTo>
                  <a:cubicBezTo>
                    <a:pt x="20925" y="-141"/>
                    <a:pt x="19575" y="228"/>
                    <a:pt x="17888" y="1705"/>
                  </a:cubicBezTo>
                  <a:cubicBezTo>
                    <a:pt x="16200" y="3182"/>
                    <a:pt x="14175" y="5767"/>
                    <a:pt x="13725" y="8813"/>
                  </a:cubicBezTo>
                  <a:cubicBezTo>
                    <a:pt x="13275" y="11859"/>
                    <a:pt x="14400" y="15367"/>
                    <a:pt x="15525" y="17305"/>
                  </a:cubicBezTo>
                  <a:cubicBezTo>
                    <a:pt x="16650" y="19244"/>
                    <a:pt x="17775" y="19613"/>
                    <a:pt x="18900" y="19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536784" y="30480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371"/>
                    <a:pt x="0" y="2743"/>
                    <a:pt x="0" y="6343"/>
                  </a:cubicBezTo>
                  <a:cubicBezTo>
                    <a:pt x="0" y="9943"/>
                    <a:pt x="10800" y="15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8555834" y="275590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8566074" y="2749499"/>
              <a:ext cx="97711" cy="1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217" fill="norm" stroke="1" extrusionOk="0">
                  <a:moveTo>
                    <a:pt x="17079" y="1188"/>
                  </a:moveTo>
                  <a:cubicBezTo>
                    <a:pt x="14781" y="402"/>
                    <a:pt x="12483" y="-383"/>
                    <a:pt x="10875" y="206"/>
                  </a:cubicBezTo>
                  <a:cubicBezTo>
                    <a:pt x="9266" y="795"/>
                    <a:pt x="8347" y="2759"/>
                    <a:pt x="7428" y="4919"/>
                  </a:cubicBezTo>
                  <a:cubicBezTo>
                    <a:pt x="6509" y="7079"/>
                    <a:pt x="5589" y="9435"/>
                    <a:pt x="4211" y="11202"/>
                  </a:cubicBezTo>
                  <a:cubicBezTo>
                    <a:pt x="2832" y="12970"/>
                    <a:pt x="994" y="14148"/>
                    <a:pt x="304" y="13755"/>
                  </a:cubicBezTo>
                  <a:cubicBezTo>
                    <a:pt x="-385" y="13362"/>
                    <a:pt x="75" y="11399"/>
                    <a:pt x="1913" y="9042"/>
                  </a:cubicBezTo>
                  <a:cubicBezTo>
                    <a:pt x="3751" y="6686"/>
                    <a:pt x="6968" y="3937"/>
                    <a:pt x="10185" y="2170"/>
                  </a:cubicBezTo>
                  <a:cubicBezTo>
                    <a:pt x="13402" y="402"/>
                    <a:pt x="16619" y="-383"/>
                    <a:pt x="18458" y="402"/>
                  </a:cubicBezTo>
                  <a:cubicBezTo>
                    <a:pt x="20296" y="1188"/>
                    <a:pt x="20755" y="3544"/>
                    <a:pt x="20985" y="7275"/>
                  </a:cubicBezTo>
                  <a:cubicBezTo>
                    <a:pt x="21215" y="11006"/>
                    <a:pt x="21215" y="16112"/>
                    <a:pt x="21215" y="21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689184" y="3162300"/>
              <a:ext cx="95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981284" y="3184706"/>
              <a:ext cx="228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00" y="11918"/>
                    <a:pt x="8400" y="3818"/>
                    <a:pt x="12000" y="1118"/>
                  </a:cubicBezTo>
                  <a:cubicBezTo>
                    <a:pt x="15600" y="-1582"/>
                    <a:pt x="18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330534" y="31686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533734" y="3174999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772040" y="2893871"/>
              <a:ext cx="184056" cy="251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32" fill="norm" stroke="1" extrusionOk="0">
                  <a:moveTo>
                    <a:pt x="1799" y="146"/>
                  </a:moveTo>
                  <a:cubicBezTo>
                    <a:pt x="3013" y="-32"/>
                    <a:pt x="4226" y="-211"/>
                    <a:pt x="5804" y="682"/>
                  </a:cubicBezTo>
                  <a:cubicBezTo>
                    <a:pt x="7381" y="1574"/>
                    <a:pt x="9323" y="3538"/>
                    <a:pt x="10536" y="6126"/>
                  </a:cubicBezTo>
                  <a:cubicBezTo>
                    <a:pt x="11750" y="8715"/>
                    <a:pt x="12235" y="11928"/>
                    <a:pt x="11143" y="14516"/>
                  </a:cubicBezTo>
                  <a:cubicBezTo>
                    <a:pt x="10051" y="17105"/>
                    <a:pt x="7381" y="19068"/>
                    <a:pt x="5440" y="20139"/>
                  </a:cubicBezTo>
                  <a:cubicBezTo>
                    <a:pt x="3498" y="21210"/>
                    <a:pt x="2285" y="21389"/>
                    <a:pt x="1314" y="21121"/>
                  </a:cubicBezTo>
                  <a:cubicBezTo>
                    <a:pt x="343" y="20853"/>
                    <a:pt x="-385" y="20139"/>
                    <a:pt x="222" y="18533"/>
                  </a:cubicBezTo>
                  <a:cubicBezTo>
                    <a:pt x="828" y="16926"/>
                    <a:pt x="2770" y="14427"/>
                    <a:pt x="6168" y="11660"/>
                  </a:cubicBezTo>
                  <a:cubicBezTo>
                    <a:pt x="9566" y="8893"/>
                    <a:pt x="14419" y="5858"/>
                    <a:pt x="17332" y="3984"/>
                  </a:cubicBezTo>
                  <a:cubicBezTo>
                    <a:pt x="20244" y="2110"/>
                    <a:pt x="21215" y="1396"/>
                    <a:pt x="21094" y="1306"/>
                  </a:cubicBezTo>
                  <a:cubicBezTo>
                    <a:pt x="20972" y="1217"/>
                    <a:pt x="19759" y="1753"/>
                    <a:pt x="18060" y="3091"/>
                  </a:cubicBezTo>
                  <a:cubicBezTo>
                    <a:pt x="16361" y="4430"/>
                    <a:pt x="14177" y="6572"/>
                    <a:pt x="13085" y="9161"/>
                  </a:cubicBezTo>
                  <a:cubicBezTo>
                    <a:pt x="11993" y="11749"/>
                    <a:pt x="11993" y="14784"/>
                    <a:pt x="13449" y="16748"/>
                  </a:cubicBezTo>
                  <a:cubicBezTo>
                    <a:pt x="14905" y="18711"/>
                    <a:pt x="17817" y="19604"/>
                    <a:pt x="20730" y="20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9979758" y="3079826"/>
              <a:ext cx="100077" cy="11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0877" fill="norm" stroke="1" extrusionOk="0">
                  <a:moveTo>
                    <a:pt x="6426" y="1164"/>
                  </a:moveTo>
                  <a:cubicBezTo>
                    <a:pt x="6426" y="5091"/>
                    <a:pt x="6426" y="9018"/>
                    <a:pt x="6201" y="11964"/>
                  </a:cubicBezTo>
                  <a:cubicBezTo>
                    <a:pt x="5976" y="14909"/>
                    <a:pt x="5526" y="16873"/>
                    <a:pt x="4401" y="18444"/>
                  </a:cubicBezTo>
                  <a:cubicBezTo>
                    <a:pt x="3276" y="20015"/>
                    <a:pt x="1476" y="21193"/>
                    <a:pt x="576" y="20800"/>
                  </a:cubicBezTo>
                  <a:cubicBezTo>
                    <a:pt x="-324" y="20408"/>
                    <a:pt x="-324" y="18444"/>
                    <a:pt x="1701" y="14909"/>
                  </a:cubicBezTo>
                  <a:cubicBezTo>
                    <a:pt x="3726" y="11375"/>
                    <a:pt x="7776" y="6269"/>
                    <a:pt x="10926" y="3324"/>
                  </a:cubicBezTo>
                  <a:cubicBezTo>
                    <a:pt x="14076" y="378"/>
                    <a:pt x="16326" y="-407"/>
                    <a:pt x="17901" y="182"/>
                  </a:cubicBezTo>
                  <a:cubicBezTo>
                    <a:pt x="19476" y="771"/>
                    <a:pt x="20376" y="2735"/>
                    <a:pt x="20826" y="6073"/>
                  </a:cubicBezTo>
                  <a:cubicBezTo>
                    <a:pt x="21276" y="9411"/>
                    <a:pt x="21276" y="14124"/>
                    <a:pt x="21276" y="18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0001192" y="2731005"/>
              <a:ext cx="78217" cy="15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248" fill="norm" stroke="1" extrusionOk="0">
                  <a:moveTo>
                    <a:pt x="656" y="7606"/>
                  </a:moveTo>
                  <a:cubicBezTo>
                    <a:pt x="3498" y="8174"/>
                    <a:pt x="6340" y="8743"/>
                    <a:pt x="8898" y="9453"/>
                  </a:cubicBezTo>
                  <a:cubicBezTo>
                    <a:pt x="11456" y="10164"/>
                    <a:pt x="13730" y="11016"/>
                    <a:pt x="13445" y="11301"/>
                  </a:cubicBezTo>
                  <a:cubicBezTo>
                    <a:pt x="13161" y="11585"/>
                    <a:pt x="10319" y="11301"/>
                    <a:pt x="7193" y="11869"/>
                  </a:cubicBezTo>
                  <a:cubicBezTo>
                    <a:pt x="4066" y="12437"/>
                    <a:pt x="656" y="13859"/>
                    <a:pt x="87" y="13859"/>
                  </a:cubicBezTo>
                  <a:cubicBezTo>
                    <a:pt x="-481" y="13859"/>
                    <a:pt x="1793" y="12437"/>
                    <a:pt x="4919" y="10732"/>
                  </a:cubicBezTo>
                  <a:cubicBezTo>
                    <a:pt x="8045" y="9027"/>
                    <a:pt x="12024" y="7037"/>
                    <a:pt x="14866" y="4906"/>
                  </a:cubicBezTo>
                  <a:cubicBezTo>
                    <a:pt x="17708" y="2774"/>
                    <a:pt x="19414" y="501"/>
                    <a:pt x="20266" y="74"/>
                  </a:cubicBezTo>
                  <a:cubicBezTo>
                    <a:pt x="21119" y="-352"/>
                    <a:pt x="21119" y="1069"/>
                    <a:pt x="20835" y="4053"/>
                  </a:cubicBezTo>
                  <a:cubicBezTo>
                    <a:pt x="20551" y="7037"/>
                    <a:pt x="19982" y="11585"/>
                    <a:pt x="19414" y="14569"/>
                  </a:cubicBezTo>
                  <a:cubicBezTo>
                    <a:pt x="18845" y="17553"/>
                    <a:pt x="18277" y="18974"/>
                    <a:pt x="17708" y="19827"/>
                  </a:cubicBezTo>
                  <a:cubicBezTo>
                    <a:pt x="17140" y="20680"/>
                    <a:pt x="16572" y="20964"/>
                    <a:pt x="16003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0194134" y="2768600"/>
              <a:ext cx="130423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0452" y="0"/>
                  </a:moveTo>
                  <a:cubicBezTo>
                    <a:pt x="13587" y="560"/>
                    <a:pt x="16723" y="1120"/>
                    <a:pt x="18639" y="1840"/>
                  </a:cubicBezTo>
                  <a:cubicBezTo>
                    <a:pt x="20555" y="2560"/>
                    <a:pt x="21252" y="3440"/>
                    <a:pt x="21426" y="4120"/>
                  </a:cubicBezTo>
                  <a:cubicBezTo>
                    <a:pt x="21600" y="4800"/>
                    <a:pt x="21252" y="5280"/>
                    <a:pt x="19684" y="5760"/>
                  </a:cubicBezTo>
                  <a:cubicBezTo>
                    <a:pt x="18116" y="6240"/>
                    <a:pt x="15329" y="6720"/>
                    <a:pt x="12716" y="7360"/>
                  </a:cubicBezTo>
                  <a:cubicBezTo>
                    <a:pt x="10103" y="8000"/>
                    <a:pt x="7665" y="8800"/>
                    <a:pt x="6968" y="9720"/>
                  </a:cubicBezTo>
                  <a:cubicBezTo>
                    <a:pt x="6271" y="10640"/>
                    <a:pt x="7316" y="11680"/>
                    <a:pt x="9929" y="12560"/>
                  </a:cubicBezTo>
                  <a:cubicBezTo>
                    <a:pt x="12542" y="13440"/>
                    <a:pt x="16723" y="14160"/>
                    <a:pt x="18987" y="14720"/>
                  </a:cubicBezTo>
                  <a:cubicBezTo>
                    <a:pt x="21252" y="15280"/>
                    <a:pt x="21600" y="15680"/>
                    <a:pt x="18813" y="16680"/>
                  </a:cubicBezTo>
                  <a:cubicBezTo>
                    <a:pt x="16026" y="17680"/>
                    <a:pt x="10103" y="19280"/>
                    <a:pt x="6445" y="20200"/>
                  </a:cubicBezTo>
                  <a:cubicBezTo>
                    <a:pt x="2787" y="21120"/>
                    <a:pt x="1394" y="21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8447884" y="2717800"/>
              <a:ext cx="1" cy="1524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9927434" y="272415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262734" y="3937992"/>
              <a:ext cx="196851" cy="238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3293"/>
                  </a:moveTo>
                  <a:cubicBezTo>
                    <a:pt x="2323" y="1978"/>
                    <a:pt x="4645" y="663"/>
                    <a:pt x="7084" y="194"/>
                  </a:cubicBezTo>
                  <a:cubicBezTo>
                    <a:pt x="9523" y="-276"/>
                    <a:pt x="12077" y="100"/>
                    <a:pt x="13355" y="1414"/>
                  </a:cubicBezTo>
                  <a:cubicBezTo>
                    <a:pt x="14632" y="2729"/>
                    <a:pt x="14632" y="4983"/>
                    <a:pt x="12774" y="8082"/>
                  </a:cubicBezTo>
                  <a:cubicBezTo>
                    <a:pt x="10916" y="11181"/>
                    <a:pt x="7200" y="15126"/>
                    <a:pt x="4994" y="17567"/>
                  </a:cubicBezTo>
                  <a:cubicBezTo>
                    <a:pt x="2787" y="20009"/>
                    <a:pt x="2090" y="20948"/>
                    <a:pt x="2787" y="21136"/>
                  </a:cubicBezTo>
                  <a:cubicBezTo>
                    <a:pt x="3484" y="21324"/>
                    <a:pt x="5574" y="20761"/>
                    <a:pt x="8942" y="19446"/>
                  </a:cubicBezTo>
                  <a:cubicBezTo>
                    <a:pt x="12310" y="18131"/>
                    <a:pt x="16955" y="16065"/>
                    <a:pt x="21600" y="13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60665" y="3778250"/>
              <a:ext cx="415537" cy="50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10" fill="norm" stroke="1" extrusionOk="0">
                  <a:moveTo>
                    <a:pt x="11688" y="800"/>
                  </a:moveTo>
                  <a:cubicBezTo>
                    <a:pt x="10608" y="444"/>
                    <a:pt x="9528" y="89"/>
                    <a:pt x="7962" y="267"/>
                  </a:cubicBezTo>
                  <a:cubicBezTo>
                    <a:pt x="6396" y="444"/>
                    <a:pt x="4344" y="1156"/>
                    <a:pt x="2832" y="2889"/>
                  </a:cubicBezTo>
                  <a:cubicBezTo>
                    <a:pt x="1320" y="4622"/>
                    <a:pt x="348" y="7378"/>
                    <a:pt x="78" y="10044"/>
                  </a:cubicBezTo>
                  <a:cubicBezTo>
                    <a:pt x="-192" y="12711"/>
                    <a:pt x="240" y="15289"/>
                    <a:pt x="1374" y="17289"/>
                  </a:cubicBezTo>
                  <a:cubicBezTo>
                    <a:pt x="2508" y="19289"/>
                    <a:pt x="4344" y="20711"/>
                    <a:pt x="6720" y="21156"/>
                  </a:cubicBezTo>
                  <a:cubicBezTo>
                    <a:pt x="9096" y="21600"/>
                    <a:pt x="12012" y="21067"/>
                    <a:pt x="14550" y="19822"/>
                  </a:cubicBezTo>
                  <a:cubicBezTo>
                    <a:pt x="17088" y="18578"/>
                    <a:pt x="19248" y="16622"/>
                    <a:pt x="20328" y="14044"/>
                  </a:cubicBezTo>
                  <a:cubicBezTo>
                    <a:pt x="21408" y="11467"/>
                    <a:pt x="21408" y="8267"/>
                    <a:pt x="20760" y="5911"/>
                  </a:cubicBezTo>
                  <a:cubicBezTo>
                    <a:pt x="20112" y="3556"/>
                    <a:pt x="18816" y="2044"/>
                    <a:pt x="16656" y="1200"/>
                  </a:cubicBezTo>
                  <a:cubicBezTo>
                    <a:pt x="14496" y="356"/>
                    <a:pt x="11472" y="178"/>
                    <a:pt x="844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50836" y="3828520"/>
              <a:ext cx="267988" cy="39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1334" fill="norm" stroke="1" extrusionOk="0">
                  <a:moveTo>
                    <a:pt x="18493" y="3131"/>
                  </a:moveTo>
                  <a:cubicBezTo>
                    <a:pt x="17668" y="2212"/>
                    <a:pt x="16844" y="1293"/>
                    <a:pt x="16020" y="718"/>
                  </a:cubicBezTo>
                  <a:cubicBezTo>
                    <a:pt x="15195" y="144"/>
                    <a:pt x="14371" y="-86"/>
                    <a:pt x="13216" y="29"/>
                  </a:cubicBezTo>
                  <a:cubicBezTo>
                    <a:pt x="12062" y="144"/>
                    <a:pt x="10578" y="603"/>
                    <a:pt x="8517" y="2384"/>
                  </a:cubicBezTo>
                  <a:cubicBezTo>
                    <a:pt x="6456" y="4165"/>
                    <a:pt x="3818" y="7267"/>
                    <a:pt x="2087" y="10254"/>
                  </a:cubicBezTo>
                  <a:cubicBezTo>
                    <a:pt x="355" y="13242"/>
                    <a:pt x="-469" y="16114"/>
                    <a:pt x="273" y="18067"/>
                  </a:cubicBezTo>
                  <a:cubicBezTo>
                    <a:pt x="1015" y="20020"/>
                    <a:pt x="3323" y="21054"/>
                    <a:pt x="6044" y="21284"/>
                  </a:cubicBezTo>
                  <a:cubicBezTo>
                    <a:pt x="8765" y="21514"/>
                    <a:pt x="11897" y="20940"/>
                    <a:pt x="14123" y="19848"/>
                  </a:cubicBezTo>
                  <a:cubicBezTo>
                    <a:pt x="16349" y="18757"/>
                    <a:pt x="17668" y="17148"/>
                    <a:pt x="18328" y="16057"/>
                  </a:cubicBezTo>
                  <a:cubicBezTo>
                    <a:pt x="18987" y="14965"/>
                    <a:pt x="18987" y="14391"/>
                    <a:pt x="18575" y="13874"/>
                  </a:cubicBezTo>
                  <a:cubicBezTo>
                    <a:pt x="18163" y="13357"/>
                    <a:pt x="17339" y="12897"/>
                    <a:pt x="16514" y="12725"/>
                  </a:cubicBezTo>
                  <a:cubicBezTo>
                    <a:pt x="15690" y="12552"/>
                    <a:pt x="14865" y="12667"/>
                    <a:pt x="13876" y="13127"/>
                  </a:cubicBezTo>
                  <a:cubicBezTo>
                    <a:pt x="12887" y="13586"/>
                    <a:pt x="11733" y="14391"/>
                    <a:pt x="11073" y="15137"/>
                  </a:cubicBezTo>
                  <a:cubicBezTo>
                    <a:pt x="10413" y="15884"/>
                    <a:pt x="10249" y="16574"/>
                    <a:pt x="10413" y="17205"/>
                  </a:cubicBezTo>
                  <a:cubicBezTo>
                    <a:pt x="10578" y="17837"/>
                    <a:pt x="11073" y="18412"/>
                    <a:pt x="12310" y="18757"/>
                  </a:cubicBezTo>
                  <a:cubicBezTo>
                    <a:pt x="13546" y="19101"/>
                    <a:pt x="15525" y="19216"/>
                    <a:pt x="17256" y="18929"/>
                  </a:cubicBezTo>
                  <a:cubicBezTo>
                    <a:pt x="18987" y="18642"/>
                    <a:pt x="20471" y="17952"/>
                    <a:pt x="20801" y="16803"/>
                  </a:cubicBezTo>
                  <a:cubicBezTo>
                    <a:pt x="21131" y="15654"/>
                    <a:pt x="20307" y="14046"/>
                    <a:pt x="19482" y="12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196184" y="4029058"/>
              <a:ext cx="165101" cy="15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2" fill="norm" stroke="1" extrusionOk="0">
                  <a:moveTo>
                    <a:pt x="0" y="429"/>
                  </a:moveTo>
                  <a:cubicBezTo>
                    <a:pt x="831" y="5829"/>
                    <a:pt x="1662" y="11229"/>
                    <a:pt x="1800" y="14781"/>
                  </a:cubicBezTo>
                  <a:cubicBezTo>
                    <a:pt x="1938" y="18334"/>
                    <a:pt x="1385" y="20039"/>
                    <a:pt x="969" y="20039"/>
                  </a:cubicBezTo>
                  <a:cubicBezTo>
                    <a:pt x="554" y="20039"/>
                    <a:pt x="277" y="18334"/>
                    <a:pt x="415" y="15776"/>
                  </a:cubicBezTo>
                  <a:cubicBezTo>
                    <a:pt x="554" y="13218"/>
                    <a:pt x="1108" y="9808"/>
                    <a:pt x="1938" y="7676"/>
                  </a:cubicBezTo>
                  <a:cubicBezTo>
                    <a:pt x="2769" y="5545"/>
                    <a:pt x="3877" y="4692"/>
                    <a:pt x="4708" y="5118"/>
                  </a:cubicBezTo>
                  <a:cubicBezTo>
                    <a:pt x="5538" y="5545"/>
                    <a:pt x="6092" y="7250"/>
                    <a:pt x="6646" y="8955"/>
                  </a:cubicBezTo>
                  <a:cubicBezTo>
                    <a:pt x="7200" y="10660"/>
                    <a:pt x="7754" y="12366"/>
                    <a:pt x="8446" y="13787"/>
                  </a:cubicBezTo>
                  <a:cubicBezTo>
                    <a:pt x="9138" y="15208"/>
                    <a:pt x="9969" y="16345"/>
                    <a:pt x="10385" y="16203"/>
                  </a:cubicBezTo>
                  <a:cubicBezTo>
                    <a:pt x="10800" y="16060"/>
                    <a:pt x="10800" y="14639"/>
                    <a:pt x="10938" y="12508"/>
                  </a:cubicBezTo>
                  <a:cubicBezTo>
                    <a:pt x="11077" y="10376"/>
                    <a:pt x="11354" y="7534"/>
                    <a:pt x="11908" y="5403"/>
                  </a:cubicBezTo>
                  <a:cubicBezTo>
                    <a:pt x="12462" y="3271"/>
                    <a:pt x="13292" y="1850"/>
                    <a:pt x="14677" y="855"/>
                  </a:cubicBezTo>
                  <a:cubicBezTo>
                    <a:pt x="16062" y="-140"/>
                    <a:pt x="18000" y="-708"/>
                    <a:pt x="19108" y="1708"/>
                  </a:cubicBezTo>
                  <a:cubicBezTo>
                    <a:pt x="20215" y="4124"/>
                    <a:pt x="20492" y="9524"/>
                    <a:pt x="20631" y="12934"/>
                  </a:cubicBezTo>
                  <a:cubicBezTo>
                    <a:pt x="20769" y="16345"/>
                    <a:pt x="20769" y="17766"/>
                    <a:pt x="20908" y="18760"/>
                  </a:cubicBezTo>
                  <a:cubicBezTo>
                    <a:pt x="21046" y="19755"/>
                    <a:pt x="21323" y="20324"/>
                    <a:pt x="21600" y="20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399913" y="3985755"/>
              <a:ext cx="146580" cy="465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99" fill="norm" stroke="1" extrusionOk="0">
                  <a:moveTo>
                    <a:pt x="5400" y="2733"/>
                  </a:moveTo>
                  <a:cubicBezTo>
                    <a:pt x="4792" y="5666"/>
                    <a:pt x="4183" y="8598"/>
                    <a:pt x="3575" y="11530"/>
                  </a:cubicBezTo>
                  <a:cubicBezTo>
                    <a:pt x="2966" y="14462"/>
                    <a:pt x="2358" y="17394"/>
                    <a:pt x="1749" y="19153"/>
                  </a:cubicBezTo>
                  <a:cubicBezTo>
                    <a:pt x="1141" y="20913"/>
                    <a:pt x="532" y="21499"/>
                    <a:pt x="228" y="21499"/>
                  </a:cubicBezTo>
                  <a:cubicBezTo>
                    <a:pt x="-76" y="21499"/>
                    <a:pt x="-76" y="20913"/>
                    <a:pt x="228" y="18909"/>
                  </a:cubicBezTo>
                  <a:cubicBezTo>
                    <a:pt x="532" y="16905"/>
                    <a:pt x="1141" y="13485"/>
                    <a:pt x="2206" y="10552"/>
                  </a:cubicBezTo>
                  <a:cubicBezTo>
                    <a:pt x="3270" y="7620"/>
                    <a:pt x="4792" y="5177"/>
                    <a:pt x="6313" y="3515"/>
                  </a:cubicBezTo>
                  <a:cubicBezTo>
                    <a:pt x="7834" y="1854"/>
                    <a:pt x="9355" y="974"/>
                    <a:pt x="11028" y="485"/>
                  </a:cubicBezTo>
                  <a:cubicBezTo>
                    <a:pt x="12701" y="-3"/>
                    <a:pt x="14527" y="-101"/>
                    <a:pt x="16200" y="94"/>
                  </a:cubicBezTo>
                  <a:cubicBezTo>
                    <a:pt x="17873" y="290"/>
                    <a:pt x="19394" y="779"/>
                    <a:pt x="20307" y="1609"/>
                  </a:cubicBezTo>
                  <a:cubicBezTo>
                    <a:pt x="21220" y="2440"/>
                    <a:pt x="21524" y="3613"/>
                    <a:pt x="20003" y="4786"/>
                  </a:cubicBezTo>
                  <a:cubicBezTo>
                    <a:pt x="18482" y="5959"/>
                    <a:pt x="15135" y="7132"/>
                    <a:pt x="12549" y="7767"/>
                  </a:cubicBezTo>
                  <a:cubicBezTo>
                    <a:pt x="9963" y="8402"/>
                    <a:pt x="8138" y="8500"/>
                    <a:pt x="7225" y="8158"/>
                  </a:cubicBezTo>
                  <a:cubicBezTo>
                    <a:pt x="6313" y="7816"/>
                    <a:pt x="6313" y="7034"/>
                    <a:pt x="6313" y="6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570834" y="3714495"/>
              <a:ext cx="508001" cy="436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4032"/>
                  </a:moveTo>
                  <a:cubicBezTo>
                    <a:pt x="180" y="15486"/>
                    <a:pt x="360" y="16940"/>
                    <a:pt x="450" y="17926"/>
                  </a:cubicBezTo>
                  <a:cubicBezTo>
                    <a:pt x="540" y="18913"/>
                    <a:pt x="540" y="19432"/>
                    <a:pt x="585" y="20003"/>
                  </a:cubicBezTo>
                  <a:cubicBezTo>
                    <a:pt x="630" y="20574"/>
                    <a:pt x="720" y="21197"/>
                    <a:pt x="990" y="21353"/>
                  </a:cubicBezTo>
                  <a:cubicBezTo>
                    <a:pt x="1260" y="21509"/>
                    <a:pt x="1710" y="21197"/>
                    <a:pt x="2115" y="20367"/>
                  </a:cubicBezTo>
                  <a:cubicBezTo>
                    <a:pt x="2520" y="19536"/>
                    <a:pt x="2880" y="18186"/>
                    <a:pt x="3150" y="17251"/>
                  </a:cubicBezTo>
                  <a:cubicBezTo>
                    <a:pt x="3420" y="16317"/>
                    <a:pt x="3600" y="15797"/>
                    <a:pt x="3825" y="15797"/>
                  </a:cubicBezTo>
                  <a:cubicBezTo>
                    <a:pt x="4050" y="15797"/>
                    <a:pt x="4320" y="16317"/>
                    <a:pt x="4545" y="16992"/>
                  </a:cubicBezTo>
                  <a:cubicBezTo>
                    <a:pt x="4770" y="17667"/>
                    <a:pt x="4950" y="18497"/>
                    <a:pt x="5220" y="19121"/>
                  </a:cubicBezTo>
                  <a:cubicBezTo>
                    <a:pt x="5490" y="19744"/>
                    <a:pt x="5850" y="20159"/>
                    <a:pt x="6255" y="20211"/>
                  </a:cubicBezTo>
                  <a:cubicBezTo>
                    <a:pt x="6660" y="20263"/>
                    <a:pt x="7110" y="19951"/>
                    <a:pt x="7965" y="18446"/>
                  </a:cubicBezTo>
                  <a:cubicBezTo>
                    <a:pt x="8820" y="16940"/>
                    <a:pt x="10080" y="14240"/>
                    <a:pt x="11160" y="11228"/>
                  </a:cubicBezTo>
                  <a:cubicBezTo>
                    <a:pt x="12240" y="8217"/>
                    <a:pt x="13140" y="4894"/>
                    <a:pt x="13635" y="2869"/>
                  </a:cubicBezTo>
                  <a:cubicBezTo>
                    <a:pt x="14130" y="844"/>
                    <a:pt x="14220" y="117"/>
                    <a:pt x="14085" y="13"/>
                  </a:cubicBezTo>
                  <a:cubicBezTo>
                    <a:pt x="13950" y="-91"/>
                    <a:pt x="13590" y="428"/>
                    <a:pt x="13095" y="2505"/>
                  </a:cubicBezTo>
                  <a:cubicBezTo>
                    <a:pt x="12600" y="4582"/>
                    <a:pt x="11970" y="8217"/>
                    <a:pt x="11610" y="11072"/>
                  </a:cubicBezTo>
                  <a:cubicBezTo>
                    <a:pt x="11250" y="13928"/>
                    <a:pt x="11160" y="16005"/>
                    <a:pt x="11160" y="17303"/>
                  </a:cubicBezTo>
                  <a:cubicBezTo>
                    <a:pt x="11160" y="18601"/>
                    <a:pt x="11250" y="19121"/>
                    <a:pt x="11655" y="19380"/>
                  </a:cubicBezTo>
                  <a:cubicBezTo>
                    <a:pt x="12060" y="19640"/>
                    <a:pt x="12780" y="19640"/>
                    <a:pt x="13815" y="19017"/>
                  </a:cubicBezTo>
                  <a:cubicBezTo>
                    <a:pt x="14850" y="18394"/>
                    <a:pt x="16200" y="17147"/>
                    <a:pt x="17055" y="16265"/>
                  </a:cubicBezTo>
                  <a:cubicBezTo>
                    <a:pt x="17910" y="15382"/>
                    <a:pt x="18270" y="14863"/>
                    <a:pt x="18180" y="14707"/>
                  </a:cubicBezTo>
                  <a:cubicBezTo>
                    <a:pt x="18090" y="14551"/>
                    <a:pt x="17550" y="14759"/>
                    <a:pt x="17190" y="15174"/>
                  </a:cubicBezTo>
                  <a:cubicBezTo>
                    <a:pt x="16830" y="15590"/>
                    <a:pt x="16650" y="16213"/>
                    <a:pt x="16560" y="16940"/>
                  </a:cubicBezTo>
                  <a:cubicBezTo>
                    <a:pt x="16470" y="17667"/>
                    <a:pt x="16470" y="18497"/>
                    <a:pt x="16875" y="19172"/>
                  </a:cubicBezTo>
                  <a:cubicBezTo>
                    <a:pt x="17280" y="19847"/>
                    <a:pt x="18090" y="20367"/>
                    <a:pt x="18945" y="20263"/>
                  </a:cubicBezTo>
                  <a:cubicBezTo>
                    <a:pt x="19800" y="20159"/>
                    <a:pt x="20700" y="19432"/>
                    <a:pt x="21600" y="18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837534" y="3822699"/>
              <a:ext cx="260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63" y="16000"/>
                    <a:pt x="7727" y="10400"/>
                    <a:pt x="11327" y="6800"/>
                  </a:cubicBezTo>
                  <a:cubicBezTo>
                    <a:pt x="14927" y="3200"/>
                    <a:pt x="1826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3113884" y="3905250"/>
              <a:ext cx="6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62"/>
                    <a:pt x="7200" y="10523"/>
                    <a:pt x="3600" y="14123"/>
                  </a:cubicBezTo>
                  <a:cubicBezTo>
                    <a:pt x="0" y="17723"/>
                    <a:pt x="0" y="196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2930266" y="3854450"/>
              <a:ext cx="380468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18" y="21600"/>
                  </a:moveTo>
                  <a:cubicBezTo>
                    <a:pt x="1164" y="19440"/>
                    <a:pt x="209" y="17280"/>
                    <a:pt x="30" y="15660"/>
                  </a:cubicBezTo>
                  <a:cubicBezTo>
                    <a:pt x="-149" y="14040"/>
                    <a:pt x="448" y="12960"/>
                    <a:pt x="2775" y="10980"/>
                  </a:cubicBezTo>
                  <a:cubicBezTo>
                    <a:pt x="5102" y="9000"/>
                    <a:pt x="9159" y="6120"/>
                    <a:pt x="12560" y="4140"/>
                  </a:cubicBezTo>
                  <a:cubicBezTo>
                    <a:pt x="15961" y="2160"/>
                    <a:pt x="18706" y="1080"/>
                    <a:pt x="2145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3234534" y="419100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3336134" y="3752850"/>
              <a:ext cx="146051" cy="96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6" fill="norm" stroke="1" extrusionOk="0">
                  <a:moveTo>
                    <a:pt x="0" y="0"/>
                  </a:moveTo>
                  <a:cubicBezTo>
                    <a:pt x="1565" y="0"/>
                    <a:pt x="3130" y="0"/>
                    <a:pt x="5948" y="3677"/>
                  </a:cubicBezTo>
                  <a:cubicBezTo>
                    <a:pt x="8765" y="7353"/>
                    <a:pt x="12835" y="14706"/>
                    <a:pt x="15652" y="18153"/>
                  </a:cubicBezTo>
                  <a:cubicBezTo>
                    <a:pt x="18470" y="21600"/>
                    <a:pt x="20035" y="21140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362542" y="3697403"/>
              <a:ext cx="100593" cy="220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4" fill="norm" stroke="1" extrusionOk="0">
                  <a:moveTo>
                    <a:pt x="21386" y="8474"/>
                  </a:moveTo>
                  <a:cubicBezTo>
                    <a:pt x="19586" y="7857"/>
                    <a:pt x="17786" y="7240"/>
                    <a:pt x="16211" y="7445"/>
                  </a:cubicBezTo>
                  <a:cubicBezTo>
                    <a:pt x="14636" y="7651"/>
                    <a:pt x="13286" y="8680"/>
                    <a:pt x="11711" y="10120"/>
                  </a:cubicBezTo>
                  <a:cubicBezTo>
                    <a:pt x="10136" y="11560"/>
                    <a:pt x="8336" y="13411"/>
                    <a:pt x="6311" y="14645"/>
                  </a:cubicBezTo>
                  <a:cubicBezTo>
                    <a:pt x="4286" y="15880"/>
                    <a:pt x="2036" y="16497"/>
                    <a:pt x="911" y="16291"/>
                  </a:cubicBezTo>
                  <a:cubicBezTo>
                    <a:pt x="-214" y="16085"/>
                    <a:pt x="-214" y="15057"/>
                    <a:pt x="461" y="12794"/>
                  </a:cubicBezTo>
                  <a:cubicBezTo>
                    <a:pt x="1136" y="10531"/>
                    <a:pt x="2486" y="7034"/>
                    <a:pt x="3836" y="4874"/>
                  </a:cubicBezTo>
                  <a:cubicBezTo>
                    <a:pt x="5186" y="2714"/>
                    <a:pt x="6536" y="1891"/>
                    <a:pt x="8561" y="1171"/>
                  </a:cubicBezTo>
                  <a:cubicBezTo>
                    <a:pt x="10586" y="451"/>
                    <a:pt x="13286" y="-166"/>
                    <a:pt x="15086" y="40"/>
                  </a:cubicBezTo>
                  <a:cubicBezTo>
                    <a:pt x="16886" y="245"/>
                    <a:pt x="17786" y="1274"/>
                    <a:pt x="17786" y="4154"/>
                  </a:cubicBezTo>
                  <a:cubicBezTo>
                    <a:pt x="17786" y="7034"/>
                    <a:pt x="16886" y="11765"/>
                    <a:pt x="16211" y="14954"/>
                  </a:cubicBezTo>
                  <a:cubicBezTo>
                    <a:pt x="15536" y="18143"/>
                    <a:pt x="15086" y="19788"/>
                    <a:pt x="14636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3806034" y="409575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3818734" y="4241799"/>
              <a:ext cx="254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2340" y="9257"/>
                    <a:pt x="4680" y="18514"/>
                    <a:pt x="8280" y="20057"/>
                  </a:cubicBezTo>
                  <a:cubicBezTo>
                    <a:pt x="11880" y="21600"/>
                    <a:pt x="16740" y="15429"/>
                    <a:pt x="21600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771234" y="4000499"/>
              <a:ext cx="19051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30"/>
                    <a:pt x="7200" y="1060"/>
                    <a:pt x="3600" y="2849"/>
                  </a:cubicBezTo>
                  <a:cubicBezTo>
                    <a:pt x="0" y="4638"/>
                    <a:pt x="0" y="7686"/>
                    <a:pt x="0" y="10667"/>
                  </a:cubicBezTo>
                  <a:cubicBezTo>
                    <a:pt x="0" y="13649"/>
                    <a:pt x="0" y="16564"/>
                    <a:pt x="0" y="18552"/>
                  </a:cubicBezTo>
                  <a:cubicBezTo>
                    <a:pt x="0" y="20540"/>
                    <a:pt x="0" y="21600"/>
                    <a:pt x="2400" y="21600"/>
                  </a:cubicBezTo>
                  <a:cubicBezTo>
                    <a:pt x="4800" y="21600"/>
                    <a:pt x="9600" y="20540"/>
                    <a:pt x="14400" y="19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561684" y="3968750"/>
              <a:ext cx="387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9" y="17018"/>
                    <a:pt x="8498" y="12436"/>
                    <a:pt x="12098" y="8836"/>
                  </a:cubicBezTo>
                  <a:cubicBezTo>
                    <a:pt x="15698" y="5236"/>
                    <a:pt x="18649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027613" y="3932407"/>
              <a:ext cx="162722" cy="337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46" fill="norm" stroke="1" extrusionOk="0">
                  <a:moveTo>
                    <a:pt x="20199" y="2641"/>
                  </a:moveTo>
                  <a:cubicBezTo>
                    <a:pt x="19925" y="1986"/>
                    <a:pt x="19652" y="1332"/>
                    <a:pt x="18285" y="743"/>
                  </a:cubicBezTo>
                  <a:cubicBezTo>
                    <a:pt x="16918" y="154"/>
                    <a:pt x="14457" y="-370"/>
                    <a:pt x="11586" y="350"/>
                  </a:cubicBezTo>
                  <a:cubicBezTo>
                    <a:pt x="8715" y="1070"/>
                    <a:pt x="5434" y="3034"/>
                    <a:pt x="3110" y="5848"/>
                  </a:cubicBezTo>
                  <a:cubicBezTo>
                    <a:pt x="786" y="8663"/>
                    <a:pt x="-581" y="12328"/>
                    <a:pt x="239" y="15143"/>
                  </a:cubicBezTo>
                  <a:cubicBezTo>
                    <a:pt x="1060" y="17957"/>
                    <a:pt x="4067" y="19921"/>
                    <a:pt x="7895" y="20575"/>
                  </a:cubicBezTo>
                  <a:cubicBezTo>
                    <a:pt x="11723" y="21230"/>
                    <a:pt x="16371" y="20575"/>
                    <a:pt x="21019" y="19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304634" y="3937434"/>
              <a:ext cx="203262" cy="36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397" fill="norm" stroke="1" extrusionOk="0">
                  <a:moveTo>
                    <a:pt x="4582" y="4843"/>
                  </a:moveTo>
                  <a:cubicBezTo>
                    <a:pt x="3709" y="6966"/>
                    <a:pt x="2837" y="9088"/>
                    <a:pt x="2618" y="11336"/>
                  </a:cubicBezTo>
                  <a:cubicBezTo>
                    <a:pt x="2400" y="13583"/>
                    <a:pt x="2837" y="15955"/>
                    <a:pt x="3164" y="17641"/>
                  </a:cubicBezTo>
                  <a:cubicBezTo>
                    <a:pt x="3491" y="19326"/>
                    <a:pt x="3709" y="20325"/>
                    <a:pt x="3818" y="20325"/>
                  </a:cubicBezTo>
                  <a:cubicBezTo>
                    <a:pt x="3927" y="20325"/>
                    <a:pt x="3927" y="19326"/>
                    <a:pt x="3273" y="16829"/>
                  </a:cubicBezTo>
                  <a:cubicBezTo>
                    <a:pt x="2618" y="14332"/>
                    <a:pt x="1309" y="10337"/>
                    <a:pt x="655" y="7652"/>
                  </a:cubicBezTo>
                  <a:cubicBezTo>
                    <a:pt x="0" y="4968"/>
                    <a:pt x="0" y="3595"/>
                    <a:pt x="0" y="2596"/>
                  </a:cubicBezTo>
                  <a:cubicBezTo>
                    <a:pt x="0" y="1597"/>
                    <a:pt x="0" y="973"/>
                    <a:pt x="546" y="536"/>
                  </a:cubicBezTo>
                  <a:cubicBezTo>
                    <a:pt x="1091" y="99"/>
                    <a:pt x="2182" y="-151"/>
                    <a:pt x="4255" y="99"/>
                  </a:cubicBezTo>
                  <a:cubicBezTo>
                    <a:pt x="6327" y="348"/>
                    <a:pt x="9382" y="1098"/>
                    <a:pt x="12327" y="2409"/>
                  </a:cubicBezTo>
                  <a:cubicBezTo>
                    <a:pt x="15273" y="3720"/>
                    <a:pt x="18109" y="5592"/>
                    <a:pt x="19637" y="7840"/>
                  </a:cubicBezTo>
                  <a:cubicBezTo>
                    <a:pt x="21164" y="10087"/>
                    <a:pt x="21382" y="12709"/>
                    <a:pt x="20182" y="14894"/>
                  </a:cubicBezTo>
                  <a:cubicBezTo>
                    <a:pt x="18982" y="17079"/>
                    <a:pt x="16364" y="18827"/>
                    <a:pt x="13418" y="19888"/>
                  </a:cubicBezTo>
                  <a:cubicBezTo>
                    <a:pt x="10473" y="20950"/>
                    <a:pt x="7200" y="21324"/>
                    <a:pt x="5018" y="21387"/>
                  </a:cubicBezTo>
                  <a:cubicBezTo>
                    <a:pt x="2837" y="21449"/>
                    <a:pt x="1746" y="21199"/>
                    <a:pt x="982" y="20762"/>
                  </a:cubicBezTo>
                  <a:cubicBezTo>
                    <a:pt x="218" y="20325"/>
                    <a:pt x="-218" y="19701"/>
                    <a:pt x="437" y="19202"/>
                  </a:cubicBezTo>
                  <a:cubicBezTo>
                    <a:pt x="1091" y="18702"/>
                    <a:pt x="2837" y="18328"/>
                    <a:pt x="4582" y="17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564984" y="4229100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590384" y="3860799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0"/>
                    <a:pt x="4547" y="0"/>
                    <a:pt x="8147" y="3600"/>
                  </a:cubicBezTo>
                  <a:cubicBezTo>
                    <a:pt x="11747" y="7200"/>
                    <a:pt x="16674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604495" y="3804647"/>
              <a:ext cx="88714" cy="160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230" fill="norm" stroke="1" extrusionOk="0">
                  <a:moveTo>
                    <a:pt x="19256" y="8284"/>
                  </a:moveTo>
                  <a:cubicBezTo>
                    <a:pt x="14232" y="11930"/>
                    <a:pt x="9209" y="15577"/>
                    <a:pt x="5944" y="17962"/>
                  </a:cubicBezTo>
                  <a:cubicBezTo>
                    <a:pt x="2679" y="20346"/>
                    <a:pt x="1172" y="21468"/>
                    <a:pt x="418" y="21187"/>
                  </a:cubicBezTo>
                  <a:cubicBezTo>
                    <a:pt x="-335" y="20907"/>
                    <a:pt x="-335" y="19224"/>
                    <a:pt x="2679" y="16138"/>
                  </a:cubicBezTo>
                  <a:cubicBezTo>
                    <a:pt x="5693" y="13052"/>
                    <a:pt x="11721" y="8564"/>
                    <a:pt x="15488" y="5338"/>
                  </a:cubicBezTo>
                  <a:cubicBezTo>
                    <a:pt x="19256" y="2112"/>
                    <a:pt x="20763" y="149"/>
                    <a:pt x="21014" y="8"/>
                  </a:cubicBezTo>
                  <a:cubicBezTo>
                    <a:pt x="21265" y="-132"/>
                    <a:pt x="20260" y="1551"/>
                    <a:pt x="19507" y="5338"/>
                  </a:cubicBezTo>
                  <a:cubicBezTo>
                    <a:pt x="18753" y="9125"/>
                    <a:pt x="18251" y="15016"/>
                    <a:pt x="17749" y="209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749134" y="3892550"/>
              <a:ext cx="195863" cy="51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08" fill="norm" stroke="1" extrusionOk="0">
                  <a:moveTo>
                    <a:pt x="6821" y="0"/>
                  </a:moveTo>
                  <a:cubicBezTo>
                    <a:pt x="8867" y="443"/>
                    <a:pt x="10914" y="885"/>
                    <a:pt x="13415" y="2479"/>
                  </a:cubicBezTo>
                  <a:cubicBezTo>
                    <a:pt x="15916" y="4072"/>
                    <a:pt x="18872" y="6816"/>
                    <a:pt x="20236" y="9472"/>
                  </a:cubicBezTo>
                  <a:cubicBezTo>
                    <a:pt x="21600" y="12128"/>
                    <a:pt x="21373" y="14695"/>
                    <a:pt x="18417" y="16731"/>
                  </a:cubicBezTo>
                  <a:cubicBezTo>
                    <a:pt x="15461" y="18767"/>
                    <a:pt x="9777" y="20272"/>
                    <a:pt x="6253" y="20936"/>
                  </a:cubicBezTo>
                  <a:cubicBezTo>
                    <a:pt x="2728" y="21600"/>
                    <a:pt x="1364" y="21423"/>
                    <a:pt x="0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6775933" y="4044950"/>
              <a:ext cx="338452" cy="24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20" fill="norm" stroke="1" extrusionOk="0">
                  <a:moveTo>
                    <a:pt x="2938" y="0"/>
                  </a:moveTo>
                  <a:cubicBezTo>
                    <a:pt x="4279" y="751"/>
                    <a:pt x="5621" y="1503"/>
                    <a:pt x="6761" y="1878"/>
                  </a:cubicBezTo>
                  <a:cubicBezTo>
                    <a:pt x="7902" y="2254"/>
                    <a:pt x="8841" y="2254"/>
                    <a:pt x="9646" y="2160"/>
                  </a:cubicBezTo>
                  <a:cubicBezTo>
                    <a:pt x="10451" y="2066"/>
                    <a:pt x="11122" y="1878"/>
                    <a:pt x="11054" y="1690"/>
                  </a:cubicBezTo>
                  <a:cubicBezTo>
                    <a:pt x="10987" y="1503"/>
                    <a:pt x="10182" y="1315"/>
                    <a:pt x="9377" y="1503"/>
                  </a:cubicBezTo>
                  <a:cubicBezTo>
                    <a:pt x="8572" y="1690"/>
                    <a:pt x="7768" y="2254"/>
                    <a:pt x="6963" y="2817"/>
                  </a:cubicBezTo>
                  <a:cubicBezTo>
                    <a:pt x="6158" y="3381"/>
                    <a:pt x="5353" y="3944"/>
                    <a:pt x="5218" y="4508"/>
                  </a:cubicBezTo>
                  <a:cubicBezTo>
                    <a:pt x="5084" y="5071"/>
                    <a:pt x="5621" y="5635"/>
                    <a:pt x="6091" y="6292"/>
                  </a:cubicBezTo>
                  <a:cubicBezTo>
                    <a:pt x="6560" y="6950"/>
                    <a:pt x="6963" y="7701"/>
                    <a:pt x="6895" y="8452"/>
                  </a:cubicBezTo>
                  <a:cubicBezTo>
                    <a:pt x="6828" y="9203"/>
                    <a:pt x="6292" y="9955"/>
                    <a:pt x="5084" y="11457"/>
                  </a:cubicBezTo>
                  <a:cubicBezTo>
                    <a:pt x="3877" y="12960"/>
                    <a:pt x="1999" y="15214"/>
                    <a:pt x="992" y="16810"/>
                  </a:cubicBezTo>
                  <a:cubicBezTo>
                    <a:pt x="-14" y="18407"/>
                    <a:pt x="-148" y="19346"/>
                    <a:pt x="120" y="20097"/>
                  </a:cubicBezTo>
                  <a:cubicBezTo>
                    <a:pt x="389" y="20849"/>
                    <a:pt x="1059" y="21412"/>
                    <a:pt x="2267" y="21506"/>
                  </a:cubicBezTo>
                  <a:cubicBezTo>
                    <a:pt x="3474" y="21600"/>
                    <a:pt x="5218" y="21224"/>
                    <a:pt x="6359" y="19722"/>
                  </a:cubicBezTo>
                  <a:cubicBezTo>
                    <a:pt x="7499" y="18219"/>
                    <a:pt x="8036" y="15590"/>
                    <a:pt x="8304" y="13805"/>
                  </a:cubicBezTo>
                  <a:cubicBezTo>
                    <a:pt x="8572" y="12021"/>
                    <a:pt x="8572" y="11082"/>
                    <a:pt x="8640" y="10143"/>
                  </a:cubicBezTo>
                  <a:cubicBezTo>
                    <a:pt x="8707" y="9203"/>
                    <a:pt x="8841" y="8264"/>
                    <a:pt x="9243" y="7795"/>
                  </a:cubicBezTo>
                  <a:cubicBezTo>
                    <a:pt x="9646" y="7325"/>
                    <a:pt x="10317" y="7325"/>
                    <a:pt x="10853" y="7889"/>
                  </a:cubicBezTo>
                  <a:cubicBezTo>
                    <a:pt x="11390" y="8452"/>
                    <a:pt x="11792" y="9579"/>
                    <a:pt x="11994" y="11082"/>
                  </a:cubicBezTo>
                  <a:cubicBezTo>
                    <a:pt x="12195" y="12584"/>
                    <a:pt x="12195" y="14463"/>
                    <a:pt x="11927" y="15871"/>
                  </a:cubicBezTo>
                  <a:cubicBezTo>
                    <a:pt x="11658" y="17280"/>
                    <a:pt x="11122" y="18219"/>
                    <a:pt x="10585" y="18970"/>
                  </a:cubicBezTo>
                  <a:cubicBezTo>
                    <a:pt x="10048" y="19722"/>
                    <a:pt x="9512" y="20285"/>
                    <a:pt x="9445" y="20097"/>
                  </a:cubicBezTo>
                  <a:cubicBezTo>
                    <a:pt x="9377" y="19910"/>
                    <a:pt x="9780" y="18970"/>
                    <a:pt x="11054" y="17186"/>
                  </a:cubicBezTo>
                  <a:cubicBezTo>
                    <a:pt x="12329" y="15402"/>
                    <a:pt x="14476" y="12772"/>
                    <a:pt x="15817" y="10894"/>
                  </a:cubicBezTo>
                  <a:cubicBezTo>
                    <a:pt x="17159" y="9016"/>
                    <a:pt x="17695" y="7889"/>
                    <a:pt x="17695" y="7795"/>
                  </a:cubicBezTo>
                  <a:cubicBezTo>
                    <a:pt x="17695" y="7701"/>
                    <a:pt x="17159" y="8640"/>
                    <a:pt x="16689" y="9673"/>
                  </a:cubicBezTo>
                  <a:cubicBezTo>
                    <a:pt x="16220" y="10706"/>
                    <a:pt x="15817" y="11833"/>
                    <a:pt x="15616" y="12960"/>
                  </a:cubicBezTo>
                  <a:cubicBezTo>
                    <a:pt x="15415" y="14087"/>
                    <a:pt x="15415" y="15214"/>
                    <a:pt x="16421" y="16341"/>
                  </a:cubicBezTo>
                  <a:cubicBezTo>
                    <a:pt x="17427" y="17468"/>
                    <a:pt x="19440" y="18595"/>
                    <a:pt x="21452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784184" y="4317999"/>
              <a:ext cx="304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16200"/>
                  </a:moveTo>
                  <a:cubicBezTo>
                    <a:pt x="4800" y="18900"/>
                    <a:pt x="9600" y="21600"/>
                    <a:pt x="13200" y="18900"/>
                  </a:cubicBezTo>
                  <a:cubicBezTo>
                    <a:pt x="16800" y="16200"/>
                    <a:pt x="19200" y="81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6951400" y="4292600"/>
              <a:ext cx="131235" cy="5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6968" y="15552"/>
                  </a:moveTo>
                  <a:cubicBezTo>
                    <a:pt x="3484" y="18144"/>
                    <a:pt x="0" y="20736"/>
                    <a:pt x="0" y="21168"/>
                  </a:cubicBezTo>
                  <a:cubicBezTo>
                    <a:pt x="0" y="21600"/>
                    <a:pt x="3484" y="19872"/>
                    <a:pt x="7665" y="15984"/>
                  </a:cubicBezTo>
                  <a:cubicBezTo>
                    <a:pt x="11845" y="12096"/>
                    <a:pt x="16723" y="604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222334" y="41529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203284" y="42799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704934" y="4049981"/>
              <a:ext cx="298451" cy="34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2298" y="17336"/>
                    <a:pt x="4596" y="13253"/>
                    <a:pt x="6128" y="10158"/>
                  </a:cubicBezTo>
                  <a:cubicBezTo>
                    <a:pt x="7660" y="7063"/>
                    <a:pt x="8426" y="4956"/>
                    <a:pt x="8885" y="3507"/>
                  </a:cubicBezTo>
                  <a:cubicBezTo>
                    <a:pt x="9345" y="2058"/>
                    <a:pt x="9498" y="1268"/>
                    <a:pt x="9268" y="1202"/>
                  </a:cubicBezTo>
                  <a:cubicBezTo>
                    <a:pt x="9038" y="1136"/>
                    <a:pt x="8426" y="1795"/>
                    <a:pt x="7813" y="3507"/>
                  </a:cubicBezTo>
                  <a:cubicBezTo>
                    <a:pt x="7200" y="5219"/>
                    <a:pt x="6587" y="7985"/>
                    <a:pt x="6128" y="10685"/>
                  </a:cubicBezTo>
                  <a:cubicBezTo>
                    <a:pt x="5668" y="13385"/>
                    <a:pt x="5362" y="16019"/>
                    <a:pt x="5438" y="17665"/>
                  </a:cubicBezTo>
                  <a:cubicBezTo>
                    <a:pt x="5515" y="19312"/>
                    <a:pt x="5974" y="19970"/>
                    <a:pt x="6587" y="20365"/>
                  </a:cubicBezTo>
                  <a:cubicBezTo>
                    <a:pt x="7200" y="20760"/>
                    <a:pt x="7966" y="20892"/>
                    <a:pt x="9268" y="20234"/>
                  </a:cubicBezTo>
                  <a:cubicBezTo>
                    <a:pt x="10570" y="19575"/>
                    <a:pt x="12409" y="18126"/>
                    <a:pt x="14400" y="15295"/>
                  </a:cubicBezTo>
                  <a:cubicBezTo>
                    <a:pt x="16391" y="12463"/>
                    <a:pt x="18536" y="8248"/>
                    <a:pt x="19685" y="5812"/>
                  </a:cubicBezTo>
                  <a:cubicBezTo>
                    <a:pt x="20834" y="3375"/>
                    <a:pt x="20987" y="2717"/>
                    <a:pt x="20987" y="1992"/>
                  </a:cubicBezTo>
                  <a:cubicBezTo>
                    <a:pt x="20987" y="1268"/>
                    <a:pt x="20834" y="478"/>
                    <a:pt x="20374" y="148"/>
                  </a:cubicBezTo>
                  <a:cubicBezTo>
                    <a:pt x="19915" y="-181"/>
                    <a:pt x="19149" y="-49"/>
                    <a:pt x="18460" y="1465"/>
                  </a:cubicBezTo>
                  <a:cubicBezTo>
                    <a:pt x="17770" y="2980"/>
                    <a:pt x="17157" y="5878"/>
                    <a:pt x="16928" y="8446"/>
                  </a:cubicBezTo>
                  <a:cubicBezTo>
                    <a:pt x="16698" y="11014"/>
                    <a:pt x="16851" y="13253"/>
                    <a:pt x="17694" y="14899"/>
                  </a:cubicBezTo>
                  <a:cubicBezTo>
                    <a:pt x="18536" y="16546"/>
                    <a:pt x="20068" y="17599"/>
                    <a:pt x="21600" y="18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091061" y="4254500"/>
              <a:ext cx="1392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305"/>
                    <a:pt x="-1303" y="10611"/>
                    <a:pt x="240" y="14211"/>
                  </a:cubicBezTo>
                  <a:cubicBezTo>
                    <a:pt x="1783" y="17811"/>
                    <a:pt x="11040" y="19705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8090566" y="3953610"/>
              <a:ext cx="83843" cy="173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79" fill="norm" stroke="1" extrusionOk="0">
                  <a:moveTo>
                    <a:pt x="428" y="4203"/>
                  </a:moveTo>
                  <a:cubicBezTo>
                    <a:pt x="4115" y="6545"/>
                    <a:pt x="7803" y="8887"/>
                    <a:pt x="10964" y="10319"/>
                  </a:cubicBezTo>
                  <a:cubicBezTo>
                    <a:pt x="14125" y="11750"/>
                    <a:pt x="16759" y="12271"/>
                    <a:pt x="18340" y="11750"/>
                  </a:cubicBezTo>
                  <a:cubicBezTo>
                    <a:pt x="19920" y="11230"/>
                    <a:pt x="20447" y="9668"/>
                    <a:pt x="20711" y="7977"/>
                  </a:cubicBezTo>
                  <a:cubicBezTo>
                    <a:pt x="20974" y="6285"/>
                    <a:pt x="20974" y="4463"/>
                    <a:pt x="20184" y="4073"/>
                  </a:cubicBezTo>
                  <a:cubicBezTo>
                    <a:pt x="19394" y="3683"/>
                    <a:pt x="17813" y="4724"/>
                    <a:pt x="15706" y="6545"/>
                  </a:cubicBezTo>
                  <a:cubicBezTo>
                    <a:pt x="13598" y="8367"/>
                    <a:pt x="10964" y="10969"/>
                    <a:pt x="8330" y="12661"/>
                  </a:cubicBezTo>
                  <a:cubicBezTo>
                    <a:pt x="5696" y="14352"/>
                    <a:pt x="3062" y="15133"/>
                    <a:pt x="1481" y="14352"/>
                  </a:cubicBezTo>
                  <a:cubicBezTo>
                    <a:pt x="-99" y="13572"/>
                    <a:pt x="-626" y="11230"/>
                    <a:pt x="954" y="8887"/>
                  </a:cubicBezTo>
                  <a:cubicBezTo>
                    <a:pt x="2535" y="6545"/>
                    <a:pt x="6223" y="4203"/>
                    <a:pt x="9120" y="2512"/>
                  </a:cubicBezTo>
                  <a:cubicBezTo>
                    <a:pt x="12018" y="820"/>
                    <a:pt x="14125" y="-221"/>
                    <a:pt x="15706" y="39"/>
                  </a:cubicBezTo>
                  <a:cubicBezTo>
                    <a:pt x="17286" y="299"/>
                    <a:pt x="18340" y="1861"/>
                    <a:pt x="18603" y="5634"/>
                  </a:cubicBezTo>
                  <a:cubicBezTo>
                    <a:pt x="18867" y="9408"/>
                    <a:pt x="18340" y="15393"/>
                    <a:pt x="17813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7835849" y="3825787"/>
              <a:ext cx="123085" cy="13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83" fill="norm" stroke="1" extrusionOk="0">
                  <a:moveTo>
                    <a:pt x="4814" y="11843"/>
                  </a:moveTo>
                  <a:cubicBezTo>
                    <a:pt x="4814" y="10129"/>
                    <a:pt x="4814" y="8414"/>
                    <a:pt x="4997" y="8414"/>
                  </a:cubicBezTo>
                  <a:cubicBezTo>
                    <a:pt x="5181" y="8414"/>
                    <a:pt x="5547" y="10129"/>
                    <a:pt x="5364" y="11843"/>
                  </a:cubicBezTo>
                  <a:cubicBezTo>
                    <a:pt x="5181" y="13557"/>
                    <a:pt x="4448" y="15272"/>
                    <a:pt x="3350" y="17157"/>
                  </a:cubicBezTo>
                  <a:cubicBezTo>
                    <a:pt x="2252" y="19043"/>
                    <a:pt x="787" y="21100"/>
                    <a:pt x="238" y="21272"/>
                  </a:cubicBezTo>
                  <a:cubicBezTo>
                    <a:pt x="-311" y="21443"/>
                    <a:pt x="55" y="19729"/>
                    <a:pt x="1703" y="16300"/>
                  </a:cubicBezTo>
                  <a:cubicBezTo>
                    <a:pt x="3350" y="12872"/>
                    <a:pt x="6279" y="7729"/>
                    <a:pt x="8842" y="4472"/>
                  </a:cubicBezTo>
                  <a:cubicBezTo>
                    <a:pt x="11404" y="1214"/>
                    <a:pt x="13601" y="-157"/>
                    <a:pt x="14882" y="14"/>
                  </a:cubicBezTo>
                  <a:cubicBezTo>
                    <a:pt x="16164" y="186"/>
                    <a:pt x="16530" y="1900"/>
                    <a:pt x="17445" y="5672"/>
                  </a:cubicBezTo>
                  <a:cubicBezTo>
                    <a:pt x="18360" y="9443"/>
                    <a:pt x="19825" y="15272"/>
                    <a:pt x="21289" y="21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485984" y="4197350"/>
              <a:ext cx="146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8473284" y="4292600"/>
              <a:ext cx="1841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8920120" y="3943349"/>
              <a:ext cx="232614" cy="25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9" fill="norm" stroke="1" extrusionOk="0">
                  <a:moveTo>
                    <a:pt x="17299" y="0"/>
                  </a:moveTo>
                  <a:cubicBezTo>
                    <a:pt x="13407" y="1770"/>
                    <a:pt x="9515" y="3541"/>
                    <a:pt x="7180" y="4692"/>
                  </a:cubicBezTo>
                  <a:cubicBezTo>
                    <a:pt x="4844" y="5843"/>
                    <a:pt x="4066" y="6374"/>
                    <a:pt x="3385" y="6993"/>
                  </a:cubicBezTo>
                  <a:cubicBezTo>
                    <a:pt x="2704" y="7613"/>
                    <a:pt x="2120" y="8321"/>
                    <a:pt x="2412" y="8675"/>
                  </a:cubicBezTo>
                  <a:cubicBezTo>
                    <a:pt x="2704" y="9030"/>
                    <a:pt x="3871" y="9030"/>
                    <a:pt x="5817" y="9030"/>
                  </a:cubicBezTo>
                  <a:cubicBezTo>
                    <a:pt x="7763" y="9030"/>
                    <a:pt x="10488" y="9030"/>
                    <a:pt x="12336" y="9030"/>
                  </a:cubicBezTo>
                  <a:cubicBezTo>
                    <a:pt x="14185" y="9030"/>
                    <a:pt x="15158" y="9030"/>
                    <a:pt x="15353" y="9472"/>
                  </a:cubicBezTo>
                  <a:cubicBezTo>
                    <a:pt x="15547" y="9915"/>
                    <a:pt x="14963" y="10800"/>
                    <a:pt x="12823" y="12216"/>
                  </a:cubicBezTo>
                  <a:cubicBezTo>
                    <a:pt x="10682" y="13633"/>
                    <a:pt x="6985" y="15580"/>
                    <a:pt x="4747" y="16820"/>
                  </a:cubicBezTo>
                  <a:cubicBezTo>
                    <a:pt x="2509" y="18059"/>
                    <a:pt x="1731" y="18590"/>
                    <a:pt x="1050" y="19210"/>
                  </a:cubicBezTo>
                  <a:cubicBezTo>
                    <a:pt x="369" y="19830"/>
                    <a:pt x="-215" y="20538"/>
                    <a:pt x="77" y="20980"/>
                  </a:cubicBezTo>
                  <a:cubicBezTo>
                    <a:pt x="369" y="21423"/>
                    <a:pt x="1536" y="21600"/>
                    <a:pt x="4650" y="21334"/>
                  </a:cubicBezTo>
                  <a:cubicBezTo>
                    <a:pt x="7763" y="21069"/>
                    <a:pt x="12823" y="20361"/>
                    <a:pt x="15936" y="19741"/>
                  </a:cubicBezTo>
                  <a:cubicBezTo>
                    <a:pt x="19050" y="19121"/>
                    <a:pt x="20217" y="18590"/>
                    <a:pt x="21385" y="18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9265201" y="3941368"/>
              <a:ext cx="249484" cy="24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26" fill="norm" stroke="1" extrusionOk="0">
                  <a:moveTo>
                    <a:pt x="6147" y="2917"/>
                  </a:moveTo>
                  <a:cubicBezTo>
                    <a:pt x="6873" y="2368"/>
                    <a:pt x="7599" y="1819"/>
                    <a:pt x="8325" y="2002"/>
                  </a:cubicBezTo>
                  <a:cubicBezTo>
                    <a:pt x="9051" y="2185"/>
                    <a:pt x="9777" y="3100"/>
                    <a:pt x="10322" y="4564"/>
                  </a:cubicBezTo>
                  <a:cubicBezTo>
                    <a:pt x="10866" y="6029"/>
                    <a:pt x="11229" y="8042"/>
                    <a:pt x="10594" y="10513"/>
                  </a:cubicBezTo>
                  <a:cubicBezTo>
                    <a:pt x="9959" y="12985"/>
                    <a:pt x="8325" y="15913"/>
                    <a:pt x="6782" y="17836"/>
                  </a:cubicBezTo>
                  <a:cubicBezTo>
                    <a:pt x="5239" y="19758"/>
                    <a:pt x="3787" y="20673"/>
                    <a:pt x="2607" y="21039"/>
                  </a:cubicBezTo>
                  <a:cubicBezTo>
                    <a:pt x="1428" y="21405"/>
                    <a:pt x="520" y="21222"/>
                    <a:pt x="157" y="20581"/>
                  </a:cubicBezTo>
                  <a:cubicBezTo>
                    <a:pt x="-206" y="19941"/>
                    <a:pt x="-24" y="18842"/>
                    <a:pt x="1609" y="17012"/>
                  </a:cubicBezTo>
                  <a:cubicBezTo>
                    <a:pt x="3243" y="15181"/>
                    <a:pt x="6328" y="12619"/>
                    <a:pt x="9323" y="10056"/>
                  </a:cubicBezTo>
                  <a:cubicBezTo>
                    <a:pt x="12318" y="7493"/>
                    <a:pt x="15223" y="4930"/>
                    <a:pt x="16856" y="3191"/>
                  </a:cubicBezTo>
                  <a:cubicBezTo>
                    <a:pt x="18490" y="1452"/>
                    <a:pt x="18853" y="537"/>
                    <a:pt x="18581" y="171"/>
                  </a:cubicBezTo>
                  <a:cubicBezTo>
                    <a:pt x="18308" y="-195"/>
                    <a:pt x="17401" y="-12"/>
                    <a:pt x="16221" y="1086"/>
                  </a:cubicBezTo>
                  <a:cubicBezTo>
                    <a:pt x="15041" y="2185"/>
                    <a:pt x="13589" y="4198"/>
                    <a:pt x="12591" y="6669"/>
                  </a:cubicBezTo>
                  <a:cubicBezTo>
                    <a:pt x="11592" y="9141"/>
                    <a:pt x="11048" y="12069"/>
                    <a:pt x="11955" y="14174"/>
                  </a:cubicBezTo>
                  <a:cubicBezTo>
                    <a:pt x="12863" y="16280"/>
                    <a:pt x="15223" y="17561"/>
                    <a:pt x="17038" y="18110"/>
                  </a:cubicBezTo>
                  <a:cubicBezTo>
                    <a:pt x="18853" y="18659"/>
                    <a:pt x="20123" y="18476"/>
                    <a:pt x="21394" y="18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9545894" y="4184649"/>
              <a:ext cx="47478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519" fill="norm" stroke="1" extrusionOk="0">
                  <a:moveTo>
                    <a:pt x="11029" y="0"/>
                  </a:moveTo>
                  <a:cubicBezTo>
                    <a:pt x="14629" y="4780"/>
                    <a:pt x="18229" y="9561"/>
                    <a:pt x="19579" y="12925"/>
                  </a:cubicBezTo>
                  <a:cubicBezTo>
                    <a:pt x="20929" y="16289"/>
                    <a:pt x="20029" y="18236"/>
                    <a:pt x="16879" y="19564"/>
                  </a:cubicBezTo>
                  <a:cubicBezTo>
                    <a:pt x="13729" y="20892"/>
                    <a:pt x="8329" y="21600"/>
                    <a:pt x="4729" y="21511"/>
                  </a:cubicBezTo>
                  <a:cubicBezTo>
                    <a:pt x="1129" y="21423"/>
                    <a:pt x="-671" y="20538"/>
                    <a:pt x="229" y="18944"/>
                  </a:cubicBezTo>
                  <a:cubicBezTo>
                    <a:pt x="1129" y="17351"/>
                    <a:pt x="4729" y="15049"/>
                    <a:pt x="8329" y="12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9546434" y="3784599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652121" y="3797300"/>
              <a:ext cx="9116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525" y="0"/>
                  </a:moveTo>
                  <a:cubicBezTo>
                    <a:pt x="34" y="2250"/>
                    <a:pt x="-457" y="4500"/>
                    <a:pt x="770" y="7650"/>
                  </a:cubicBezTo>
                  <a:cubicBezTo>
                    <a:pt x="1998" y="10800"/>
                    <a:pt x="4943" y="14850"/>
                    <a:pt x="8625" y="17325"/>
                  </a:cubicBezTo>
                  <a:cubicBezTo>
                    <a:pt x="12307" y="19800"/>
                    <a:pt x="16725" y="20700"/>
                    <a:pt x="211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9624486" y="3785089"/>
              <a:ext cx="112449" cy="15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50" fill="norm" stroke="1" extrusionOk="0">
                  <a:moveTo>
                    <a:pt x="21250" y="1639"/>
                  </a:moveTo>
                  <a:cubicBezTo>
                    <a:pt x="19250" y="4197"/>
                    <a:pt x="17250" y="6755"/>
                    <a:pt x="15050" y="9313"/>
                  </a:cubicBezTo>
                  <a:cubicBezTo>
                    <a:pt x="12850" y="11871"/>
                    <a:pt x="10450" y="14429"/>
                    <a:pt x="7850" y="16134"/>
                  </a:cubicBezTo>
                  <a:cubicBezTo>
                    <a:pt x="5250" y="17839"/>
                    <a:pt x="2450" y="18692"/>
                    <a:pt x="1050" y="18408"/>
                  </a:cubicBezTo>
                  <a:cubicBezTo>
                    <a:pt x="-350" y="18124"/>
                    <a:pt x="-350" y="16703"/>
                    <a:pt x="1050" y="14855"/>
                  </a:cubicBezTo>
                  <a:cubicBezTo>
                    <a:pt x="2450" y="13008"/>
                    <a:pt x="5250" y="10734"/>
                    <a:pt x="8250" y="8603"/>
                  </a:cubicBezTo>
                  <a:cubicBezTo>
                    <a:pt x="11250" y="6471"/>
                    <a:pt x="14450" y="4482"/>
                    <a:pt x="16650" y="2776"/>
                  </a:cubicBezTo>
                  <a:cubicBezTo>
                    <a:pt x="18850" y="1071"/>
                    <a:pt x="20050" y="-350"/>
                    <a:pt x="20050" y="76"/>
                  </a:cubicBezTo>
                  <a:cubicBezTo>
                    <a:pt x="20050" y="503"/>
                    <a:pt x="18850" y="2776"/>
                    <a:pt x="17450" y="6613"/>
                  </a:cubicBezTo>
                  <a:cubicBezTo>
                    <a:pt x="16050" y="10450"/>
                    <a:pt x="14450" y="15850"/>
                    <a:pt x="12850" y="21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9559134" y="40957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911434" y="4368800"/>
              <a:ext cx="67734" cy="19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16200" y="0"/>
                  </a:moveTo>
                  <a:cubicBezTo>
                    <a:pt x="17550" y="3411"/>
                    <a:pt x="18900" y="6821"/>
                    <a:pt x="19912" y="9777"/>
                  </a:cubicBezTo>
                  <a:cubicBezTo>
                    <a:pt x="20925" y="12733"/>
                    <a:pt x="21600" y="15234"/>
                    <a:pt x="21600" y="17053"/>
                  </a:cubicBezTo>
                  <a:cubicBezTo>
                    <a:pt x="21600" y="18872"/>
                    <a:pt x="20925" y="20008"/>
                    <a:pt x="18900" y="20691"/>
                  </a:cubicBezTo>
                  <a:cubicBezTo>
                    <a:pt x="16875" y="21373"/>
                    <a:pt x="13500" y="21600"/>
                    <a:pt x="10125" y="19667"/>
                  </a:cubicBezTo>
                  <a:cubicBezTo>
                    <a:pt x="6750" y="17735"/>
                    <a:pt x="3375" y="13642"/>
                    <a:pt x="0" y="9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8968584" y="430530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9051134" y="43688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8993984" y="4343400"/>
              <a:ext cx="1714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8635"/>
                    <a:pt x="10133" y="15671"/>
                    <a:pt x="13733" y="12071"/>
                  </a:cubicBezTo>
                  <a:cubicBezTo>
                    <a:pt x="17333" y="8471"/>
                    <a:pt x="19467" y="423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9165434" y="4324350"/>
              <a:ext cx="6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8981284" y="3740566"/>
              <a:ext cx="133351" cy="2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3263"/>
                  </a:moveTo>
                  <a:cubicBezTo>
                    <a:pt x="0" y="6789"/>
                    <a:pt x="0" y="10316"/>
                    <a:pt x="171" y="12740"/>
                  </a:cubicBezTo>
                  <a:cubicBezTo>
                    <a:pt x="343" y="15165"/>
                    <a:pt x="686" y="16487"/>
                    <a:pt x="686" y="16377"/>
                  </a:cubicBezTo>
                  <a:cubicBezTo>
                    <a:pt x="686" y="16267"/>
                    <a:pt x="343" y="14724"/>
                    <a:pt x="171" y="12410"/>
                  </a:cubicBezTo>
                  <a:cubicBezTo>
                    <a:pt x="0" y="10096"/>
                    <a:pt x="0" y="7010"/>
                    <a:pt x="857" y="4806"/>
                  </a:cubicBezTo>
                  <a:cubicBezTo>
                    <a:pt x="1714" y="2602"/>
                    <a:pt x="3429" y="1279"/>
                    <a:pt x="5143" y="508"/>
                  </a:cubicBezTo>
                  <a:cubicBezTo>
                    <a:pt x="6857" y="-264"/>
                    <a:pt x="8571" y="-484"/>
                    <a:pt x="10971" y="2271"/>
                  </a:cubicBezTo>
                  <a:cubicBezTo>
                    <a:pt x="13371" y="5026"/>
                    <a:pt x="16457" y="10757"/>
                    <a:pt x="18343" y="14394"/>
                  </a:cubicBezTo>
                  <a:cubicBezTo>
                    <a:pt x="20229" y="18030"/>
                    <a:pt x="20914" y="19573"/>
                    <a:pt x="21600" y="21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8003384" y="3349365"/>
              <a:ext cx="198070" cy="37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54" fill="norm" stroke="1" extrusionOk="0">
                  <a:moveTo>
                    <a:pt x="0" y="21554"/>
                  </a:moveTo>
                  <a:cubicBezTo>
                    <a:pt x="1149" y="18363"/>
                    <a:pt x="2298" y="15172"/>
                    <a:pt x="3447" y="12718"/>
                  </a:cubicBezTo>
                  <a:cubicBezTo>
                    <a:pt x="4596" y="10263"/>
                    <a:pt x="5745" y="8545"/>
                    <a:pt x="6664" y="7440"/>
                  </a:cubicBezTo>
                  <a:cubicBezTo>
                    <a:pt x="7583" y="6336"/>
                    <a:pt x="8272" y="5845"/>
                    <a:pt x="9191" y="5477"/>
                  </a:cubicBezTo>
                  <a:cubicBezTo>
                    <a:pt x="10111" y="5109"/>
                    <a:pt x="11260" y="4863"/>
                    <a:pt x="12409" y="4556"/>
                  </a:cubicBezTo>
                  <a:cubicBezTo>
                    <a:pt x="13557" y="4249"/>
                    <a:pt x="14706" y="3881"/>
                    <a:pt x="14936" y="3390"/>
                  </a:cubicBezTo>
                  <a:cubicBezTo>
                    <a:pt x="15166" y="2899"/>
                    <a:pt x="14477" y="2286"/>
                    <a:pt x="13443" y="1918"/>
                  </a:cubicBezTo>
                  <a:cubicBezTo>
                    <a:pt x="12409" y="1549"/>
                    <a:pt x="11030" y="1427"/>
                    <a:pt x="9077" y="1243"/>
                  </a:cubicBezTo>
                  <a:cubicBezTo>
                    <a:pt x="7123" y="1059"/>
                    <a:pt x="4596" y="813"/>
                    <a:pt x="4021" y="690"/>
                  </a:cubicBezTo>
                  <a:cubicBezTo>
                    <a:pt x="3447" y="568"/>
                    <a:pt x="4826" y="568"/>
                    <a:pt x="7353" y="445"/>
                  </a:cubicBezTo>
                  <a:cubicBezTo>
                    <a:pt x="9881" y="322"/>
                    <a:pt x="13557" y="77"/>
                    <a:pt x="15970" y="15"/>
                  </a:cubicBezTo>
                  <a:cubicBezTo>
                    <a:pt x="18383" y="-46"/>
                    <a:pt x="19532" y="77"/>
                    <a:pt x="20336" y="445"/>
                  </a:cubicBezTo>
                  <a:cubicBezTo>
                    <a:pt x="21140" y="813"/>
                    <a:pt x="21600" y="1427"/>
                    <a:pt x="21485" y="1979"/>
                  </a:cubicBezTo>
                  <a:cubicBezTo>
                    <a:pt x="21370" y="2531"/>
                    <a:pt x="20681" y="3022"/>
                    <a:pt x="20106" y="3636"/>
                  </a:cubicBezTo>
                  <a:cubicBezTo>
                    <a:pt x="19532" y="4249"/>
                    <a:pt x="19072" y="4986"/>
                    <a:pt x="18613" y="5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841218" y="2347247"/>
              <a:ext cx="2893796" cy="113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62" fill="norm" stroke="1" extrusionOk="0">
                  <a:moveTo>
                    <a:pt x="11850" y="3174"/>
                  </a:moveTo>
                  <a:cubicBezTo>
                    <a:pt x="11582" y="2692"/>
                    <a:pt x="11314" y="2210"/>
                    <a:pt x="10951" y="1769"/>
                  </a:cubicBezTo>
                  <a:cubicBezTo>
                    <a:pt x="10589" y="1327"/>
                    <a:pt x="10131" y="926"/>
                    <a:pt x="9706" y="645"/>
                  </a:cubicBezTo>
                  <a:cubicBezTo>
                    <a:pt x="9280" y="363"/>
                    <a:pt x="8886" y="203"/>
                    <a:pt x="8476" y="103"/>
                  </a:cubicBezTo>
                  <a:cubicBezTo>
                    <a:pt x="8066" y="2"/>
                    <a:pt x="7640" y="-38"/>
                    <a:pt x="7191" y="42"/>
                  </a:cubicBezTo>
                  <a:cubicBezTo>
                    <a:pt x="6742" y="123"/>
                    <a:pt x="6269" y="323"/>
                    <a:pt x="5756" y="624"/>
                  </a:cubicBezTo>
                  <a:cubicBezTo>
                    <a:pt x="5244" y="926"/>
                    <a:pt x="4692" y="1327"/>
                    <a:pt x="4172" y="1809"/>
                  </a:cubicBezTo>
                  <a:cubicBezTo>
                    <a:pt x="3651" y="2291"/>
                    <a:pt x="3163" y="2853"/>
                    <a:pt x="2737" y="3495"/>
                  </a:cubicBezTo>
                  <a:cubicBezTo>
                    <a:pt x="2311" y="4137"/>
                    <a:pt x="1949" y="4860"/>
                    <a:pt x="1641" y="5683"/>
                  </a:cubicBezTo>
                  <a:cubicBezTo>
                    <a:pt x="1334" y="6506"/>
                    <a:pt x="1081" y="7430"/>
                    <a:pt x="837" y="8594"/>
                  </a:cubicBezTo>
                  <a:cubicBezTo>
                    <a:pt x="593" y="9758"/>
                    <a:pt x="356" y="11163"/>
                    <a:pt x="198" y="12348"/>
                  </a:cubicBezTo>
                  <a:cubicBezTo>
                    <a:pt x="41" y="13532"/>
                    <a:pt x="-38" y="14496"/>
                    <a:pt x="17" y="15259"/>
                  </a:cubicBezTo>
                  <a:cubicBezTo>
                    <a:pt x="72" y="16021"/>
                    <a:pt x="262" y="16584"/>
                    <a:pt x="545" y="17206"/>
                  </a:cubicBezTo>
                  <a:cubicBezTo>
                    <a:pt x="829" y="17828"/>
                    <a:pt x="1208" y="18511"/>
                    <a:pt x="1641" y="19033"/>
                  </a:cubicBezTo>
                  <a:cubicBezTo>
                    <a:pt x="2075" y="19555"/>
                    <a:pt x="2563" y="19916"/>
                    <a:pt x="3060" y="20177"/>
                  </a:cubicBezTo>
                  <a:cubicBezTo>
                    <a:pt x="3557" y="20438"/>
                    <a:pt x="4061" y="20598"/>
                    <a:pt x="4518" y="20739"/>
                  </a:cubicBezTo>
                  <a:cubicBezTo>
                    <a:pt x="4976" y="20879"/>
                    <a:pt x="5386" y="21000"/>
                    <a:pt x="5843" y="21100"/>
                  </a:cubicBezTo>
                  <a:cubicBezTo>
                    <a:pt x="6300" y="21201"/>
                    <a:pt x="6805" y="21281"/>
                    <a:pt x="7356" y="21341"/>
                  </a:cubicBezTo>
                  <a:cubicBezTo>
                    <a:pt x="7908" y="21401"/>
                    <a:pt x="8507" y="21442"/>
                    <a:pt x="9075" y="21482"/>
                  </a:cubicBezTo>
                  <a:cubicBezTo>
                    <a:pt x="9643" y="21522"/>
                    <a:pt x="10179" y="21562"/>
                    <a:pt x="10770" y="21562"/>
                  </a:cubicBezTo>
                  <a:cubicBezTo>
                    <a:pt x="11361" y="21562"/>
                    <a:pt x="12008" y="21522"/>
                    <a:pt x="12615" y="21502"/>
                  </a:cubicBezTo>
                  <a:cubicBezTo>
                    <a:pt x="13222" y="21482"/>
                    <a:pt x="13789" y="21482"/>
                    <a:pt x="14357" y="21401"/>
                  </a:cubicBezTo>
                  <a:cubicBezTo>
                    <a:pt x="14924" y="21321"/>
                    <a:pt x="15492" y="21161"/>
                    <a:pt x="15981" y="21020"/>
                  </a:cubicBezTo>
                  <a:cubicBezTo>
                    <a:pt x="16469" y="20879"/>
                    <a:pt x="16879" y="20759"/>
                    <a:pt x="17352" y="20619"/>
                  </a:cubicBezTo>
                  <a:cubicBezTo>
                    <a:pt x="17825" y="20478"/>
                    <a:pt x="18361" y="20317"/>
                    <a:pt x="18874" y="19956"/>
                  </a:cubicBezTo>
                  <a:cubicBezTo>
                    <a:pt x="19386" y="19595"/>
                    <a:pt x="19875" y="19033"/>
                    <a:pt x="20293" y="18370"/>
                  </a:cubicBezTo>
                  <a:cubicBezTo>
                    <a:pt x="20711" y="17708"/>
                    <a:pt x="21057" y="16945"/>
                    <a:pt x="21270" y="15881"/>
                  </a:cubicBezTo>
                  <a:cubicBezTo>
                    <a:pt x="21483" y="14817"/>
                    <a:pt x="21562" y="13452"/>
                    <a:pt x="21554" y="12288"/>
                  </a:cubicBezTo>
                  <a:cubicBezTo>
                    <a:pt x="21546" y="11123"/>
                    <a:pt x="21452" y="10160"/>
                    <a:pt x="21215" y="9216"/>
                  </a:cubicBezTo>
                  <a:cubicBezTo>
                    <a:pt x="20979" y="8273"/>
                    <a:pt x="20600" y="7349"/>
                    <a:pt x="20127" y="6486"/>
                  </a:cubicBezTo>
                  <a:cubicBezTo>
                    <a:pt x="19654" y="5623"/>
                    <a:pt x="19087" y="4820"/>
                    <a:pt x="18566" y="4158"/>
                  </a:cubicBezTo>
                  <a:cubicBezTo>
                    <a:pt x="18046" y="3495"/>
                    <a:pt x="17573" y="2973"/>
                    <a:pt x="17029" y="2612"/>
                  </a:cubicBezTo>
                  <a:cubicBezTo>
                    <a:pt x="16485" y="2250"/>
                    <a:pt x="15870" y="2050"/>
                    <a:pt x="15224" y="1909"/>
                  </a:cubicBezTo>
                  <a:cubicBezTo>
                    <a:pt x="14577" y="1769"/>
                    <a:pt x="13900" y="1688"/>
                    <a:pt x="13300" y="1688"/>
                  </a:cubicBezTo>
                  <a:cubicBezTo>
                    <a:pt x="12701" y="1688"/>
                    <a:pt x="12181" y="1769"/>
                    <a:pt x="11511" y="1990"/>
                  </a:cubicBezTo>
                  <a:cubicBezTo>
                    <a:pt x="10841" y="2210"/>
                    <a:pt x="10021" y="2572"/>
                    <a:pt x="9493" y="2853"/>
                  </a:cubicBezTo>
                  <a:cubicBezTo>
                    <a:pt x="8965" y="3134"/>
                    <a:pt x="8728" y="3334"/>
                    <a:pt x="8492" y="3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154784" y="5055542"/>
              <a:ext cx="142138" cy="22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221" fill="norm" stroke="1" extrusionOk="0">
                  <a:moveTo>
                    <a:pt x="1906" y="4073"/>
                  </a:moveTo>
                  <a:cubicBezTo>
                    <a:pt x="2541" y="3083"/>
                    <a:pt x="3176" y="2092"/>
                    <a:pt x="5241" y="1299"/>
                  </a:cubicBezTo>
                  <a:cubicBezTo>
                    <a:pt x="7306" y="506"/>
                    <a:pt x="10800" y="-88"/>
                    <a:pt x="13024" y="11"/>
                  </a:cubicBezTo>
                  <a:cubicBezTo>
                    <a:pt x="15247" y="110"/>
                    <a:pt x="16200" y="903"/>
                    <a:pt x="16200" y="2191"/>
                  </a:cubicBezTo>
                  <a:cubicBezTo>
                    <a:pt x="16200" y="3479"/>
                    <a:pt x="15247" y="5262"/>
                    <a:pt x="14135" y="6551"/>
                  </a:cubicBezTo>
                  <a:cubicBezTo>
                    <a:pt x="13024" y="7839"/>
                    <a:pt x="11753" y="8631"/>
                    <a:pt x="12229" y="9226"/>
                  </a:cubicBezTo>
                  <a:cubicBezTo>
                    <a:pt x="12706" y="9820"/>
                    <a:pt x="14929" y="10217"/>
                    <a:pt x="16994" y="10910"/>
                  </a:cubicBezTo>
                  <a:cubicBezTo>
                    <a:pt x="19059" y="11604"/>
                    <a:pt x="20965" y="12595"/>
                    <a:pt x="21282" y="14279"/>
                  </a:cubicBezTo>
                  <a:cubicBezTo>
                    <a:pt x="21600" y="15963"/>
                    <a:pt x="20329" y="18341"/>
                    <a:pt x="17947" y="19729"/>
                  </a:cubicBezTo>
                  <a:cubicBezTo>
                    <a:pt x="15565" y="21116"/>
                    <a:pt x="12071" y="21512"/>
                    <a:pt x="8894" y="21017"/>
                  </a:cubicBezTo>
                  <a:cubicBezTo>
                    <a:pt x="5718" y="20521"/>
                    <a:pt x="2859" y="19134"/>
                    <a:pt x="0" y="17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0" y="4879130"/>
              <a:ext cx="528672" cy="60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14" fill="norm" stroke="1" extrusionOk="0">
                  <a:moveTo>
                    <a:pt x="10474" y="3316"/>
                  </a:moveTo>
                  <a:cubicBezTo>
                    <a:pt x="10474" y="2711"/>
                    <a:pt x="10474" y="2107"/>
                    <a:pt x="10305" y="1692"/>
                  </a:cubicBezTo>
                  <a:cubicBezTo>
                    <a:pt x="10136" y="1276"/>
                    <a:pt x="9799" y="1050"/>
                    <a:pt x="8997" y="823"/>
                  </a:cubicBezTo>
                  <a:cubicBezTo>
                    <a:pt x="8196" y="597"/>
                    <a:pt x="6930" y="370"/>
                    <a:pt x="5453" y="937"/>
                  </a:cubicBezTo>
                  <a:cubicBezTo>
                    <a:pt x="3977" y="1503"/>
                    <a:pt x="2289" y="2862"/>
                    <a:pt x="1235" y="4826"/>
                  </a:cubicBezTo>
                  <a:cubicBezTo>
                    <a:pt x="180" y="6790"/>
                    <a:pt x="-242" y="9358"/>
                    <a:pt x="138" y="11850"/>
                  </a:cubicBezTo>
                  <a:cubicBezTo>
                    <a:pt x="517" y="14342"/>
                    <a:pt x="1699" y="16759"/>
                    <a:pt x="3302" y="18496"/>
                  </a:cubicBezTo>
                  <a:cubicBezTo>
                    <a:pt x="4905" y="20233"/>
                    <a:pt x="6930" y="21290"/>
                    <a:pt x="9124" y="21404"/>
                  </a:cubicBezTo>
                  <a:cubicBezTo>
                    <a:pt x="11317" y="21517"/>
                    <a:pt x="13680" y="20686"/>
                    <a:pt x="15663" y="19251"/>
                  </a:cubicBezTo>
                  <a:cubicBezTo>
                    <a:pt x="17646" y="17816"/>
                    <a:pt x="19249" y="15777"/>
                    <a:pt x="20177" y="13587"/>
                  </a:cubicBezTo>
                  <a:cubicBezTo>
                    <a:pt x="21105" y="11397"/>
                    <a:pt x="21358" y="9055"/>
                    <a:pt x="20725" y="6941"/>
                  </a:cubicBezTo>
                  <a:cubicBezTo>
                    <a:pt x="20092" y="4826"/>
                    <a:pt x="18574" y="2938"/>
                    <a:pt x="16506" y="1767"/>
                  </a:cubicBezTo>
                  <a:cubicBezTo>
                    <a:pt x="14439" y="597"/>
                    <a:pt x="11824" y="144"/>
                    <a:pt x="10305" y="30"/>
                  </a:cubicBezTo>
                  <a:cubicBezTo>
                    <a:pt x="8786" y="-83"/>
                    <a:pt x="8364" y="144"/>
                    <a:pt x="7942" y="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879294" y="4982512"/>
              <a:ext cx="164491" cy="41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71" fill="norm" stroke="1" extrusionOk="0">
                  <a:moveTo>
                    <a:pt x="4074" y="5272"/>
                  </a:moveTo>
                  <a:cubicBezTo>
                    <a:pt x="4351" y="7743"/>
                    <a:pt x="4628" y="10215"/>
                    <a:pt x="4766" y="12364"/>
                  </a:cubicBezTo>
                  <a:cubicBezTo>
                    <a:pt x="4905" y="14513"/>
                    <a:pt x="4905" y="16340"/>
                    <a:pt x="4766" y="17684"/>
                  </a:cubicBezTo>
                  <a:cubicBezTo>
                    <a:pt x="4628" y="19027"/>
                    <a:pt x="4351" y="19887"/>
                    <a:pt x="3658" y="20478"/>
                  </a:cubicBezTo>
                  <a:cubicBezTo>
                    <a:pt x="2966" y="21069"/>
                    <a:pt x="1858" y="21391"/>
                    <a:pt x="1166" y="21230"/>
                  </a:cubicBezTo>
                  <a:cubicBezTo>
                    <a:pt x="474" y="21069"/>
                    <a:pt x="197" y="20424"/>
                    <a:pt x="58" y="18221"/>
                  </a:cubicBezTo>
                  <a:cubicBezTo>
                    <a:pt x="-80" y="16018"/>
                    <a:pt x="-80" y="12257"/>
                    <a:pt x="1305" y="9033"/>
                  </a:cubicBezTo>
                  <a:cubicBezTo>
                    <a:pt x="2689" y="5809"/>
                    <a:pt x="5458" y="3122"/>
                    <a:pt x="8366" y="1618"/>
                  </a:cubicBezTo>
                  <a:cubicBezTo>
                    <a:pt x="11274" y="113"/>
                    <a:pt x="14320" y="-209"/>
                    <a:pt x="16674" y="113"/>
                  </a:cubicBezTo>
                  <a:cubicBezTo>
                    <a:pt x="19028" y="436"/>
                    <a:pt x="20689" y="1403"/>
                    <a:pt x="20274" y="3069"/>
                  </a:cubicBezTo>
                  <a:cubicBezTo>
                    <a:pt x="19858" y="4734"/>
                    <a:pt x="17366" y="7098"/>
                    <a:pt x="14874" y="8710"/>
                  </a:cubicBezTo>
                  <a:cubicBezTo>
                    <a:pt x="12382" y="10322"/>
                    <a:pt x="9889" y="11182"/>
                    <a:pt x="7812" y="11827"/>
                  </a:cubicBezTo>
                  <a:cubicBezTo>
                    <a:pt x="5735" y="12472"/>
                    <a:pt x="4074" y="12901"/>
                    <a:pt x="4628" y="13654"/>
                  </a:cubicBezTo>
                  <a:cubicBezTo>
                    <a:pt x="5182" y="14406"/>
                    <a:pt x="7951" y="15481"/>
                    <a:pt x="11135" y="16287"/>
                  </a:cubicBezTo>
                  <a:cubicBezTo>
                    <a:pt x="14320" y="17092"/>
                    <a:pt x="17920" y="17630"/>
                    <a:pt x="21520" y="18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1089006" y="5173309"/>
              <a:ext cx="119878" cy="18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337" fill="norm" stroke="1" extrusionOk="0">
                  <a:moveTo>
                    <a:pt x="7429" y="7503"/>
                  </a:moveTo>
                  <a:cubicBezTo>
                    <a:pt x="9229" y="7746"/>
                    <a:pt x="11029" y="7989"/>
                    <a:pt x="12649" y="7382"/>
                  </a:cubicBezTo>
                  <a:cubicBezTo>
                    <a:pt x="14269" y="6775"/>
                    <a:pt x="15709" y="5319"/>
                    <a:pt x="16429" y="3984"/>
                  </a:cubicBezTo>
                  <a:cubicBezTo>
                    <a:pt x="17149" y="2649"/>
                    <a:pt x="17149" y="1436"/>
                    <a:pt x="16249" y="708"/>
                  </a:cubicBezTo>
                  <a:cubicBezTo>
                    <a:pt x="15349" y="-20"/>
                    <a:pt x="13549" y="-263"/>
                    <a:pt x="10849" y="344"/>
                  </a:cubicBezTo>
                  <a:cubicBezTo>
                    <a:pt x="8149" y="950"/>
                    <a:pt x="4549" y="2407"/>
                    <a:pt x="2209" y="5198"/>
                  </a:cubicBezTo>
                  <a:cubicBezTo>
                    <a:pt x="-131" y="7989"/>
                    <a:pt x="-1211" y="12115"/>
                    <a:pt x="2029" y="15027"/>
                  </a:cubicBezTo>
                  <a:cubicBezTo>
                    <a:pt x="5269" y="17939"/>
                    <a:pt x="12829" y="19638"/>
                    <a:pt x="20389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1266397" y="5140982"/>
              <a:ext cx="106217" cy="432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21" fill="norm" stroke="1" extrusionOk="0">
                  <a:moveTo>
                    <a:pt x="8821" y="5472"/>
                  </a:moveTo>
                  <a:cubicBezTo>
                    <a:pt x="6280" y="7150"/>
                    <a:pt x="3739" y="8828"/>
                    <a:pt x="2468" y="11292"/>
                  </a:cubicBezTo>
                  <a:cubicBezTo>
                    <a:pt x="1198" y="13756"/>
                    <a:pt x="1198" y="17006"/>
                    <a:pt x="986" y="18946"/>
                  </a:cubicBezTo>
                  <a:cubicBezTo>
                    <a:pt x="774" y="20886"/>
                    <a:pt x="351" y="21515"/>
                    <a:pt x="139" y="21410"/>
                  </a:cubicBezTo>
                  <a:cubicBezTo>
                    <a:pt x="-73" y="21305"/>
                    <a:pt x="-73" y="20466"/>
                    <a:pt x="351" y="18317"/>
                  </a:cubicBezTo>
                  <a:cubicBezTo>
                    <a:pt x="774" y="16167"/>
                    <a:pt x="1621" y="12707"/>
                    <a:pt x="2680" y="9719"/>
                  </a:cubicBezTo>
                  <a:cubicBezTo>
                    <a:pt x="3739" y="6731"/>
                    <a:pt x="5009" y="4214"/>
                    <a:pt x="6492" y="2694"/>
                  </a:cubicBezTo>
                  <a:cubicBezTo>
                    <a:pt x="7974" y="1173"/>
                    <a:pt x="9668" y="649"/>
                    <a:pt x="11574" y="334"/>
                  </a:cubicBezTo>
                  <a:cubicBezTo>
                    <a:pt x="13480" y="20"/>
                    <a:pt x="15598" y="-85"/>
                    <a:pt x="17292" y="72"/>
                  </a:cubicBezTo>
                  <a:cubicBezTo>
                    <a:pt x="18986" y="230"/>
                    <a:pt x="20256" y="649"/>
                    <a:pt x="20892" y="1173"/>
                  </a:cubicBezTo>
                  <a:cubicBezTo>
                    <a:pt x="21527" y="1698"/>
                    <a:pt x="21527" y="2327"/>
                    <a:pt x="19198" y="3270"/>
                  </a:cubicBezTo>
                  <a:cubicBezTo>
                    <a:pt x="16868" y="4214"/>
                    <a:pt x="12209" y="5472"/>
                    <a:pt x="7551" y="67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1391922" y="4942728"/>
              <a:ext cx="509113" cy="3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95" fill="norm" stroke="1" extrusionOk="0">
                  <a:moveTo>
                    <a:pt x="2713" y="17286"/>
                  </a:moveTo>
                  <a:cubicBezTo>
                    <a:pt x="3336" y="16357"/>
                    <a:pt x="3958" y="15428"/>
                    <a:pt x="4269" y="14557"/>
                  </a:cubicBezTo>
                  <a:cubicBezTo>
                    <a:pt x="4580" y="13686"/>
                    <a:pt x="4580" y="12873"/>
                    <a:pt x="4269" y="12409"/>
                  </a:cubicBezTo>
                  <a:cubicBezTo>
                    <a:pt x="3958" y="11944"/>
                    <a:pt x="3336" y="11828"/>
                    <a:pt x="2491" y="12641"/>
                  </a:cubicBezTo>
                  <a:cubicBezTo>
                    <a:pt x="1647" y="13454"/>
                    <a:pt x="580" y="15196"/>
                    <a:pt x="180" y="16706"/>
                  </a:cubicBezTo>
                  <a:cubicBezTo>
                    <a:pt x="-220" y="18215"/>
                    <a:pt x="47" y="19493"/>
                    <a:pt x="980" y="20306"/>
                  </a:cubicBezTo>
                  <a:cubicBezTo>
                    <a:pt x="1913" y="21119"/>
                    <a:pt x="3513" y="21467"/>
                    <a:pt x="5069" y="20886"/>
                  </a:cubicBezTo>
                  <a:cubicBezTo>
                    <a:pt x="6624" y="20306"/>
                    <a:pt x="8136" y="18796"/>
                    <a:pt x="8980" y="17635"/>
                  </a:cubicBezTo>
                  <a:cubicBezTo>
                    <a:pt x="9824" y="16473"/>
                    <a:pt x="10002" y="15661"/>
                    <a:pt x="9780" y="15254"/>
                  </a:cubicBezTo>
                  <a:cubicBezTo>
                    <a:pt x="9558" y="14848"/>
                    <a:pt x="8936" y="14848"/>
                    <a:pt x="8447" y="15080"/>
                  </a:cubicBezTo>
                  <a:cubicBezTo>
                    <a:pt x="7958" y="15312"/>
                    <a:pt x="7602" y="15777"/>
                    <a:pt x="7336" y="16299"/>
                  </a:cubicBezTo>
                  <a:cubicBezTo>
                    <a:pt x="7069" y="16822"/>
                    <a:pt x="6891" y="17402"/>
                    <a:pt x="6980" y="17867"/>
                  </a:cubicBezTo>
                  <a:cubicBezTo>
                    <a:pt x="7069" y="18332"/>
                    <a:pt x="7424" y="18680"/>
                    <a:pt x="7824" y="18854"/>
                  </a:cubicBezTo>
                  <a:cubicBezTo>
                    <a:pt x="8224" y="19028"/>
                    <a:pt x="8669" y="19028"/>
                    <a:pt x="9113" y="18854"/>
                  </a:cubicBezTo>
                  <a:cubicBezTo>
                    <a:pt x="9558" y="18680"/>
                    <a:pt x="10002" y="18332"/>
                    <a:pt x="10358" y="18564"/>
                  </a:cubicBezTo>
                  <a:cubicBezTo>
                    <a:pt x="10713" y="18796"/>
                    <a:pt x="10980" y="19609"/>
                    <a:pt x="11380" y="20015"/>
                  </a:cubicBezTo>
                  <a:cubicBezTo>
                    <a:pt x="11780" y="20422"/>
                    <a:pt x="12313" y="20422"/>
                    <a:pt x="13291" y="19435"/>
                  </a:cubicBezTo>
                  <a:cubicBezTo>
                    <a:pt x="14269" y="18448"/>
                    <a:pt x="15691" y="16473"/>
                    <a:pt x="16758" y="13861"/>
                  </a:cubicBezTo>
                  <a:cubicBezTo>
                    <a:pt x="17824" y="11248"/>
                    <a:pt x="18536" y="7996"/>
                    <a:pt x="18936" y="5848"/>
                  </a:cubicBezTo>
                  <a:cubicBezTo>
                    <a:pt x="19336" y="3699"/>
                    <a:pt x="19424" y="2654"/>
                    <a:pt x="19424" y="1783"/>
                  </a:cubicBezTo>
                  <a:cubicBezTo>
                    <a:pt x="19424" y="912"/>
                    <a:pt x="19336" y="215"/>
                    <a:pt x="19069" y="41"/>
                  </a:cubicBezTo>
                  <a:cubicBezTo>
                    <a:pt x="18802" y="-133"/>
                    <a:pt x="18358" y="215"/>
                    <a:pt x="17824" y="1725"/>
                  </a:cubicBezTo>
                  <a:cubicBezTo>
                    <a:pt x="17291" y="3235"/>
                    <a:pt x="16669" y="5906"/>
                    <a:pt x="16447" y="9099"/>
                  </a:cubicBezTo>
                  <a:cubicBezTo>
                    <a:pt x="16224" y="12293"/>
                    <a:pt x="16402" y="16009"/>
                    <a:pt x="16891" y="18273"/>
                  </a:cubicBezTo>
                  <a:cubicBezTo>
                    <a:pt x="17380" y="20538"/>
                    <a:pt x="18180" y="21351"/>
                    <a:pt x="18980" y="21293"/>
                  </a:cubicBezTo>
                  <a:cubicBezTo>
                    <a:pt x="19780" y="21235"/>
                    <a:pt x="20580" y="20306"/>
                    <a:pt x="21380" y="19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1717880" y="5111750"/>
              <a:ext cx="272054" cy="61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1930" y="20110"/>
                  </a:moveTo>
                  <a:cubicBezTo>
                    <a:pt x="926" y="20855"/>
                    <a:pt x="-79" y="21600"/>
                    <a:pt x="5" y="21600"/>
                  </a:cubicBezTo>
                  <a:cubicBezTo>
                    <a:pt x="88" y="21600"/>
                    <a:pt x="1261" y="20855"/>
                    <a:pt x="4526" y="17876"/>
                  </a:cubicBezTo>
                  <a:cubicBezTo>
                    <a:pt x="7791" y="14897"/>
                    <a:pt x="13149" y="9683"/>
                    <a:pt x="16330" y="6331"/>
                  </a:cubicBezTo>
                  <a:cubicBezTo>
                    <a:pt x="19512" y="2979"/>
                    <a:pt x="20516" y="1490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2516137" y="5039783"/>
              <a:ext cx="89258" cy="23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336" fill="norm" stroke="1" extrusionOk="0">
                  <a:moveTo>
                    <a:pt x="18912" y="4737"/>
                  </a:moveTo>
                  <a:cubicBezTo>
                    <a:pt x="18912" y="3789"/>
                    <a:pt x="18912" y="2842"/>
                    <a:pt x="18432" y="1895"/>
                  </a:cubicBezTo>
                  <a:cubicBezTo>
                    <a:pt x="17952" y="947"/>
                    <a:pt x="16992" y="0"/>
                    <a:pt x="13872" y="0"/>
                  </a:cubicBezTo>
                  <a:cubicBezTo>
                    <a:pt x="10752" y="0"/>
                    <a:pt x="5472" y="947"/>
                    <a:pt x="2592" y="2368"/>
                  </a:cubicBezTo>
                  <a:cubicBezTo>
                    <a:pt x="-288" y="3789"/>
                    <a:pt x="-768" y="5684"/>
                    <a:pt x="1152" y="7389"/>
                  </a:cubicBezTo>
                  <a:cubicBezTo>
                    <a:pt x="3072" y="9095"/>
                    <a:pt x="7392" y="10611"/>
                    <a:pt x="11472" y="12126"/>
                  </a:cubicBezTo>
                  <a:cubicBezTo>
                    <a:pt x="15552" y="13642"/>
                    <a:pt x="19392" y="15158"/>
                    <a:pt x="20112" y="16674"/>
                  </a:cubicBezTo>
                  <a:cubicBezTo>
                    <a:pt x="20832" y="18189"/>
                    <a:pt x="18432" y="19705"/>
                    <a:pt x="15552" y="20558"/>
                  </a:cubicBezTo>
                  <a:cubicBezTo>
                    <a:pt x="12672" y="21411"/>
                    <a:pt x="9312" y="21600"/>
                    <a:pt x="6672" y="20937"/>
                  </a:cubicBezTo>
                  <a:cubicBezTo>
                    <a:pt x="4032" y="20274"/>
                    <a:pt x="2112" y="18758"/>
                    <a:pt x="192" y="17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2726534" y="4870450"/>
              <a:ext cx="38101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940"/>
                    <a:pt x="0" y="9881"/>
                    <a:pt x="0" y="13328"/>
                  </a:cubicBezTo>
                  <a:cubicBezTo>
                    <a:pt x="0" y="16774"/>
                    <a:pt x="0" y="18728"/>
                    <a:pt x="1800" y="19934"/>
                  </a:cubicBezTo>
                  <a:cubicBezTo>
                    <a:pt x="3600" y="21140"/>
                    <a:pt x="7200" y="21600"/>
                    <a:pt x="10800" y="21600"/>
                  </a:cubicBezTo>
                  <a:cubicBezTo>
                    <a:pt x="14400" y="21600"/>
                    <a:pt x="18000" y="21140"/>
                    <a:pt x="21600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645871" y="5068308"/>
              <a:ext cx="383757" cy="40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06" fill="norm" stroke="1" extrusionOk="0">
                  <a:moveTo>
                    <a:pt x="6623" y="5929"/>
                  </a:moveTo>
                  <a:cubicBezTo>
                    <a:pt x="5679" y="4599"/>
                    <a:pt x="4734" y="3270"/>
                    <a:pt x="3908" y="2550"/>
                  </a:cubicBezTo>
                  <a:cubicBezTo>
                    <a:pt x="3082" y="1830"/>
                    <a:pt x="2374" y="1719"/>
                    <a:pt x="1725" y="1664"/>
                  </a:cubicBezTo>
                  <a:cubicBezTo>
                    <a:pt x="1075" y="1609"/>
                    <a:pt x="485" y="1609"/>
                    <a:pt x="190" y="1885"/>
                  </a:cubicBezTo>
                  <a:cubicBezTo>
                    <a:pt x="-105" y="2162"/>
                    <a:pt x="-105" y="2716"/>
                    <a:pt x="544" y="3104"/>
                  </a:cubicBezTo>
                  <a:cubicBezTo>
                    <a:pt x="1193" y="3492"/>
                    <a:pt x="2492" y="3713"/>
                    <a:pt x="4262" y="3879"/>
                  </a:cubicBezTo>
                  <a:cubicBezTo>
                    <a:pt x="6033" y="4045"/>
                    <a:pt x="8275" y="4156"/>
                    <a:pt x="9810" y="4045"/>
                  </a:cubicBezTo>
                  <a:cubicBezTo>
                    <a:pt x="11344" y="3935"/>
                    <a:pt x="12170" y="3602"/>
                    <a:pt x="12702" y="3159"/>
                  </a:cubicBezTo>
                  <a:cubicBezTo>
                    <a:pt x="13233" y="2716"/>
                    <a:pt x="13469" y="2162"/>
                    <a:pt x="13292" y="1775"/>
                  </a:cubicBezTo>
                  <a:cubicBezTo>
                    <a:pt x="13115" y="1387"/>
                    <a:pt x="12525" y="1165"/>
                    <a:pt x="11521" y="1276"/>
                  </a:cubicBezTo>
                  <a:cubicBezTo>
                    <a:pt x="10518" y="1387"/>
                    <a:pt x="9102" y="1830"/>
                    <a:pt x="8334" y="2605"/>
                  </a:cubicBezTo>
                  <a:cubicBezTo>
                    <a:pt x="7567" y="3381"/>
                    <a:pt x="7449" y="4489"/>
                    <a:pt x="7685" y="5541"/>
                  </a:cubicBezTo>
                  <a:cubicBezTo>
                    <a:pt x="7921" y="6593"/>
                    <a:pt x="8511" y="7590"/>
                    <a:pt x="9515" y="7922"/>
                  </a:cubicBezTo>
                  <a:cubicBezTo>
                    <a:pt x="10518" y="8255"/>
                    <a:pt x="11934" y="7922"/>
                    <a:pt x="13115" y="7258"/>
                  </a:cubicBezTo>
                  <a:cubicBezTo>
                    <a:pt x="14295" y="6593"/>
                    <a:pt x="15239" y="5596"/>
                    <a:pt x="15888" y="4821"/>
                  </a:cubicBezTo>
                  <a:cubicBezTo>
                    <a:pt x="16538" y="4045"/>
                    <a:pt x="16892" y="3492"/>
                    <a:pt x="17010" y="3824"/>
                  </a:cubicBezTo>
                  <a:cubicBezTo>
                    <a:pt x="17128" y="4156"/>
                    <a:pt x="17010" y="5375"/>
                    <a:pt x="16833" y="8089"/>
                  </a:cubicBezTo>
                  <a:cubicBezTo>
                    <a:pt x="16656" y="10802"/>
                    <a:pt x="16420" y="15012"/>
                    <a:pt x="16184" y="17615"/>
                  </a:cubicBezTo>
                  <a:cubicBezTo>
                    <a:pt x="15947" y="20218"/>
                    <a:pt x="15711" y="21215"/>
                    <a:pt x="15534" y="21381"/>
                  </a:cubicBezTo>
                  <a:cubicBezTo>
                    <a:pt x="15357" y="21547"/>
                    <a:pt x="15239" y="20882"/>
                    <a:pt x="15298" y="19221"/>
                  </a:cubicBezTo>
                  <a:cubicBezTo>
                    <a:pt x="15357" y="17559"/>
                    <a:pt x="15593" y="14901"/>
                    <a:pt x="15888" y="11965"/>
                  </a:cubicBezTo>
                  <a:cubicBezTo>
                    <a:pt x="16184" y="9030"/>
                    <a:pt x="16538" y="5818"/>
                    <a:pt x="16833" y="3935"/>
                  </a:cubicBezTo>
                  <a:cubicBezTo>
                    <a:pt x="17128" y="2052"/>
                    <a:pt x="17364" y="1498"/>
                    <a:pt x="17718" y="1055"/>
                  </a:cubicBezTo>
                  <a:cubicBezTo>
                    <a:pt x="18072" y="612"/>
                    <a:pt x="18544" y="279"/>
                    <a:pt x="19075" y="113"/>
                  </a:cubicBezTo>
                  <a:cubicBezTo>
                    <a:pt x="19606" y="-53"/>
                    <a:pt x="20197" y="-53"/>
                    <a:pt x="20669" y="224"/>
                  </a:cubicBezTo>
                  <a:cubicBezTo>
                    <a:pt x="21141" y="501"/>
                    <a:pt x="21495" y="1055"/>
                    <a:pt x="21377" y="2107"/>
                  </a:cubicBezTo>
                  <a:cubicBezTo>
                    <a:pt x="21259" y="3159"/>
                    <a:pt x="20669" y="4710"/>
                    <a:pt x="20138" y="5707"/>
                  </a:cubicBezTo>
                  <a:cubicBezTo>
                    <a:pt x="19606" y="6704"/>
                    <a:pt x="19134" y="7147"/>
                    <a:pt x="19134" y="6981"/>
                  </a:cubicBezTo>
                  <a:cubicBezTo>
                    <a:pt x="19134" y="6815"/>
                    <a:pt x="19606" y="6039"/>
                    <a:pt x="19961" y="5596"/>
                  </a:cubicBezTo>
                  <a:cubicBezTo>
                    <a:pt x="20315" y="5153"/>
                    <a:pt x="20551" y="5042"/>
                    <a:pt x="20787" y="49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3064907" y="5061892"/>
              <a:ext cx="91956" cy="16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478" fill="norm" stroke="1" extrusionOk="0">
                  <a:moveTo>
                    <a:pt x="10865" y="3979"/>
                  </a:moveTo>
                  <a:cubicBezTo>
                    <a:pt x="12743" y="3159"/>
                    <a:pt x="14621" y="2339"/>
                    <a:pt x="14152" y="1519"/>
                  </a:cubicBezTo>
                  <a:cubicBezTo>
                    <a:pt x="13682" y="698"/>
                    <a:pt x="10865" y="-122"/>
                    <a:pt x="8047" y="15"/>
                  </a:cubicBezTo>
                  <a:cubicBezTo>
                    <a:pt x="5230" y="151"/>
                    <a:pt x="2412" y="1245"/>
                    <a:pt x="1004" y="2475"/>
                  </a:cubicBezTo>
                  <a:cubicBezTo>
                    <a:pt x="-405" y="3706"/>
                    <a:pt x="-405" y="5073"/>
                    <a:pt x="1473" y="6713"/>
                  </a:cubicBezTo>
                  <a:cubicBezTo>
                    <a:pt x="3352" y="8354"/>
                    <a:pt x="7108" y="10268"/>
                    <a:pt x="10395" y="11908"/>
                  </a:cubicBezTo>
                  <a:cubicBezTo>
                    <a:pt x="13682" y="13549"/>
                    <a:pt x="16499" y="14916"/>
                    <a:pt x="18378" y="16283"/>
                  </a:cubicBezTo>
                  <a:cubicBezTo>
                    <a:pt x="20256" y="17650"/>
                    <a:pt x="21195" y="19017"/>
                    <a:pt x="19552" y="19974"/>
                  </a:cubicBezTo>
                  <a:cubicBezTo>
                    <a:pt x="17908" y="20931"/>
                    <a:pt x="13682" y="21478"/>
                    <a:pt x="10395" y="21478"/>
                  </a:cubicBezTo>
                  <a:cubicBezTo>
                    <a:pt x="7108" y="21478"/>
                    <a:pt x="4760" y="20931"/>
                    <a:pt x="2412" y="20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3844134" y="5060950"/>
              <a:ext cx="508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864"/>
                    <a:pt x="9000" y="1728"/>
                    <a:pt x="12600" y="5328"/>
                  </a:cubicBezTo>
                  <a:cubicBezTo>
                    <a:pt x="16200" y="8928"/>
                    <a:pt x="18900" y="152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758687" y="4989410"/>
              <a:ext cx="249779" cy="24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414" fill="norm" stroke="1" extrusionOk="0">
                  <a:moveTo>
                    <a:pt x="12459" y="4921"/>
                  </a:moveTo>
                  <a:cubicBezTo>
                    <a:pt x="11750" y="3328"/>
                    <a:pt x="11042" y="1735"/>
                    <a:pt x="9183" y="1026"/>
                  </a:cubicBezTo>
                  <a:cubicBezTo>
                    <a:pt x="7324" y="318"/>
                    <a:pt x="4314" y="495"/>
                    <a:pt x="2367" y="2266"/>
                  </a:cubicBezTo>
                  <a:cubicBezTo>
                    <a:pt x="419" y="4036"/>
                    <a:pt x="-466" y="7400"/>
                    <a:pt x="242" y="11030"/>
                  </a:cubicBezTo>
                  <a:cubicBezTo>
                    <a:pt x="950" y="14659"/>
                    <a:pt x="3252" y="18554"/>
                    <a:pt x="6085" y="19882"/>
                  </a:cubicBezTo>
                  <a:cubicBezTo>
                    <a:pt x="8918" y="21210"/>
                    <a:pt x="12282" y="19971"/>
                    <a:pt x="15203" y="17049"/>
                  </a:cubicBezTo>
                  <a:cubicBezTo>
                    <a:pt x="18124" y="14128"/>
                    <a:pt x="20603" y="9525"/>
                    <a:pt x="20868" y="6161"/>
                  </a:cubicBezTo>
                  <a:cubicBezTo>
                    <a:pt x="21134" y="2797"/>
                    <a:pt x="19186" y="672"/>
                    <a:pt x="16531" y="141"/>
                  </a:cubicBezTo>
                  <a:cubicBezTo>
                    <a:pt x="13875" y="-390"/>
                    <a:pt x="10511" y="672"/>
                    <a:pt x="7147" y="1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4420853" y="4933397"/>
              <a:ext cx="229731" cy="29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30" fill="norm" stroke="1" extrusionOk="0">
                  <a:moveTo>
                    <a:pt x="14969" y="16357"/>
                  </a:moveTo>
                  <a:cubicBezTo>
                    <a:pt x="12591" y="14182"/>
                    <a:pt x="10213" y="12006"/>
                    <a:pt x="9321" y="9520"/>
                  </a:cubicBezTo>
                  <a:cubicBezTo>
                    <a:pt x="8429" y="7034"/>
                    <a:pt x="9024" y="4236"/>
                    <a:pt x="9717" y="2605"/>
                  </a:cubicBezTo>
                  <a:cubicBezTo>
                    <a:pt x="10411" y="973"/>
                    <a:pt x="11203" y="507"/>
                    <a:pt x="12095" y="196"/>
                  </a:cubicBezTo>
                  <a:cubicBezTo>
                    <a:pt x="12987" y="-115"/>
                    <a:pt x="13978" y="-270"/>
                    <a:pt x="13978" y="1439"/>
                  </a:cubicBezTo>
                  <a:cubicBezTo>
                    <a:pt x="13978" y="3149"/>
                    <a:pt x="12987" y="6723"/>
                    <a:pt x="10807" y="9753"/>
                  </a:cubicBezTo>
                  <a:cubicBezTo>
                    <a:pt x="8627" y="12783"/>
                    <a:pt x="5258" y="15270"/>
                    <a:pt x="3079" y="17057"/>
                  </a:cubicBezTo>
                  <a:cubicBezTo>
                    <a:pt x="899" y="18844"/>
                    <a:pt x="-92" y="19931"/>
                    <a:pt x="7" y="20553"/>
                  </a:cubicBezTo>
                  <a:cubicBezTo>
                    <a:pt x="106" y="21175"/>
                    <a:pt x="1295" y="21330"/>
                    <a:pt x="4169" y="21330"/>
                  </a:cubicBezTo>
                  <a:cubicBezTo>
                    <a:pt x="7042" y="21330"/>
                    <a:pt x="11600" y="21175"/>
                    <a:pt x="14770" y="20864"/>
                  </a:cubicBezTo>
                  <a:cubicBezTo>
                    <a:pt x="17941" y="20553"/>
                    <a:pt x="19725" y="20087"/>
                    <a:pt x="21508" y="19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152234" y="5026755"/>
              <a:ext cx="228601" cy="159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3690"/>
                  </a:moveTo>
                  <a:cubicBezTo>
                    <a:pt x="2000" y="2007"/>
                    <a:pt x="4000" y="324"/>
                    <a:pt x="6100" y="44"/>
                  </a:cubicBezTo>
                  <a:cubicBezTo>
                    <a:pt x="8200" y="-237"/>
                    <a:pt x="10400" y="885"/>
                    <a:pt x="11500" y="2147"/>
                  </a:cubicBezTo>
                  <a:cubicBezTo>
                    <a:pt x="12600" y="3410"/>
                    <a:pt x="12600" y="4812"/>
                    <a:pt x="10900" y="7337"/>
                  </a:cubicBezTo>
                  <a:cubicBezTo>
                    <a:pt x="9200" y="9862"/>
                    <a:pt x="5800" y="13508"/>
                    <a:pt x="3500" y="16033"/>
                  </a:cubicBezTo>
                  <a:cubicBezTo>
                    <a:pt x="1200" y="18558"/>
                    <a:pt x="0" y="19960"/>
                    <a:pt x="0" y="20662"/>
                  </a:cubicBezTo>
                  <a:cubicBezTo>
                    <a:pt x="0" y="21363"/>
                    <a:pt x="1200" y="21363"/>
                    <a:pt x="4600" y="20101"/>
                  </a:cubicBezTo>
                  <a:cubicBezTo>
                    <a:pt x="8000" y="18838"/>
                    <a:pt x="13600" y="16314"/>
                    <a:pt x="16800" y="14631"/>
                  </a:cubicBezTo>
                  <a:cubicBezTo>
                    <a:pt x="20000" y="12947"/>
                    <a:pt x="20800" y="12106"/>
                    <a:pt x="21600" y="11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5090630" y="4887771"/>
              <a:ext cx="375080" cy="41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19" fill="norm" stroke="1" extrusionOk="0">
                  <a:moveTo>
                    <a:pt x="13067" y="1734"/>
                  </a:moveTo>
                  <a:cubicBezTo>
                    <a:pt x="10812" y="1076"/>
                    <a:pt x="8557" y="418"/>
                    <a:pt x="6896" y="254"/>
                  </a:cubicBezTo>
                  <a:cubicBezTo>
                    <a:pt x="5234" y="89"/>
                    <a:pt x="4166" y="418"/>
                    <a:pt x="3039" y="2173"/>
                  </a:cubicBezTo>
                  <a:cubicBezTo>
                    <a:pt x="1911" y="3927"/>
                    <a:pt x="724" y="7107"/>
                    <a:pt x="250" y="10341"/>
                  </a:cubicBezTo>
                  <a:cubicBezTo>
                    <a:pt x="-225" y="13576"/>
                    <a:pt x="12" y="16865"/>
                    <a:pt x="665" y="18839"/>
                  </a:cubicBezTo>
                  <a:cubicBezTo>
                    <a:pt x="1318" y="20812"/>
                    <a:pt x="2386" y="21470"/>
                    <a:pt x="4404" y="21415"/>
                  </a:cubicBezTo>
                  <a:cubicBezTo>
                    <a:pt x="6421" y="21360"/>
                    <a:pt x="9388" y="20593"/>
                    <a:pt x="12296" y="19058"/>
                  </a:cubicBezTo>
                  <a:cubicBezTo>
                    <a:pt x="15204" y="17523"/>
                    <a:pt x="18052" y="15220"/>
                    <a:pt x="19595" y="12479"/>
                  </a:cubicBezTo>
                  <a:cubicBezTo>
                    <a:pt x="21138" y="9738"/>
                    <a:pt x="21375" y="6558"/>
                    <a:pt x="20604" y="4365"/>
                  </a:cubicBezTo>
                  <a:cubicBezTo>
                    <a:pt x="19832" y="2173"/>
                    <a:pt x="18052" y="966"/>
                    <a:pt x="15560" y="418"/>
                  </a:cubicBezTo>
                  <a:cubicBezTo>
                    <a:pt x="13067" y="-130"/>
                    <a:pt x="9863" y="-20"/>
                    <a:pt x="6659" y="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168234" y="4802317"/>
              <a:ext cx="195439" cy="433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65" fill="norm" stroke="1" extrusionOk="0">
                  <a:moveTo>
                    <a:pt x="0" y="3654"/>
                  </a:moveTo>
                  <a:cubicBezTo>
                    <a:pt x="1858" y="2616"/>
                    <a:pt x="3716" y="1578"/>
                    <a:pt x="5110" y="903"/>
                  </a:cubicBezTo>
                  <a:cubicBezTo>
                    <a:pt x="6503" y="228"/>
                    <a:pt x="7432" y="-84"/>
                    <a:pt x="7897" y="20"/>
                  </a:cubicBezTo>
                  <a:cubicBezTo>
                    <a:pt x="8361" y="124"/>
                    <a:pt x="8361" y="643"/>
                    <a:pt x="8245" y="2979"/>
                  </a:cubicBezTo>
                  <a:cubicBezTo>
                    <a:pt x="8129" y="5316"/>
                    <a:pt x="7897" y="9470"/>
                    <a:pt x="7665" y="12326"/>
                  </a:cubicBezTo>
                  <a:cubicBezTo>
                    <a:pt x="7432" y="15181"/>
                    <a:pt x="7200" y="16739"/>
                    <a:pt x="6735" y="18141"/>
                  </a:cubicBezTo>
                  <a:cubicBezTo>
                    <a:pt x="6271" y="19543"/>
                    <a:pt x="5574" y="20789"/>
                    <a:pt x="5226" y="21153"/>
                  </a:cubicBezTo>
                  <a:cubicBezTo>
                    <a:pt x="4877" y="21516"/>
                    <a:pt x="4877" y="20997"/>
                    <a:pt x="6155" y="19595"/>
                  </a:cubicBezTo>
                  <a:cubicBezTo>
                    <a:pt x="7432" y="18193"/>
                    <a:pt x="9987" y="15908"/>
                    <a:pt x="11845" y="14558"/>
                  </a:cubicBezTo>
                  <a:cubicBezTo>
                    <a:pt x="13703" y="13208"/>
                    <a:pt x="14865" y="12793"/>
                    <a:pt x="16026" y="12533"/>
                  </a:cubicBezTo>
                  <a:cubicBezTo>
                    <a:pt x="17187" y="12274"/>
                    <a:pt x="18348" y="12170"/>
                    <a:pt x="19277" y="12326"/>
                  </a:cubicBezTo>
                  <a:cubicBezTo>
                    <a:pt x="20206" y="12481"/>
                    <a:pt x="20903" y="12897"/>
                    <a:pt x="21252" y="13831"/>
                  </a:cubicBezTo>
                  <a:cubicBezTo>
                    <a:pt x="21600" y="14766"/>
                    <a:pt x="21600" y="16220"/>
                    <a:pt x="20206" y="17518"/>
                  </a:cubicBezTo>
                  <a:cubicBezTo>
                    <a:pt x="18813" y="18816"/>
                    <a:pt x="16026" y="19958"/>
                    <a:pt x="13239" y="20529"/>
                  </a:cubicBezTo>
                  <a:cubicBezTo>
                    <a:pt x="10452" y="21101"/>
                    <a:pt x="7665" y="21101"/>
                    <a:pt x="5574" y="20374"/>
                  </a:cubicBezTo>
                  <a:cubicBezTo>
                    <a:pt x="3484" y="19647"/>
                    <a:pt x="2090" y="18193"/>
                    <a:pt x="697" y="16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863812" y="4781550"/>
              <a:ext cx="244779" cy="4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88" fill="norm" stroke="1" extrusionOk="0">
                  <a:moveTo>
                    <a:pt x="16178" y="0"/>
                  </a:moveTo>
                  <a:cubicBezTo>
                    <a:pt x="14530" y="1791"/>
                    <a:pt x="12883" y="3581"/>
                    <a:pt x="11418" y="5988"/>
                  </a:cubicBezTo>
                  <a:cubicBezTo>
                    <a:pt x="9954" y="8394"/>
                    <a:pt x="8672" y="11416"/>
                    <a:pt x="7940" y="13710"/>
                  </a:cubicBezTo>
                  <a:cubicBezTo>
                    <a:pt x="7208" y="16004"/>
                    <a:pt x="7025" y="17571"/>
                    <a:pt x="7117" y="18690"/>
                  </a:cubicBezTo>
                  <a:cubicBezTo>
                    <a:pt x="7208" y="19809"/>
                    <a:pt x="7574" y="20481"/>
                    <a:pt x="8215" y="20928"/>
                  </a:cubicBezTo>
                  <a:cubicBezTo>
                    <a:pt x="8856" y="21376"/>
                    <a:pt x="9771" y="21600"/>
                    <a:pt x="10411" y="21432"/>
                  </a:cubicBezTo>
                  <a:cubicBezTo>
                    <a:pt x="11052" y="21264"/>
                    <a:pt x="11418" y="20705"/>
                    <a:pt x="11144" y="19697"/>
                  </a:cubicBezTo>
                  <a:cubicBezTo>
                    <a:pt x="10869" y="18690"/>
                    <a:pt x="9954" y="17235"/>
                    <a:pt x="8672" y="16116"/>
                  </a:cubicBezTo>
                  <a:cubicBezTo>
                    <a:pt x="7391" y="14997"/>
                    <a:pt x="5744" y="14213"/>
                    <a:pt x="4005" y="13710"/>
                  </a:cubicBezTo>
                  <a:cubicBezTo>
                    <a:pt x="2266" y="13206"/>
                    <a:pt x="435" y="12982"/>
                    <a:pt x="69" y="12759"/>
                  </a:cubicBezTo>
                  <a:cubicBezTo>
                    <a:pt x="-297" y="12535"/>
                    <a:pt x="801" y="12311"/>
                    <a:pt x="2906" y="12199"/>
                  </a:cubicBezTo>
                  <a:cubicBezTo>
                    <a:pt x="5011" y="12087"/>
                    <a:pt x="8123" y="12087"/>
                    <a:pt x="10961" y="12759"/>
                  </a:cubicBezTo>
                  <a:cubicBezTo>
                    <a:pt x="13798" y="13430"/>
                    <a:pt x="16361" y="14773"/>
                    <a:pt x="17917" y="15724"/>
                  </a:cubicBezTo>
                  <a:cubicBezTo>
                    <a:pt x="19472" y="16676"/>
                    <a:pt x="20022" y="17235"/>
                    <a:pt x="20479" y="17795"/>
                  </a:cubicBezTo>
                  <a:cubicBezTo>
                    <a:pt x="20937" y="18354"/>
                    <a:pt x="21303" y="18914"/>
                    <a:pt x="21120" y="19026"/>
                  </a:cubicBezTo>
                  <a:cubicBezTo>
                    <a:pt x="20937" y="19138"/>
                    <a:pt x="20205" y="18802"/>
                    <a:pt x="19472" y="17963"/>
                  </a:cubicBezTo>
                  <a:cubicBezTo>
                    <a:pt x="18740" y="17123"/>
                    <a:pt x="18008" y="15780"/>
                    <a:pt x="17917" y="14605"/>
                  </a:cubicBezTo>
                  <a:cubicBezTo>
                    <a:pt x="17825" y="13430"/>
                    <a:pt x="18374" y="12423"/>
                    <a:pt x="18923" y="1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7184234" y="4978400"/>
              <a:ext cx="4889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03" y="0"/>
                  </a:moveTo>
                  <a:cubicBezTo>
                    <a:pt x="1122" y="4186"/>
                    <a:pt x="842" y="8372"/>
                    <a:pt x="561" y="10800"/>
                  </a:cubicBezTo>
                  <a:cubicBezTo>
                    <a:pt x="281" y="13228"/>
                    <a:pt x="0" y="13898"/>
                    <a:pt x="0" y="13563"/>
                  </a:cubicBezTo>
                  <a:cubicBezTo>
                    <a:pt x="0" y="13228"/>
                    <a:pt x="281" y="11888"/>
                    <a:pt x="701" y="10381"/>
                  </a:cubicBezTo>
                  <a:cubicBezTo>
                    <a:pt x="1122" y="8874"/>
                    <a:pt x="1683" y="7200"/>
                    <a:pt x="2151" y="6112"/>
                  </a:cubicBezTo>
                  <a:cubicBezTo>
                    <a:pt x="2618" y="5023"/>
                    <a:pt x="2992" y="4521"/>
                    <a:pt x="3226" y="4772"/>
                  </a:cubicBezTo>
                  <a:cubicBezTo>
                    <a:pt x="3460" y="5023"/>
                    <a:pt x="3553" y="6028"/>
                    <a:pt x="3600" y="7033"/>
                  </a:cubicBezTo>
                  <a:cubicBezTo>
                    <a:pt x="3647" y="8037"/>
                    <a:pt x="3647" y="9042"/>
                    <a:pt x="3600" y="9963"/>
                  </a:cubicBezTo>
                  <a:cubicBezTo>
                    <a:pt x="3553" y="10884"/>
                    <a:pt x="3460" y="11721"/>
                    <a:pt x="3460" y="11721"/>
                  </a:cubicBezTo>
                  <a:cubicBezTo>
                    <a:pt x="3460" y="11721"/>
                    <a:pt x="3553" y="10884"/>
                    <a:pt x="3927" y="9544"/>
                  </a:cubicBezTo>
                  <a:cubicBezTo>
                    <a:pt x="4301" y="8205"/>
                    <a:pt x="4956" y="6363"/>
                    <a:pt x="5610" y="5107"/>
                  </a:cubicBezTo>
                  <a:cubicBezTo>
                    <a:pt x="6265" y="3851"/>
                    <a:pt x="6919" y="3181"/>
                    <a:pt x="7340" y="3265"/>
                  </a:cubicBezTo>
                  <a:cubicBezTo>
                    <a:pt x="7761" y="3349"/>
                    <a:pt x="7948" y="4186"/>
                    <a:pt x="8135" y="5442"/>
                  </a:cubicBezTo>
                  <a:cubicBezTo>
                    <a:pt x="8322" y="6698"/>
                    <a:pt x="8509" y="8372"/>
                    <a:pt x="8790" y="9544"/>
                  </a:cubicBezTo>
                  <a:cubicBezTo>
                    <a:pt x="9070" y="10716"/>
                    <a:pt x="9444" y="11386"/>
                    <a:pt x="9912" y="11805"/>
                  </a:cubicBezTo>
                  <a:cubicBezTo>
                    <a:pt x="10379" y="12223"/>
                    <a:pt x="10940" y="12391"/>
                    <a:pt x="11642" y="11972"/>
                  </a:cubicBezTo>
                  <a:cubicBezTo>
                    <a:pt x="12343" y="11553"/>
                    <a:pt x="13184" y="10549"/>
                    <a:pt x="13745" y="9628"/>
                  </a:cubicBezTo>
                  <a:cubicBezTo>
                    <a:pt x="14306" y="8707"/>
                    <a:pt x="14587" y="7870"/>
                    <a:pt x="14681" y="6949"/>
                  </a:cubicBezTo>
                  <a:cubicBezTo>
                    <a:pt x="14774" y="6028"/>
                    <a:pt x="14681" y="5023"/>
                    <a:pt x="14260" y="4521"/>
                  </a:cubicBezTo>
                  <a:cubicBezTo>
                    <a:pt x="13839" y="4019"/>
                    <a:pt x="13091" y="4019"/>
                    <a:pt x="12296" y="4940"/>
                  </a:cubicBezTo>
                  <a:cubicBezTo>
                    <a:pt x="11501" y="5860"/>
                    <a:pt x="10660" y="7702"/>
                    <a:pt x="10239" y="9209"/>
                  </a:cubicBezTo>
                  <a:cubicBezTo>
                    <a:pt x="9818" y="10716"/>
                    <a:pt x="9818" y="11888"/>
                    <a:pt x="9818" y="12893"/>
                  </a:cubicBezTo>
                  <a:cubicBezTo>
                    <a:pt x="9818" y="13898"/>
                    <a:pt x="9818" y="14735"/>
                    <a:pt x="10099" y="15488"/>
                  </a:cubicBezTo>
                  <a:cubicBezTo>
                    <a:pt x="10379" y="16242"/>
                    <a:pt x="10940" y="16912"/>
                    <a:pt x="12016" y="16912"/>
                  </a:cubicBezTo>
                  <a:cubicBezTo>
                    <a:pt x="13091" y="16912"/>
                    <a:pt x="14681" y="16242"/>
                    <a:pt x="16317" y="14316"/>
                  </a:cubicBezTo>
                  <a:cubicBezTo>
                    <a:pt x="17953" y="12391"/>
                    <a:pt x="19636" y="9209"/>
                    <a:pt x="20525" y="7116"/>
                  </a:cubicBezTo>
                  <a:cubicBezTo>
                    <a:pt x="21413" y="5023"/>
                    <a:pt x="21506" y="4019"/>
                    <a:pt x="21366" y="3265"/>
                  </a:cubicBezTo>
                  <a:cubicBezTo>
                    <a:pt x="21226" y="2512"/>
                    <a:pt x="20852" y="2009"/>
                    <a:pt x="20431" y="1926"/>
                  </a:cubicBezTo>
                  <a:cubicBezTo>
                    <a:pt x="20010" y="1842"/>
                    <a:pt x="19543" y="2177"/>
                    <a:pt x="19309" y="2763"/>
                  </a:cubicBezTo>
                  <a:cubicBezTo>
                    <a:pt x="19075" y="3349"/>
                    <a:pt x="19075" y="4186"/>
                    <a:pt x="19309" y="5358"/>
                  </a:cubicBezTo>
                  <a:cubicBezTo>
                    <a:pt x="19543" y="6530"/>
                    <a:pt x="20010" y="8037"/>
                    <a:pt x="20525" y="9795"/>
                  </a:cubicBezTo>
                  <a:cubicBezTo>
                    <a:pt x="21039" y="11553"/>
                    <a:pt x="21600" y="13563"/>
                    <a:pt x="21600" y="15321"/>
                  </a:cubicBezTo>
                  <a:cubicBezTo>
                    <a:pt x="21600" y="17079"/>
                    <a:pt x="21039" y="18586"/>
                    <a:pt x="20338" y="19591"/>
                  </a:cubicBezTo>
                  <a:cubicBezTo>
                    <a:pt x="19636" y="20595"/>
                    <a:pt x="18795" y="21098"/>
                    <a:pt x="179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1254330" y="5791200"/>
              <a:ext cx="329204" cy="38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455" fill="norm" stroke="1" extrusionOk="0">
                  <a:moveTo>
                    <a:pt x="9489" y="0"/>
                  </a:moveTo>
                  <a:cubicBezTo>
                    <a:pt x="8243" y="2817"/>
                    <a:pt x="6997" y="5635"/>
                    <a:pt x="6166" y="8687"/>
                  </a:cubicBezTo>
                  <a:cubicBezTo>
                    <a:pt x="5335" y="11739"/>
                    <a:pt x="4920" y="15026"/>
                    <a:pt x="4850" y="17139"/>
                  </a:cubicBezTo>
                  <a:cubicBezTo>
                    <a:pt x="4781" y="19252"/>
                    <a:pt x="5058" y="20191"/>
                    <a:pt x="5543" y="20778"/>
                  </a:cubicBezTo>
                  <a:cubicBezTo>
                    <a:pt x="6027" y="21365"/>
                    <a:pt x="6720" y="21600"/>
                    <a:pt x="7689" y="21365"/>
                  </a:cubicBezTo>
                  <a:cubicBezTo>
                    <a:pt x="8658" y="21130"/>
                    <a:pt x="9904" y="20426"/>
                    <a:pt x="10873" y="19311"/>
                  </a:cubicBezTo>
                  <a:cubicBezTo>
                    <a:pt x="11843" y="18196"/>
                    <a:pt x="12535" y="16670"/>
                    <a:pt x="12881" y="15613"/>
                  </a:cubicBezTo>
                  <a:cubicBezTo>
                    <a:pt x="13227" y="14557"/>
                    <a:pt x="13227" y="13970"/>
                    <a:pt x="12950" y="13852"/>
                  </a:cubicBezTo>
                  <a:cubicBezTo>
                    <a:pt x="12673" y="13735"/>
                    <a:pt x="12120" y="14087"/>
                    <a:pt x="11635" y="14850"/>
                  </a:cubicBezTo>
                  <a:cubicBezTo>
                    <a:pt x="11150" y="15613"/>
                    <a:pt x="10735" y="16787"/>
                    <a:pt x="10666" y="17667"/>
                  </a:cubicBezTo>
                  <a:cubicBezTo>
                    <a:pt x="10597" y="18548"/>
                    <a:pt x="10873" y="19135"/>
                    <a:pt x="11358" y="19604"/>
                  </a:cubicBezTo>
                  <a:cubicBezTo>
                    <a:pt x="11843" y="20074"/>
                    <a:pt x="12535" y="20426"/>
                    <a:pt x="13158" y="20426"/>
                  </a:cubicBezTo>
                  <a:cubicBezTo>
                    <a:pt x="13781" y="20426"/>
                    <a:pt x="14335" y="20074"/>
                    <a:pt x="14681" y="19604"/>
                  </a:cubicBezTo>
                  <a:cubicBezTo>
                    <a:pt x="15027" y="19135"/>
                    <a:pt x="15166" y="18548"/>
                    <a:pt x="15027" y="17550"/>
                  </a:cubicBezTo>
                  <a:cubicBezTo>
                    <a:pt x="14889" y="16552"/>
                    <a:pt x="14473" y="15143"/>
                    <a:pt x="12604" y="13676"/>
                  </a:cubicBezTo>
                  <a:cubicBezTo>
                    <a:pt x="10735" y="12209"/>
                    <a:pt x="7412" y="10683"/>
                    <a:pt x="5335" y="9802"/>
                  </a:cubicBezTo>
                  <a:cubicBezTo>
                    <a:pt x="3258" y="8922"/>
                    <a:pt x="2427" y="8687"/>
                    <a:pt x="1597" y="8511"/>
                  </a:cubicBezTo>
                  <a:cubicBezTo>
                    <a:pt x="766" y="8335"/>
                    <a:pt x="-65" y="8217"/>
                    <a:pt x="4" y="8217"/>
                  </a:cubicBezTo>
                  <a:cubicBezTo>
                    <a:pt x="73" y="8217"/>
                    <a:pt x="1043" y="8335"/>
                    <a:pt x="3950" y="8041"/>
                  </a:cubicBezTo>
                  <a:cubicBezTo>
                    <a:pt x="6858" y="7748"/>
                    <a:pt x="11704" y="7043"/>
                    <a:pt x="14958" y="6515"/>
                  </a:cubicBezTo>
                  <a:cubicBezTo>
                    <a:pt x="18212" y="5987"/>
                    <a:pt x="19873" y="5635"/>
                    <a:pt x="21535" y="5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077483" y="5805146"/>
              <a:ext cx="471252" cy="55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6" fill="norm" stroke="1" extrusionOk="0">
                  <a:moveTo>
                    <a:pt x="6137" y="10015"/>
                  </a:moveTo>
                  <a:cubicBezTo>
                    <a:pt x="6137" y="9361"/>
                    <a:pt x="6137" y="8706"/>
                    <a:pt x="5655" y="8093"/>
                  </a:cubicBezTo>
                  <a:cubicBezTo>
                    <a:pt x="5173" y="7479"/>
                    <a:pt x="4208" y="6906"/>
                    <a:pt x="3196" y="7275"/>
                  </a:cubicBezTo>
                  <a:cubicBezTo>
                    <a:pt x="2183" y="7643"/>
                    <a:pt x="1123" y="8952"/>
                    <a:pt x="544" y="9852"/>
                  </a:cubicBezTo>
                  <a:cubicBezTo>
                    <a:pt x="-35" y="10752"/>
                    <a:pt x="-131" y="11243"/>
                    <a:pt x="158" y="11734"/>
                  </a:cubicBezTo>
                  <a:cubicBezTo>
                    <a:pt x="448" y="12225"/>
                    <a:pt x="1123" y="12715"/>
                    <a:pt x="1942" y="12634"/>
                  </a:cubicBezTo>
                  <a:cubicBezTo>
                    <a:pt x="2762" y="12552"/>
                    <a:pt x="3726" y="11897"/>
                    <a:pt x="4208" y="11365"/>
                  </a:cubicBezTo>
                  <a:cubicBezTo>
                    <a:pt x="4690" y="10834"/>
                    <a:pt x="4690" y="10425"/>
                    <a:pt x="4739" y="10465"/>
                  </a:cubicBezTo>
                  <a:cubicBezTo>
                    <a:pt x="4787" y="10506"/>
                    <a:pt x="4883" y="10997"/>
                    <a:pt x="5124" y="12347"/>
                  </a:cubicBezTo>
                  <a:cubicBezTo>
                    <a:pt x="5365" y="13697"/>
                    <a:pt x="5751" y="15906"/>
                    <a:pt x="5799" y="17420"/>
                  </a:cubicBezTo>
                  <a:cubicBezTo>
                    <a:pt x="5848" y="18934"/>
                    <a:pt x="5558" y="19752"/>
                    <a:pt x="5221" y="20284"/>
                  </a:cubicBezTo>
                  <a:cubicBezTo>
                    <a:pt x="4883" y="20815"/>
                    <a:pt x="4498" y="21061"/>
                    <a:pt x="4015" y="21225"/>
                  </a:cubicBezTo>
                  <a:cubicBezTo>
                    <a:pt x="3533" y="21388"/>
                    <a:pt x="2955" y="21470"/>
                    <a:pt x="2473" y="21347"/>
                  </a:cubicBezTo>
                  <a:cubicBezTo>
                    <a:pt x="1990" y="21225"/>
                    <a:pt x="1605" y="20897"/>
                    <a:pt x="1508" y="20161"/>
                  </a:cubicBezTo>
                  <a:cubicBezTo>
                    <a:pt x="1412" y="19425"/>
                    <a:pt x="1605" y="18279"/>
                    <a:pt x="2762" y="17011"/>
                  </a:cubicBezTo>
                  <a:cubicBezTo>
                    <a:pt x="3919" y="15743"/>
                    <a:pt x="6040" y="14352"/>
                    <a:pt x="7728" y="13288"/>
                  </a:cubicBezTo>
                  <a:cubicBezTo>
                    <a:pt x="9415" y="12225"/>
                    <a:pt x="10669" y="11488"/>
                    <a:pt x="11489" y="10752"/>
                  </a:cubicBezTo>
                  <a:cubicBezTo>
                    <a:pt x="12308" y="10015"/>
                    <a:pt x="12694" y="9279"/>
                    <a:pt x="12790" y="8706"/>
                  </a:cubicBezTo>
                  <a:cubicBezTo>
                    <a:pt x="12887" y="8134"/>
                    <a:pt x="12694" y="7725"/>
                    <a:pt x="12260" y="7561"/>
                  </a:cubicBezTo>
                  <a:cubicBezTo>
                    <a:pt x="11826" y="7397"/>
                    <a:pt x="11151" y="7479"/>
                    <a:pt x="10476" y="7888"/>
                  </a:cubicBezTo>
                  <a:cubicBezTo>
                    <a:pt x="9801" y="8297"/>
                    <a:pt x="9126" y="9034"/>
                    <a:pt x="8789" y="9975"/>
                  </a:cubicBezTo>
                  <a:cubicBezTo>
                    <a:pt x="8451" y="10915"/>
                    <a:pt x="8451" y="12061"/>
                    <a:pt x="8644" y="12838"/>
                  </a:cubicBezTo>
                  <a:cubicBezTo>
                    <a:pt x="8837" y="13615"/>
                    <a:pt x="9223" y="14025"/>
                    <a:pt x="9656" y="14311"/>
                  </a:cubicBezTo>
                  <a:cubicBezTo>
                    <a:pt x="10090" y="14597"/>
                    <a:pt x="10573" y="14761"/>
                    <a:pt x="11585" y="14393"/>
                  </a:cubicBezTo>
                  <a:cubicBezTo>
                    <a:pt x="12598" y="14025"/>
                    <a:pt x="14140" y="13125"/>
                    <a:pt x="15442" y="11488"/>
                  </a:cubicBezTo>
                  <a:cubicBezTo>
                    <a:pt x="16744" y="9852"/>
                    <a:pt x="17805" y="7479"/>
                    <a:pt x="18528" y="5720"/>
                  </a:cubicBezTo>
                  <a:cubicBezTo>
                    <a:pt x="19251" y="3961"/>
                    <a:pt x="19637" y="2815"/>
                    <a:pt x="19926" y="1875"/>
                  </a:cubicBezTo>
                  <a:cubicBezTo>
                    <a:pt x="20215" y="934"/>
                    <a:pt x="20408" y="197"/>
                    <a:pt x="20360" y="34"/>
                  </a:cubicBezTo>
                  <a:cubicBezTo>
                    <a:pt x="20312" y="-130"/>
                    <a:pt x="20023" y="279"/>
                    <a:pt x="19540" y="1793"/>
                  </a:cubicBezTo>
                  <a:cubicBezTo>
                    <a:pt x="19058" y="3306"/>
                    <a:pt x="18383" y="5925"/>
                    <a:pt x="18094" y="8052"/>
                  </a:cubicBezTo>
                  <a:cubicBezTo>
                    <a:pt x="17805" y="10179"/>
                    <a:pt x="17901" y="11815"/>
                    <a:pt x="18142" y="12838"/>
                  </a:cubicBezTo>
                  <a:cubicBezTo>
                    <a:pt x="18383" y="13861"/>
                    <a:pt x="18769" y="14270"/>
                    <a:pt x="19251" y="14475"/>
                  </a:cubicBezTo>
                  <a:cubicBezTo>
                    <a:pt x="19733" y="14679"/>
                    <a:pt x="20312" y="14679"/>
                    <a:pt x="20698" y="14106"/>
                  </a:cubicBezTo>
                  <a:cubicBezTo>
                    <a:pt x="21083" y="13534"/>
                    <a:pt x="21276" y="12388"/>
                    <a:pt x="21469" y="11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422223" y="6000750"/>
              <a:ext cx="228112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5899" y="21600"/>
                  </a:moveTo>
                  <a:cubicBezTo>
                    <a:pt x="4512" y="21600"/>
                    <a:pt x="3125" y="21600"/>
                    <a:pt x="1936" y="21600"/>
                  </a:cubicBezTo>
                  <a:cubicBezTo>
                    <a:pt x="747" y="21600"/>
                    <a:pt x="-244" y="21600"/>
                    <a:pt x="53" y="21600"/>
                  </a:cubicBezTo>
                  <a:cubicBezTo>
                    <a:pt x="350" y="21600"/>
                    <a:pt x="1936" y="21600"/>
                    <a:pt x="5701" y="18000"/>
                  </a:cubicBezTo>
                  <a:cubicBezTo>
                    <a:pt x="9466" y="14400"/>
                    <a:pt x="15411" y="720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3085801" y="6021249"/>
              <a:ext cx="320184" cy="12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19900" fill="norm" stroke="1" extrusionOk="0">
                  <a:moveTo>
                    <a:pt x="8226" y="15723"/>
                  </a:moveTo>
                  <a:cubicBezTo>
                    <a:pt x="9355" y="12733"/>
                    <a:pt x="10484" y="9742"/>
                    <a:pt x="11049" y="7416"/>
                  </a:cubicBezTo>
                  <a:cubicBezTo>
                    <a:pt x="11614" y="5090"/>
                    <a:pt x="11614" y="3428"/>
                    <a:pt x="10908" y="1933"/>
                  </a:cubicBezTo>
                  <a:cubicBezTo>
                    <a:pt x="10202" y="437"/>
                    <a:pt x="8790" y="-892"/>
                    <a:pt x="6814" y="770"/>
                  </a:cubicBezTo>
                  <a:cubicBezTo>
                    <a:pt x="4837" y="2431"/>
                    <a:pt x="2296" y="7083"/>
                    <a:pt x="1026" y="10573"/>
                  </a:cubicBezTo>
                  <a:cubicBezTo>
                    <a:pt x="-245" y="14062"/>
                    <a:pt x="-245" y="16388"/>
                    <a:pt x="531" y="18050"/>
                  </a:cubicBezTo>
                  <a:cubicBezTo>
                    <a:pt x="1308" y="19711"/>
                    <a:pt x="2861" y="20708"/>
                    <a:pt x="4696" y="19046"/>
                  </a:cubicBezTo>
                  <a:cubicBezTo>
                    <a:pt x="6531" y="17385"/>
                    <a:pt x="8649" y="13065"/>
                    <a:pt x="9990" y="9908"/>
                  </a:cubicBezTo>
                  <a:cubicBezTo>
                    <a:pt x="11331" y="6751"/>
                    <a:pt x="11896" y="4757"/>
                    <a:pt x="12461" y="4425"/>
                  </a:cubicBezTo>
                  <a:cubicBezTo>
                    <a:pt x="13026" y="4093"/>
                    <a:pt x="13590" y="5422"/>
                    <a:pt x="14649" y="7250"/>
                  </a:cubicBezTo>
                  <a:cubicBezTo>
                    <a:pt x="15708" y="9077"/>
                    <a:pt x="17261" y="11403"/>
                    <a:pt x="18461" y="13065"/>
                  </a:cubicBezTo>
                  <a:cubicBezTo>
                    <a:pt x="19661" y="14726"/>
                    <a:pt x="20508" y="15723"/>
                    <a:pt x="21355" y="167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3921469" y="5791850"/>
              <a:ext cx="271916" cy="37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635" fill="norm" stroke="1" extrusionOk="0">
                  <a:moveTo>
                    <a:pt x="10379" y="14865"/>
                  </a:moveTo>
                  <a:cubicBezTo>
                    <a:pt x="9050" y="13710"/>
                    <a:pt x="7720" y="12555"/>
                    <a:pt x="6557" y="11977"/>
                  </a:cubicBezTo>
                  <a:cubicBezTo>
                    <a:pt x="5394" y="11400"/>
                    <a:pt x="4397" y="11400"/>
                    <a:pt x="3234" y="12670"/>
                  </a:cubicBezTo>
                  <a:cubicBezTo>
                    <a:pt x="2071" y="13941"/>
                    <a:pt x="742" y="16482"/>
                    <a:pt x="243" y="18042"/>
                  </a:cubicBezTo>
                  <a:cubicBezTo>
                    <a:pt x="-255" y="19601"/>
                    <a:pt x="77" y="20178"/>
                    <a:pt x="659" y="20467"/>
                  </a:cubicBezTo>
                  <a:cubicBezTo>
                    <a:pt x="1240" y="20756"/>
                    <a:pt x="2071" y="20756"/>
                    <a:pt x="3483" y="19774"/>
                  </a:cubicBezTo>
                  <a:cubicBezTo>
                    <a:pt x="4896" y="18792"/>
                    <a:pt x="6890" y="16829"/>
                    <a:pt x="8385" y="13652"/>
                  </a:cubicBezTo>
                  <a:cubicBezTo>
                    <a:pt x="9880" y="10476"/>
                    <a:pt x="10877" y="6086"/>
                    <a:pt x="11459" y="3257"/>
                  </a:cubicBezTo>
                  <a:cubicBezTo>
                    <a:pt x="12040" y="427"/>
                    <a:pt x="12207" y="-844"/>
                    <a:pt x="11957" y="600"/>
                  </a:cubicBezTo>
                  <a:cubicBezTo>
                    <a:pt x="11708" y="2044"/>
                    <a:pt x="11043" y="6202"/>
                    <a:pt x="10794" y="8916"/>
                  </a:cubicBezTo>
                  <a:cubicBezTo>
                    <a:pt x="10545" y="11631"/>
                    <a:pt x="10711" y="12901"/>
                    <a:pt x="10877" y="13826"/>
                  </a:cubicBezTo>
                  <a:cubicBezTo>
                    <a:pt x="11043" y="14750"/>
                    <a:pt x="11210" y="15327"/>
                    <a:pt x="11625" y="15443"/>
                  </a:cubicBezTo>
                  <a:cubicBezTo>
                    <a:pt x="12040" y="15558"/>
                    <a:pt x="12705" y="15212"/>
                    <a:pt x="13203" y="14692"/>
                  </a:cubicBezTo>
                  <a:cubicBezTo>
                    <a:pt x="13702" y="14172"/>
                    <a:pt x="14034" y="13479"/>
                    <a:pt x="14367" y="13479"/>
                  </a:cubicBezTo>
                  <a:cubicBezTo>
                    <a:pt x="14699" y="13479"/>
                    <a:pt x="15031" y="14172"/>
                    <a:pt x="15447" y="14865"/>
                  </a:cubicBezTo>
                  <a:cubicBezTo>
                    <a:pt x="15862" y="15558"/>
                    <a:pt x="16360" y="16251"/>
                    <a:pt x="16693" y="16309"/>
                  </a:cubicBezTo>
                  <a:cubicBezTo>
                    <a:pt x="17025" y="16367"/>
                    <a:pt x="17191" y="15789"/>
                    <a:pt x="17191" y="14403"/>
                  </a:cubicBezTo>
                  <a:cubicBezTo>
                    <a:pt x="17191" y="13017"/>
                    <a:pt x="17025" y="10822"/>
                    <a:pt x="17274" y="9090"/>
                  </a:cubicBezTo>
                  <a:cubicBezTo>
                    <a:pt x="17523" y="7357"/>
                    <a:pt x="18188" y="6086"/>
                    <a:pt x="18936" y="5509"/>
                  </a:cubicBezTo>
                  <a:cubicBezTo>
                    <a:pt x="19683" y="4931"/>
                    <a:pt x="20514" y="5047"/>
                    <a:pt x="21345" y="5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4198332" y="5900851"/>
              <a:ext cx="90303" cy="190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116" fill="norm" stroke="1" extrusionOk="0">
                  <a:moveTo>
                    <a:pt x="20943" y="1220"/>
                  </a:moveTo>
                  <a:cubicBezTo>
                    <a:pt x="18979" y="515"/>
                    <a:pt x="17016" y="-189"/>
                    <a:pt x="13579" y="46"/>
                  </a:cubicBezTo>
                  <a:cubicBezTo>
                    <a:pt x="10143" y="281"/>
                    <a:pt x="5234" y="1454"/>
                    <a:pt x="2534" y="2628"/>
                  </a:cubicBezTo>
                  <a:cubicBezTo>
                    <a:pt x="-166" y="3802"/>
                    <a:pt x="-657" y="4976"/>
                    <a:pt x="816" y="7207"/>
                  </a:cubicBezTo>
                  <a:cubicBezTo>
                    <a:pt x="2288" y="9437"/>
                    <a:pt x="5725" y="12724"/>
                    <a:pt x="8670" y="15189"/>
                  </a:cubicBezTo>
                  <a:cubicBezTo>
                    <a:pt x="11616" y="17654"/>
                    <a:pt x="14070" y="19298"/>
                    <a:pt x="13825" y="20237"/>
                  </a:cubicBezTo>
                  <a:cubicBezTo>
                    <a:pt x="13579" y="21176"/>
                    <a:pt x="10634" y="21411"/>
                    <a:pt x="8425" y="20707"/>
                  </a:cubicBezTo>
                  <a:cubicBezTo>
                    <a:pt x="6216" y="20002"/>
                    <a:pt x="4743" y="18359"/>
                    <a:pt x="4743" y="15894"/>
                  </a:cubicBezTo>
                  <a:cubicBezTo>
                    <a:pt x="4743" y="13428"/>
                    <a:pt x="6216" y="10141"/>
                    <a:pt x="7688" y="6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4308191" y="5725583"/>
              <a:ext cx="253493" cy="375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01" fill="norm" stroke="1" extrusionOk="0">
                  <a:moveTo>
                    <a:pt x="7991" y="1213"/>
                  </a:moveTo>
                  <a:cubicBezTo>
                    <a:pt x="9062" y="607"/>
                    <a:pt x="10133" y="0"/>
                    <a:pt x="10668" y="0"/>
                  </a:cubicBezTo>
                  <a:cubicBezTo>
                    <a:pt x="11204" y="0"/>
                    <a:pt x="11204" y="607"/>
                    <a:pt x="10311" y="2852"/>
                  </a:cubicBezTo>
                  <a:cubicBezTo>
                    <a:pt x="9419" y="5097"/>
                    <a:pt x="7634" y="8980"/>
                    <a:pt x="6562" y="12135"/>
                  </a:cubicBezTo>
                  <a:cubicBezTo>
                    <a:pt x="5491" y="15290"/>
                    <a:pt x="5134" y="17717"/>
                    <a:pt x="5224" y="19234"/>
                  </a:cubicBezTo>
                  <a:cubicBezTo>
                    <a:pt x="5313" y="20751"/>
                    <a:pt x="5848" y="21357"/>
                    <a:pt x="6562" y="21479"/>
                  </a:cubicBezTo>
                  <a:cubicBezTo>
                    <a:pt x="7277" y="21600"/>
                    <a:pt x="8169" y="21236"/>
                    <a:pt x="8705" y="20387"/>
                  </a:cubicBezTo>
                  <a:cubicBezTo>
                    <a:pt x="9240" y="19537"/>
                    <a:pt x="9419" y="18202"/>
                    <a:pt x="8437" y="16625"/>
                  </a:cubicBezTo>
                  <a:cubicBezTo>
                    <a:pt x="7455" y="15047"/>
                    <a:pt x="5313" y="13227"/>
                    <a:pt x="3528" y="12135"/>
                  </a:cubicBezTo>
                  <a:cubicBezTo>
                    <a:pt x="1743" y="11043"/>
                    <a:pt x="315" y="10679"/>
                    <a:pt x="47" y="10557"/>
                  </a:cubicBezTo>
                  <a:cubicBezTo>
                    <a:pt x="-221" y="10436"/>
                    <a:pt x="672" y="10557"/>
                    <a:pt x="2635" y="11346"/>
                  </a:cubicBezTo>
                  <a:cubicBezTo>
                    <a:pt x="4599" y="12135"/>
                    <a:pt x="7634" y="13591"/>
                    <a:pt x="9419" y="14562"/>
                  </a:cubicBezTo>
                  <a:cubicBezTo>
                    <a:pt x="11204" y="15533"/>
                    <a:pt x="11739" y="16018"/>
                    <a:pt x="12186" y="16685"/>
                  </a:cubicBezTo>
                  <a:cubicBezTo>
                    <a:pt x="12632" y="17353"/>
                    <a:pt x="12989" y="18202"/>
                    <a:pt x="12810" y="18809"/>
                  </a:cubicBezTo>
                  <a:cubicBezTo>
                    <a:pt x="12632" y="19416"/>
                    <a:pt x="11918" y="19780"/>
                    <a:pt x="11561" y="19598"/>
                  </a:cubicBezTo>
                  <a:cubicBezTo>
                    <a:pt x="11204" y="19416"/>
                    <a:pt x="11204" y="18688"/>
                    <a:pt x="11650" y="17596"/>
                  </a:cubicBezTo>
                  <a:cubicBezTo>
                    <a:pt x="12096" y="16503"/>
                    <a:pt x="12989" y="15047"/>
                    <a:pt x="13792" y="14137"/>
                  </a:cubicBezTo>
                  <a:cubicBezTo>
                    <a:pt x="14596" y="13227"/>
                    <a:pt x="15310" y="12863"/>
                    <a:pt x="16113" y="12620"/>
                  </a:cubicBezTo>
                  <a:cubicBezTo>
                    <a:pt x="16916" y="12378"/>
                    <a:pt x="17809" y="12256"/>
                    <a:pt x="18434" y="12681"/>
                  </a:cubicBezTo>
                  <a:cubicBezTo>
                    <a:pt x="19058" y="13106"/>
                    <a:pt x="19415" y="14076"/>
                    <a:pt x="19594" y="15047"/>
                  </a:cubicBezTo>
                  <a:cubicBezTo>
                    <a:pt x="19772" y="16018"/>
                    <a:pt x="19772" y="16989"/>
                    <a:pt x="19683" y="17778"/>
                  </a:cubicBezTo>
                  <a:cubicBezTo>
                    <a:pt x="19594" y="18566"/>
                    <a:pt x="19415" y="19173"/>
                    <a:pt x="19326" y="19052"/>
                  </a:cubicBezTo>
                  <a:cubicBezTo>
                    <a:pt x="19237" y="18930"/>
                    <a:pt x="19237" y="18081"/>
                    <a:pt x="19326" y="16443"/>
                  </a:cubicBezTo>
                  <a:cubicBezTo>
                    <a:pt x="19415" y="14804"/>
                    <a:pt x="19594" y="12378"/>
                    <a:pt x="19951" y="10861"/>
                  </a:cubicBezTo>
                  <a:cubicBezTo>
                    <a:pt x="20308" y="9344"/>
                    <a:pt x="20843" y="8737"/>
                    <a:pt x="21379" y="8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4606711" y="5784850"/>
              <a:ext cx="106903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600" fill="norm" stroke="1" extrusionOk="0">
                  <a:moveTo>
                    <a:pt x="3696" y="0"/>
                  </a:moveTo>
                  <a:cubicBezTo>
                    <a:pt x="4966" y="2532"/>
                    <a:pt x="6237" y="5065"/>
                    <a:pt x="5813" y="8417"/>
                  </a:cubicBezTo>
                  <a:cubicBezTo>
                    <a:pt x="5390" y="11768"/>
                    <a:pt x="3272" y="15939"/>
                    <a:pt x="2002" y="18397"/>
                  </a:cubicBezTo>
                  <a:cubicBezTo>
                    <a:pt x="731" y="20855"/>
                    <a:pt x="308" y="21600"/>
                    <a:pt x="96" y="21600"/>
                  </a:cubicBezTo>
                  <a:cubicBezTo>
                    <a:pt x="-116" y="21600"/>
                    <a:pt x="-116" y="20855"/>
                    <a:pt x="1578" y="19142"/>
                  </a:cubicBezTo>
                  <a:cubicBezTo>
                    <a:pt x="3272" y="17429"/>
                    <a:pt x="6660" y="14748"/>
                    <a:pt x="8990" y="13109"/>
                  </a:cubicBezTo>
                  <a:cubicBezTo>
                    <a:pt x="11319" y="11470"/>
                    <a:pt x="12590" y="10874"/>
                    <a:pt x="14284" y="10502"/>
                  </a:cubicBezTo>
                  <a:cubicBezTo>
                    <a:pt x="15978" y="10130"/>
                    <a:pt x="18096" y="9981"/>
                    <a:pt x="19366" y="10279"/>
                  </a:cubicBezTo>
                  <a:cubicBezTo>
                    <a:pt x="20637" y="10577"/>
                    <a:pt x="21060" y="11321"/>
                    <a:pt x="21272" y="12811"/>
                  </a:cubicBezTo>
                  <a:cubicBezTo>
                    <a:pt x="21484" y="14301"/>
                    <a:pt x="21484" y="16535"/>
                    <a:pt x="20637" y="17950"/>
                  </a:cubicBezTo>
                  <a:cubicBezTo>
                    <a:pt x="19790" y="19366"/>
                    <a:pt x="18096" y="19961"/>
                    <a:pt x="16190" y="20408"/>
                  </a:cubicBezTo>
                  <a:cubicBezTo>
                    <a:pt x="14284" y="20855"/>
                    <a:pt x="12166" y="21153"/>
                    <a:pt x="9837" y="21228"/>
                  </a:cubicBezTo>
                  <a:cubicBezTo>
                    <a:pt x="7508" y="21302"/>
                    <a:pt x="4966" y="21153"/>
                    <a:pt x="3484" y="20483"/>
                  </a:cubicBezTo>
                  <a:cubicBezTo>
                    <a:pt x="2002" y="19812"/>
                    <a:pt x="1578" y="18621"/>
                    <a:pt x="1155" y="17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4758959" y="5731933"/>
              <a:ext cx="278976" cy="37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96" fill="norm" stroke="1" extrusionOk="0">
                  <a:moveTo>
                    <a:pt x="1440" y="12203"/>
                  </a:moveTo>
                  <a:cubicBezTo>
                    <a:pt x="949" y="13912"/>
                    <a:pt x="458" y="15620"/>
                    <a:pt x="212" y="16780"/>
                  </a:cubicBezTo>
                  <a:cubicBezTo>
                    <a:pt x="-33" y="17939"/>
                    <a:pt x="-33" y="18549"/>
                    <a:pt x="49" y="19159"/>
                  </a:cubicBezTo>
                  <a:cubicBezTo>
                    <a:pt x="131" y="19769"/>
                    <a:pt x="294" y="20380"/>
                    <a:pt x="703" y="20502"/>
                  </a:cubicBezTo>
                  <a:cubicBezTo>
                    <a:pt x="1112" y="20624"/>
                    <a:pt x="1767" y="20258"/>
                    <a:pt x="2749" y="19281"/>
                  </a:cubicBezTo>
                  <a:cubicBezTo>
                    <a:pt x="3731" y="18305"/>
                    <a:pt x="5040" y="16719"/>
                    <a:pt x="5940" y="15681"/>
                  </a:cubicBezTo>
                  <a:cubicBezTo>
                    <a:pt x="6840" y="14644"/>
                    <a:pt x="7331" y="14156"/>
                    <a:pt x="7576" y="14217"/>
                  </a:cubicBezTo>
                  <a:cubicBezTo>
                    <a:pt x="7822" y="14278"/>
                    <a:pt x="7822" y="14888"/>
                    <a:pt x="7985" y="15559"/>
                  </a:cubicBezTo>
                  <a:cubicBezTo>
                    <a:pt x="8149" y="16231"/>
                    <a:pt x="8476" y="16963"/>
                    <a:pt x="9049" y="17451"/>
                  </a:cubicBezTo>
                  <a:cubicBezTo>
                    <a:pt x="9622" y="17939"/>
                    <a:pt x="10440" y="18183"/>
                    <a:pt x="11176" y="18122"/>
                  </a:cubicBezTo>
                  <a:cubicBezTo>
                    <a:pt x="11912" y="18061"/>
                    <a:pt x="12567" y="17695"/>
                    <a:pt x="14040" y="15742"/>
                  </a:cubicBezTo>
                  <a:cubicBezTo>
                    <a:pt x="15512" y="13790"/>
                    <a:pt x="17803" y="10251"/>
                    <a:pt x="19194" y="7566"/>
                  </a:cubicBezTo>
                  <a:cubicBezTo>
                    <a:pt x="20585" y="4881"/>
                    <a:pt x="21076" y="3051"/>
                    <a:pt x="21158" y="1831"/>
                  </a:cubicBezTo>
                  <a:cubicBezTo>
                    <a:pt x="21240" y="610"/>
                    <a:pt x="20912" y="0"/>
                    <a:pt x="20422" y="0"/>
                  </a:cubicBezTo>
                  <a:cubicBezTo>
                    <a:pt x="19931" y="0"/>
                    <a:pt x="19276" y="610"/>
                    <a:pt x="18049" y="2990"/>
                  </a:cubicBezTo>
                  <a:cubicBezTo>
                    <a:pt x="16822" y="5369"/>
                    <a:pt x="15022" y="9519"/>
                    <a:pt x="13958" y="12753"/>
                  </a:cubicBezTo>
                  <a:cubicBezTo>
                    <a:pt x="12894" y="15986"/>
                    <a:pt x="12567" y="18305"/>
                    <a:pt x="12649" y="19708"/>
                  </a:cubicBezTo>
                  <a:cubicBezTo>
                    <a:pt x="12731" y="21112"/>
                    <a:pt x="13222" y="21600"/>
                    <a:pt x="14449" y="21478"/>
                  </a:cubicBezTo>
                  <a:cubicBezTo>
                    <a:pt x="15676" y="21356"/>
                    <a:pt x="17640" y="20624"/>
                    <a:pt x="18949" y="19769"/>
                  </a:cubicBezTo>
                  <a:cubicBezTo>
                    <a:pt x="20258" y="18915"/>
                    <a:pt x="20912" y="17939"/>
                    <a:pt x="21567" y="16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4944570" y="5924550"/>
              <a:ext cx="99715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0407" fill="norm" stroke="1" extrusionOk="0">
                  <a:moveTo>
                    <a:pt x="7699" y="0"/>
                  </a:moveTo>
                  <a:cubicBezTo>
                    <a:pt x="4099" y="5891"/>
                    <a:pt x="499" y="11782"/>
                    <a:pt x="49" y="15709"/>
                  </a:cubicBezTo>
                  <a:cubicBezTo>
                    <a:pt x="-401" y="19636"/>
                    <a:pt x="2299" y="21600"/>
                    <a:pt x="6349" y="19636"/>
                  </a:cubicBezTo>
                  <a:cubicBezTo>
                    <a:pt x="10399" y="17673"/>
                    <a:pt x="15799" y="11782"/>
                    <a:pt x="21199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5076034" y="5962066"/>
              <a:ext cx="44451" cy="114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21600" y="2421"/>
                  </a:moveTo>
                  <a:cubicBezTo>
                    <a:pt x="18514" y="878"/>
                    <a:pt x="15429" y="-665"/>
                    <a:pt x="13886" y="299"/>
                  </a:cubicBezTo>
                  <a:cubicBezTo>
                    <a:pt x="12343" y="1264"/>
                    <a:pt x="12343" y="4735"/>
                    <a:pt x="10286" y="8592"/>
                  </a:cubicBezTo>
                  <a:cubicBezTo>
                    <a:pt x="8229" y="12449"/>
                    <a:pt x="4114" y="16692"/>
                    <a:pt x="0" y="2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5088734" y="5894501"/>
              <a:ext cx="88901" cy="7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0" y="16318"/>
                    <a:pt x="0" y="11518"/>
                    <a:pt x="514" y="7618"/>
                  </a:cubicBezTo>
                  <a:cubicBezTo>
                    <a:pt x="1029" y="3718"/>
                    <a:pt x="2057" y="718"/>
                    <a:pt x="5657" y="118"/>
                  </a:cubicBezTo>
                  <a:cubicBezTo>
                    <a:pt x="9257" y="-482"/>
                    <a:pt x="15429" y="1318"/>
                    <a:pt x="21600" y="3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5163814" y="5918199"/>
              <a:ext cx="121770" cy="18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95" fill="norm" stroke="1" extrusionOk="0">
                  <a:moveTo>
                    <a:pt x="21061" y="2209"/>
                  </a:moveTo>
                  <a:cubicBezTo>
                    <a:pt x="16302" y="1718"/>
                    <a:pt x="11542" y="1227"/>
                    <a:pt x="7698" y="2209"/>
                  </a:cubicBezTo>
                  <a:cubicBezTo>
                    <a:pt x="3854" y="3191"/>
                    <a:pt x="925" y="5645"/>
                    <a:pt x="193" y="8959"/>
                  </a:cubicBezTo>
                  <a:cubicBezTo>
                    <a:pt x="-539" y="12273"/>
                    <a:pt x="925" y="16445"/>
                    <a:pt x="2573" y="18777"/>
                  </a:cubicBezTo>
                  <a:cubicBezTo>
                    <a:pt x="4220" y="21109"/>
                    <a:pt x="6051" y="21600"/>
                    <a:pt x="7698" y="21477"/>
                  </a:cubicBezTo>
                  <a:cubicBezTo>
                    <a:pt x="9346" y="21355"/>
                    <a:pt x="10810" y="20618"/>
                    <a:pt x="11725" y="18041"/>
                  </a:cubicBezTo>
                  <a:cubicBezTo>
                    <a:pt x="12641" y="15464"/>
                    <a:pt x="13007" y="11045"/>
                    <a:pt x="13922" y="7732"/>
                  </a:cubicBezTo>
                  <a:cubicBezTo>
                    <a:pt x="14837" y="4418"/>
                    <a:pt x="16302" y="2209"/>
                    <a:pt x="177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5279234" y="5930900"/>
              <a:ext cx="1524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4364"/>
                    <a:pt x="3000" y="8727"/>
                    <a:pt x="3750" y="11673"/>
                  </a:cubicBezTo>
                  <a:cubicBezTo>
                    <a:pt x="4500" y="14618"/>
                    <a:pt x="4500" y="16145"/>
                    <a:pt x="4350" y="16364"/>
                  </a:cubicBezTo>
                  <a:cubicBezTo>
                    <a:pt x="4200" y="16582"/>
                    <a:pt x="3900" y="15491"/>
                    <a:pt x="4350" y="13418"/>
                  </a:cubicBezTo>
                  <a:cubicBezTo>
                    <a:pt x="4800" y="11345"/>
                    <a:pt x="6000" y="8291"/>
                    <a:pt x="8400" y="5891"/>
                  </a:cubicBezTo>
                  <a:cubicBezTo>
                    <a:pt x="10800" y="3491"/>
                    <a:pt x="14400" y="1745"/>
                    <a:pt x="16650" y="1309"/>
                  </a:cubicBezTo>
                  <a:cubicBezTo>
                    <a:pt x="18900" y="873"/>
                    <a:pt x="19800" y="1745"/>
                    <a:pt x="20400" y="5345"/>
                  </a:cubicBezTo>
                  <a:cubicBezTo>
                    <a:pt x="21000" y="8945"/>
                    <a:pt x="21300" y="1527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5795918" y="5773873"/>
              <a:ext cx="340567" cy="679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54" fill="norm" stroke="1" extrusionOk="0">
                  <a:moveTo>
                    <a:pt x="12103" y="8773"/>
                  </a:moveTo>
                  <a:cubicBezTo>
                    <a:pt x="11576" y="7904"/>
                    <a:pt x="11050" y="7035"/>
                    <a:pt x="9864" y="6466"/>
                  </a:cubicBezTo>
                  <a:cubicBezTo>
                    <a:pt x="8679" y="5898"/>
                    <a:pt x="6835" y="5630"/>
                    <a:pt x="4859" y="6065"/>
                  </a:cubicBezTo>
                  <a:cubicBezTo>
                    <a:pt x="2884" y="6500"/>
                    <a:pt x="776" y="7636"/>
                    <a:pt x="184" y="8773"/>
                  </a:cubicBezTo>
                  <a:cubicBezTo>
                    <a:pt x="-409" y="9910"/>
                    <a:pt x="513" y="11047"/>
                    <a:pt x="1764" y="11582"/>
                  </a:cubicBezTo>
                  <a:cubicBezTo>
                    <a:pt x="3015" y="12117"/>
                    <a:pt x="4596" y="12050"/>
                    <a:pt x="5518" y="11482"/>
                  </a:cubicBezTo>
                  <a:cubicBezTo>
                    <a:pt x="6440" y="10913"/>
                    <a:pt x="6703" y="9843"/>
                    <a:pt x="6769" y="8740"/>
                  </a:cubicBezTo>
                  <a:cubicBezTo>
                    <a:pt x="6835" y="7636"/>
                    <a:pt x="6703" y="6500"/>
                    <a:pt x="6637" y="5764"/>
                  </a:cubicBezTo>
                  <a:cubicBezTo>
                    <a:pt x="6571" y="5028"/>
                    <a:pt x="6571" y="4694"/>
                    <a:pt x="7098" y="4293"/>
                  </a:cubicBezTo>
                  <a:cubicBezTo>
                    <a:pt x="7625" y="3892"/>
                    <a:pt x="8679" y="3423"/>
                    <a:pt x="10128" y="2755"/>
                  </a:cubicBezTo>
                  <a:cubicBezTo>
                    <a:pt x="11576" y="2086"/>
                    <a:pt x="13420" y="1217"/>
                    <a:pt x="14606" y="682"/>
                  </a:cubicBezTo>
                  <a:cubicBezTo>
                    <a:pt x="15791" y="147"/>
                    <a:pt x="16318" y="-54"/>
                    <a:pt x="16515" y="13"/>
                  </a:cubicBezTo>
                  <a:cubicBezTo>
                    <a:pt x="16713" y="80"/>
                    <a:pt x="16581" y="414"/>
                    <a:pt x="15725" y="1919"/>
                  </a:cubicBezTo>
                  <a:cubicBezTo>
                    <a:pt x="14869" y="3423"/>
                    <a:pt x="13289" y="6098"/>
                    <a:pt x="11708" y="8506"/>
                  </a:cubicBezTo>
                  <a:cubicBezTo>
                    <a:pt x="10128" y="10913"/>
                    <a:pt x="8547" y="13053"/>
                    <a:pt x="7362" y="14992"/>
                  </a:cubicBezTo>
                  <a:cubicBezTo>
                    <a:pt x="6176" y="16932"/>
                    <a:pt x="5386" y="18670"/>
                    <a:pt x="4991" y="19707"/>
                  </a:cubicBezTo>
                  <a:cubicBezTo>
                    <a:pt x="4596" y="20744"/>
                    <a:pt x="4596" y="21078"/>
                    <a:pt x="4925" y="21279"/>
                  </a:cubicBezTo>
                  <a:cubicBezTo>
                    <a:pt x="5254" y="21479"/>
                    <a:pt x="5913" y="21546"/>
                    <a:pt x="6901" y="21279"/>
                  </a:cubicBezTo>
                  <a:cubicBezTo>
                    <a:pt x="7889" y="21011"/>
                    <a:pt x="9206" y="20409"/>
                    <a:pt x="10391" y="19373"/>
                  </a:cubicBezTo>
                  <a:cubicBezTo>
                    <a:pt x="11576" y="18336"/>
                    <a:pt x="12630" y="16865"/>
                    <a:pt x="13091" y="15962"/>
                  </a:cubicBezTo>
                  <a:cubicBezTo>
                    <a:pt x="13552" y="15059"/>
                    <a:pt x="13420" y="14725"/>
                    <a:pt x="13091" y="14457"/>
                  </a:cubicBezTo>
                  <a:cubicBezTo>
                    <a:pt x="12762" y="14190"/>
                    <a:pt x="12235" y="13989"/>
                    <a:pt x="12498" y="13822"/>
                  </a:cubicBezTo>
                  <a:cubicBezTo>
                    <a:pt x="12762" y="13655"/>
                    <a:pt x="13815" y="13521"/>
                    <a:pt x="15396" y="13187"/>
                  </a:cubicBezTo>
                  <a:cubicBezTo>
                    <a:pt x="16976" y="12853"/>
                    <a:pt x="19084" y="12318"/>
                    <a:pt x="21191" y="11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6695284" y="5867127"/>
              <a:ext cx="40217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281"/>
                  </a:moveTo>
                  <a:cubicBezTo>
                    <a:pt x="5684" y="579"/>
                    <a:pt x="11368" y="-122"/>
                    <a:pt x="15347" y="18"/>
                  </a:cubicBezTo>
                  <a:cubicBezTo>
                    <a:pt x="19326" y="159"/>
                    <a:pt x="21600" y="1140"/>
                    <a:pt x="21600" y="3875"/>
                  </a:cubicBezTo>
                  <a:cubicBezTo>
                    <a:pt x="21600" y="6610"/>
                    <a:pt x="19326" y="11099"/>
                    <a:pt x="17621" y="14325"/>
                  </a:cubicBezTo>
                  <a:cubicBezTo>
                    <a:pt x="15916" y="17551"/>
                    <a:pt x="14779" y="19514"/>
                    <a:pt x="13642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6594680" y="5836645"/>
              <a:ext cx="329204" cy="8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806" fill="norm" stroke="1" extrusionOk="0">
                  <a:moveTo>
                    <a:pt x="1597" y="20806"/>
                  </a:moveTo>
                  <a:cubicBezTo>
                    <a:pt x="766" y="19186"/>
                    <a:pt x="-65" y="17566"/>
                    <a:pt x="4" y="15946"/>
                  </a:cubicBezTo>
                  <a:cubicBezTo>
                    <a:pt x="73" y="14326"/>
                    <a:pt x="1043" y="12706"/>
                    <a:pt x="3604" y="9736"/>
                  </a:cubicBezTo>
                  <a:cubicBezTo>
                    <a:pt x="6166" y="6766"/>
                    <a:pt x="10320" y="2446"/>
                    <a:pt x="13573" y="826"/>
                  </a:cubicBezTo>
                  <a:cubicBezTo>
                    <a:pt x="16827" y="-794"/>
                    <a:pt x="19181" y="286"/>
                    <a:pt x="21535" y="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6968334" y="598170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6981034" y="6089650"/>
              <a:ext cx="1270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7383592" y="5721249"/>
              <a:ext cx="162593" cy="54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38" fill="norm" stroke="1" extrusionOk="0">
                  <a:moveTo>
                    <a:pt x="21003" y="503"/>
                  </a:moveTo>
                  <a:cubicBezTo>
                    <a:pt x="18269" y="170"/>
                    <a:pt x="15535" y="-162"/>
                    <a:pt x="12664" y="87"/>
                  </a:cubicBezTo>
                  <a:cubicBezTo>
                    <a:pt x="9793" y="336"/>
                    <a:pt x="6785" y="1167"/>
                    <a:pt x="5008" y="2247"/>
                  </a:cubicBezTo>
                  <a:cubicBezTo>
                    <a:pt x="3231" y="3327"/>
                    <a:pt x="2684" y="4656"/>
                    <a:pt x="3094" y="5736"/>
                  </a:cubicBezTo>
                  <a:cubicBezTo>
                    <a:pt x="3504" y="6816"/>
                    <a:pt x="4871" y="7647"/>
                    <a:pt x="6238" y="8270"/>
                  </a:cubicBezTo>
                  <a:cubicBezTo>
                    <a:pt x="7606" y="8893"/>
                    <a:pt x="8973" y="9309"/>
                    <a:pt x="9793" y="9724"/>
                  </a:cubicBezTo>
                  <a:cubicBezTo>
                    <a:pt x="10613" y="10140"/>
                    <a:pt x="10887" y="10555"/>
                    <a:pt x="10613" y="10929"/>
                  </a:cubicBezTo>
                  <a:cubicBezTo>
                    <a:pt x="10340" y="11303"/>
                    <a:pt x="9519" y="11635"/>
                    <a:pt x="8426" y="11884"/>
                  </a:cubicBezTo>
                  <a:cubicBezTo>
                    <a:pt x="7332" y="12133"/>
                    <a:pt x="5965" y="12300"/>
                    <a:pt x="4598" y="12383"/>
                  </a:cubicBezTo>
                  <a:cubicBezTo>
                    <a:pt x="3231" y="12466"/>
                    <a:pt x="1864" y="12466"/>
                    <a:pt x="1864" y="12424"/>
                  </a:cubicBezTo>
                  <a:cubicBezTo>
                    <a:pt x="1864" y="12383"/>
                    <a:pt x="3231" y="12300"/>
                    <a:pt x="4598" y="12383"/>
                  </a:cubicBezTo>
                  <a:cubicBezTo>
                    <a:pt x="5965" y="12466"/>
                    <a:pt x="7332" y="12715"/>
                    <a:pt x="8289" y="13047"/>
                  </a:cubicBezTo>
                  <a:cubicBezTo>
                    <a:pt x="9246" y="13380"/>
                    <a:pt x="9793" y="13795"/>
                    <a:pt x="10066" y="14210"/>
                  </a:cubicBezTo>
                  <a:cubicBezTo>
                    <a:pt x="10340" y="14626"/>
                    <a:pt x="10340" y="15041"/>
                    <a:pt x="9109" y="15664"/>
                  </a:cubicBezTo>
                  <a:cubicBezTo>
                    <a:pt x="7879" y="16287"/>
                    <a:pt x="5418" y="17118"/>
                    <a:pt x="3778" y="17700"/>
                  </a:cubicBezTo>
                  <a:cubicBezTo>
                    <a:pt x="2137" y="18281"/>
                    <a:pt x="1317" y="18613"/>
                    <a:pt x="633" y="19112"/>
                  </a:cubicBezTo>
                  <a:cubicBezTo>
                    <a:pt x="-50" y="19610"/>
                    <a:pt x="-597" y="20275"/>
                    <a:pt x="1317" y="20732"/>
                  </a:cubicBezTo>
                  <a:cubicBezTo>
                    <a:pt x="3231" y="21189"/>
                    <a:pt x="7606" y="21438"/>
                    <a:pt x="10476" y="21438"/>
                  </a:cubicBezTo>
                  <a:cubicBezTo>
                    <a:pt x="13347" y="21438"/>
                    <a:pt x="14714" y="21189"/>
                    <a:pt x="16081" y="20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7736684" y="5861050"/>
              <a:ext cx="2540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241"/>
                    <a:pt x="10800" y="2483"/>
                    <a:pt x="9000" y="5028"/>
                  </a:cubicBezTo>
                  <a:cubicBezTo>
                    <a:pt x="7200" y="7572"/>
                    <a:pt x="9000" y="11421"/>
                    <a:pt x="8100" y="14400"/>
                  </a:cubicBezTo>
                  <a:cubicBezTo>
                    <a:pt x="7200" y="17379"/>
                    <a:pt x="3600" y="194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7580365" y="5880100"/>
              <a:ext cx="36587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719" y="21600"/>
                  </a:moveTo>
                  <a:cubicBezTo>
                    <a:pt x="974" y="19200"/>
                    <a:pt x="229" y="16800"/>
                    <a:pt x="43" y="14800"/>
                  </a:cubicBezTo>
                  <a:cubicBezTo>
                    <a:pt x="-143" y="12800"/>
                    <a:pt x="229" y="11200"/>
                    <a:pt x="1905" y="9000"/>
                  </a:cubicBezTo>
                  <a:cubicBezTo>
                    <a:pt x="3581" y="6800"/>
                    <a:pt x="6560" y="4000"/>
                    <a:pt x="10036" y="2400"/>
                  </a:cubicBezTo>
                  <a:cubicBezTo>
                    <a:pt x="13512" y="800"/>
                    <a:pt x="17485" y="400"/>
                    <a:pt x="214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7837721" y="6140450"/>
              <a:ext cx="19614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14"/>
                    <a:pt x="2735" y="10428"/>
                    <a:pt x="575" y="14028"/>
                  </a:cubicBezTo>
                  <a:cubicBezTo>
                    <a:pt x="-1585" y="17628"/>
                    <a:pt x="2735" y="19614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7920834" y="5676878"/>
              <a:ext cx="110258" cy="215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92" fill="norm" stroke="1" extrusionOk="0">
                  <a:moveTo>
                    <a:pt x="0" y="5035"/>
                  </a:moveTo>
                  <a:cubicBezTo>
                    <a:pt x="4075" y="7342"/>
                    <a:pt x="8151" y="9648"/>
                    <a:pt x="11208" y="11116"/>
                  </a:cubicBezTo>
                  <a:cubicBezTo>
                    <a:pt x="14264" y="12584"/>
                    <a:pt x="16302" y="13213"/>
                    <a:pt x="17321" y="12899"/>
                  </a:cubicBezTo>
                  <a:cubicBezTo>
                    <a:pt x="18340" y="12584"/>
                    <a:pt x="18340" y="11326"/>
                    <a:pt x="17932" y="10068"/>
                  </a:cubicBezTo>
                  <a:cubicBezTo>
                    <a:pt x="17525" y="8809"/>
                    <a:pt x="16709" y="7551"/>
                    <a:pt x="15283" y="6817"/>
                  </a:cubicBezTo>
                  <a:cubicBezTo>
                    <a:pt x="13857" y="6083"/>
                    <a:pt x="11819" y="5874"/>
                    <a:pt x="10392" y="6293"/>
                  </a:cubicBezTo>
                  <a:cubicBezTo>
                    <a:pt x="8966" y="6712"/>
                    <a:pt x="8151" y="7761"/>
                    <a:pt x="7132" y="7761"/>
                  </a:cubicBezTo>
                  <a:cubicBezTo>
                    <a:pt x="6113" y="7761"/>
                    <a:pt x="4891" y="6712"/>
                    <a:pt x="5094" y="5769"/>
                  </a:cubicBezTo>
                  <a:cubicBezTo>
                    <a:pt x="5298" y="4825"/>
                    <a:pt x="6928" y="3986"/>
                    <a:pt x="8966" y="3147"/>
                  </a:cubicBezTo>
                  <a:cubicBezTo>
                    <a:pt x="11004" y="2309"/>
                    <a:pt x="13449" y="1470"/>
                    <a:pt x="15691" y="841"/>
                  </a:cubicBezTo>
                  <a:cubicBezTo>
                    <a:pt x="17932" y="211"/>
                    <a:pt x="19970" y="-208"/>
                    <a:pt x="20785" y="107"/>
                  </a:cubicBezTo>
                  <a:cubicBezTo>
                    <a:pt x="21600" y="421"/>
                    <a:pt x="21192" y="1470"/>
                    <a:pt x="20377" y="4615"/>
                  </a:cubicBezTo>
                  <a:cubicBezTo>
                    <a:pt x="19562" y="7761"/>
                    <a:pt x="18340" y="13004"/>
                    <a:pt x="18136" y="16149"/>
                  </a:cubicBezTo>
                  <a:cubicBezTo>
                    <a:pt x="17932" y="19295"/>
                    <a:pt x="18747" y="20343"/>
                    <a:pt x="19562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8117684" y="6254750"/>
              <a:ext cx="46446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4168"/>
                    <a:pt x="21600" y="8337"/>
                    <a:pt x="18313" y="11937"/>
                  </a:cubicBezTo>
                  <a:cubicBezTo>
                    <a:pt x="15026" y="15537"/>
                    <a:pt x="7513" y="18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8632034" y="5924550"/>
              <a:ext cx="254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55"/>
                    <a:pt x="14400" y="9509"/>
                    <a:pt x="10800" y="13109"/>
                  </a:cubicBezTo>
                  <a:cubicBezTo>
                    <a:pt x="7200" y="16709"/>
                    <a:pt x="3600" y="191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8507150" y="5922809"/>
              <a:ext cx="334435" cy="14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1094" y="21226"/>
                  </a:moveTo>
                  <a:cubicBezTo>
                    <a:pt x="547" y="16779"/>
                    <a:pt x="0" y="12332"/>
                    <a:pt x="0" y="9632"/>
                  </a:cubicBezTo>
                  <a:cubicBezTo>
                    <a:pt x="0" y="6932"/>
                    <a:pt x="547" y="5979"/>
                    <a:pt x="3008" y="4391"/>
                  </a:cubicBezTo>
                  <a:cubicBezTo>
                    <a:pt x="5468" y="2802"/>
                    <a:pt x="9843" y="579"/>
                    <a:pt x="13261" y="102"/>
                  </a:cubicBezTo>
                  <a:cubicBezTo>
                    <a:pt x="16678" y="-374"/>
                    <a:pt x="19139" y="897"/>
                    <a:pt x="21600" y="2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8746334" y="6153150"/>
              <a:ext cx="133351" cy="18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4457" y="497"/>
                    <a:pt x="8914" y="993"/>
                    <a:pt x="12000" y="1738"/>
                  </a:cubicBezTo>
                  <a:cubicBezTo>
                    <a:pt x="15086" y="2483"/>
                    <a:pt x="16800" y="3476"/>
                    <a:pt x="16114" y="5710"/>
                  </a:cubicBezTo>
                  <a:cubicBezTo>
                    <a:pt x="15429" y="7945"/>
                    <a:pt x="12343" y="11421"/>
                    <a:pt x="9943" y="13531"/>
                  </a:cubicBezTo>
                  <a:cubicBezTo>
                    <a:pt x="7543" y="15641"/>
                    <a:pt x="5829" y="16386"/>
                    <a:pt x="4286" y="17503"/>
                  </a:cubicBezTo>
                  <a:cubicBezTo>
                    <a:pt x="2743" y="18621"/>
                    <a:pt x="1371" y="20110"/>
                    <a:pt x="2400" y="20855"/>
                  </a:cubicBezTo>
                  <a:cubicBezTo>
                    <a:pt x="3429" y="21600"/>
                    <a:pt x="6857" y="21600"/>
                    <a:pt x="10457" y="21103"/>
                  </a:cubicBezTo>
                  <a:cubicBezTo>
                    <a:pt x="14057" y="20607"/>
                    <a:pt x="17829" y="19614"/>
                    <a:pt x="21600" y="1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8854284" y="5722031"/>
              <a:ext cx="97513" cy="18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86" fill="norm" stroke="1" extrusionOk="0">
                  <a:moveTo>
                    <a:pt x="0" y="5620"/>
                  </a:moveTo>
                  <a:cubicBezTo>
                    <a:pt x="3677" y="7044"/>
                    <a:pt x="7353" y="8468"/>
                    <a:pt x="9881" y="9655"/>
                  </a:cubicBezTo>
                  <a:cubicBezTo>
                    <a:pt x="12409" y="10842"/>
                    <a:pt x="13787" y="11791"/>
                    <a:pt x="15626" y="12860"/>
                  </a:cubicBezTo>
                  <a:cubicBezTo>
                    <a:pt x="17464" y="13928"/>
                    <a:pt x="19762" y="15115"/>
                    <a:pt x="19991" y="14759"/>
                  </a:cubicBezTo>
                  <a:cubicBezTo>
                    <a:pt x="20221" y="14402"/>
                    <a:pt x="18383" y="12504"/>
                    <a:pt x="16315" y="11317"/>
                  </a:cubicBezTo>
                  <a:cubicBezTo>
                    <a:pt x="14247" y="10130"/>
                    <a:pt x="11949" y="9655"/>
                    <a:pt x="9651" y="9537"/>
                  </a:cubicBezTo>
                  <a:cubicBezTo>
                    <a:pt x="7353" y="9418"/>
                    <a:pt x="5055" y="9655"/>
                    <a:pt x="5055" y="9655"/>
                  </a:cubicBezTo>
                  <a:cubicBezTo>
                    <a:pt x="5055" y="9655"/>
                    <a:pt x="7353" y="9418"/>
                    <a:pt x="9191" y="8706"/>
                  </a:cubicBezTo>
                  <a:cubicBezTo>
                    <a:pt x="11030" y="7994"/>
                    <a:pt x="12409" y="6807"/>
                    <a:pt x="14477" y="4908"/>
                  </a:cubicBezTo>
                  <a:cubicBezTo>
                    <a:pt x="16545" y="3009"/>
                    <a:pt x="19302" y="398"/>
                    <a:pt x="20451" y="42"/>
                  </a:cubicBezTo>
                  <a:cubicBezTo>
                    <a:pt x="21600" y="-314"/>
                    <a:pt x="21140" y="1585"/>
                    <a:pt x="20681" y="5501"/>
                  </a:cubicBezTo>
                  <a:cubicBezTo>
                    <a:pt x="20221" y="9418"/>
                    <a:pt x="19762" y="15352"/>
                    <a:pt x="19302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9095584" y="6350000"/>
              <a:ext cx="1270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80" y="5280"/>
                    <a:pt x="9360" y="10560"/>
                    <a:pt x="5760" y="14160"/>
                  </a:cubicBezTo>
                  <a:cubicBezTo>
                    <a:pt x="2160" y="17760"/>
                    <a:pt x="108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9565484" y="6248400"/>
              <a:ext cx="76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7100"/>
                    <a:pt x="1200" y="12600"/>
                    <a:pt x="4800" y="9000"/>
                  </a:cubicBezTo>
                  <a:cubicBezTo>
                    <a:pt x="8400" y="5400"/>
                    <a:pt x="150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9914734" y="6216650"/>
              <a:ext cx="63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10035384" y="6273800"/>
              <a:ext cx="952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0664034" y="5816600"/>
              <a:ext cx="15694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3988"/>
                    <a:pt x="21600" y="7975"/>
                    <a:pt x="18900" y="11575"/>
                  </a:cubicBezTo>
                  <a:cubicBezTo>
                    <a:pt x="16200" y="15175"/>
                    <a:pt x="8100" y="183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0510357" y="5867400"/>
              <a:ext cx="35687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77" y="21600"/>
                  </a:moveTo>
                  <a:cubicBezTo>
                    <a:pt x="-50" y="18600"/>
                    <a:pt x="-177" y="15600"/>
                    <a:pt x="1094" y="12300"/>
                  </a:cubicBezTo>
                  <a:cubicBezTo>
                    <a:pt x="2364" y="9000"/>
                    <a:pt x="5032" y="5400"/>
                    <a:pt x="8654" y="3300"/>
                  </a:cubicBezTo>
                  <a:cubicBezTo>
                    <a:pt x="12275" y="1200"/>
                    <a:pt x="16849" y="600"/>
                    <a:pt x="214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0752934" y="6083300"/>
              <a:ext cx="103853" cy="20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11" fill="norm" stroke="1" extrusionOk="0">
                  <a:moveTo>
                    <a:pt x="9072" y="0"/>
                  </a:moveTo>
                  <a:cubicBezTo>
                    <a:pt x="7776" y="6048"/>
                    <a:pt x="6480" y="12096"/>
                    <a:pt x="5184" y="15876"/>
                  </a:cubicBezTo>
                  <a:cubicBezTo>
                    <a:pt x="3888" y="19656"/>
                    <a:pt x="2592" y="21168"/>
                    <a:pt x="2376" y="21384"/>
                  </a:cubicBezTo>
                  <a:cubicBezTo>
                    <a:pt x="2160" y="21600"/>
                    <a:pt x="3024" y="20520"/>
                    <a:pt x="4536" y="18900"/>
                  </a:cubicBezTo>
                  <a:cubicBezTo>
                    <a:pt x="6048" y="17280"/>
                    <a:pt x="8208" y="15120"/>
                    <a:pt x="10152" y="13500"/>
                  </a:cubicBezTo>
                  <a:cubicBezTo>
                    <a:pt x="12096" y="11880"/>
                    <a:pt x="13824" y="10800"/>
                    <a:pt x="15552" y="10584"/>
                  </a:cubicBezTo>
                  <a:cubicBezTo>
                    <a:pt x="17280" y="10368"/>
                    <a:pt x="19008" y="11016"/>
                    <a:pt x="20088" y="11880"/>
                  </a:cubicBezTo>
                  <a:cubicBezTo>
                    <a:pt x="21168" y="12744"/>
                    <a:pt x="21600" y="13824"/>
                    <a:pt x="20736" y="15336"/>
                  </a:cubicBezTo>
                  <a:cubicBezTo>
                    <a:pt x="19872" y="16848"/>
                    <a:pt x="17712" y="18792"/>
                    <a:pt x="14472" y="19656"/>
                  </a:cubicBezTo>
                  <a:cubicBezTo>
                    <a:pt x="11232" y="20520"/>
                    <a:pt x="6912" y="20304"/>
                    <a:pt x="4320" y="19656"/>
                  </a:cubicBezTo>
                  <a:cubicBezTo>
                    <a:pt x="1728" y="19008"/>
                    <a:pt x="864" y="17928"/>
                    <a:pt x="0" y="16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10867234" y="5651500"/>
              <a:ext cx="146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35" y="6120"/>
                    <a:pt x="11270" y="12240"/>
                    <a:pt x="14870" y="15840"/>
                  </a:cubicBezTo>
                  <a:cubicBezTo>
                    <a:pt x="18470" y="19440"/>
                    <a:pt x="20035" y="20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10872273" y="5638543"/>
              <a:ext cx="108597" cy="21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9" h="21416" fill="norm" stroke="1" extrusionOk="0">
                  <a:moveTo>
                    <a:pt x="19094" y="5059"/>
                  </a:moveTo>
                  <a:cubicBezTo>
                    <a:pt x="17523" y="6946"/>
                    <a:pt x="15952" y="8833"/>
                    <a:pt x="13989" y="10511"/>
                  </a:cubicBezTo>
                  <a:cubicBezTo>
                    <a:pt x="12025" y="12189"/>
                    <a:pt x="9669" y="13657"/>
                    <a:pt x="7509" y="14496"/>
                  </a:cubicBezTo>
                  <a:cubicBezTo>
                    <a:pt x="5349" y="15334"/>
                    <a:pt x="3385" y="15544"/>
                    <a:pt x="1814" y="15230"/>
                  </a:cubicBezTo>
                  <a:cubicBezTo>
                    <a:pt x="243" y="14915"/>
                    <a:pt x="-935" y="14076"/>
                    <a:pt x="1029" y="11979"/>
                  </a:cubicBezTo>
                  <a:cubicBezTo>
                    <a:pt x="2992" y="9882"/>
                    <a:pt x="8098" y="6527"/>
                    <a:pt x="12025" y="4115"/>
                  </a:cubicBezTo>
                  <a:cubicBezTo>
                    <a:pt x="15952" y="1703"/>
                    <a:pt x="18701" y="235"/>
                    <a:pt x="19683" y="26"/>
                  </a:cubicBezTo>
                  <a:cubicBezTo>
                    <a:pt x="20665" y="-184"/>
                    <a:pt x="19880" y="865"/>
                    <a:pt x="19290" y="4639"/>
                  </a:cubicBezTo>
                  <a:cubicBezTo>
                    <a:pt x="18701" y="8414"/>
                    <a:pt x="18309" y="14915"/>
                    <a:pt x="17916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11095834" y="5723466"/>
              <a:ext cx="94094" cy="696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4226" y="525"/>
                  </a:moveTo>
                  <a:cubicBezTo>
                    <a:pt x="6574" y="263"/>
                    <a:pt x="8922" y="0"/>
                    <a:pt x="11035" y="0"/>
                  </a:cubicBezTo>
                  <a:cubicBezTo>
                    <a:pt x="13148" y="0"/>
                    <a:pt x="15026" y="263"/>
                    <a:pt x="17139" y="1050"/>
                  </a:cubicBezTo>
                  <a:cubicBezTo>
                    <a:pt x="19252" y="1838"/>
                    <a:pt x="21600" y="3151"/>
                    <a:pt x="20661" y="4694"/>
                  </a:cubicBezTo>
                  <a:cubicBezTo>
                    <a:pt x="19722" y="6237"/>
                    <a:pt x="15496" y="8010"/>
                    <a:pt x="12913" y="9421"/>
                  </a:cubicBezTo>
                  <a:cubicBezTo>
                    <a:pt x="10330" y="10833"/>
                    <a:pt x="9391" y="11883"/>
                    <a:pt x="9861" y="13131"/>
                  </a:cubicBezTo>
                  <a:cubicBezTo>
                    <a:pt x="10330" y="14378"/>
                    <a:pt x="12209" y="15822"/>
                    <a:pt x="10800" y="17267"/>
                  </a:cubicBezTo>
                  <a:cubicBezTo>
                    <a:pt x="9391" y="18711"/>
                    <a:pt x="4696" y="201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1774397" y="6779683"/>
              <a:ext cx="228238" cy="583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64" fill="norm" stroke="1" extrusionOk="0">
                  <a:moveTo>
                    <a:pt x="566" y="2661"/>
                  </a:moveTo>
                  <a:cubicBezTo>
                    <a:pt x="366" y="2035"/>
                    <a:pt x="166" y="1409"/>
                    <a:pt x="66" y="900"/>
                  </a:cubicBezTo>
                  <a:cubicBezTo>
                    <a:pt x="-34" y="391"/>
                    <a:pt x="-34" y="0"/>
                    <a:pt x="166" y="0"/>
                  </a:cubicBezTo>
                  <a:cubicBezTo>
                    <a:pt x="366" y="0"/>
                    <a:pt x="766" y="391"/>
                    <a:pt x="1566" y="1722"/>
                  </a:cubicBezTo>
                  <a:cubicBezTo>
                    <a:pt x="2366" y="3052"/>
                    <a:pt x="3566" y="5322"/>
                    <a:pt x="4666" y="7748"/>
                  </a:cubicBezTo>
                  <a:cubicBezTo>
                    <a:pt x="5766" y="10174"/>
                    <a:pt x="6766" y="12757"/>
                    <a:pt x="7766" y="14948"/>
                  </a:cubicBezTo>
                  <a:cubicBezTo>
                    <a:pt x="8766" y="17139"/>
                    <a:pt x="9766" y="18939"/>
                    <a:pt x="10766" y="20035"/>
                  </a:cubicBezTo>
                  <a:cubicBezTo>
                    <a:pt x="11766" y="21130"/>
                    <a:pt x="12766" y="21522"/>
                    <a:pt x="13566" y="21561"/>
                  </a:cubicBezTo>
                  <a:cubicBezTo>
                    <a:pt x="14366" y="21600"/>
                    <a:pt x="14966" y="21287"/>
                    <a:pt x="15566" y="19800"/>
                  </a:cubicBezTo>
                  <a:cubicBezTo>
                    <a:pt x="16166" y="18313"/>
                    <a:pt x="16766" y="15652"/>
                    <a:pt x="17266" y="12952"/>
                  </a:cubicBezTo>
                  <a:cubicBezTo>
                    <a:pt x="17766" y="10252"/>
                    <a:pt x="18166" y="7513"/>
                    <a:pt x="18566" y="5870"/>
                  </a:cubicBezTo>
                  <a:cubicBezTo>
                    <a:pt x="18966" y="4226"/>
                    <a:pt x="19366" y="3678"/>
                    <a:pt x="19866" y="3796"/>
                  </a:cubicBezTo>
                  <a:cubicBezTo>
                    <a:pt x="20366" y="3913"/>
                    <a:pt x="20966" y="4696"/>
                    <a:pt x="21566" y="5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1941250" y="7101257"/>
              <a:ext cx="182035" cy="201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4" fill="norm" stroke="1" extrusionOk="0">
                  <a:moveTo>
                    <a:pt x="20093" y="8962"/>
                  </a:moveTo>
                  <a:cubicBezTo>
                    <a:pt x="19842" y="6562"/>
                    <a:pt x="19591" y="4162"/>
                    <a:pt x="18209" y="2308"/>
                  </a:cubicBezTo>
                  <a:cubicBezTo>
                    <a:pt x="16828" y="453"/>
                    <a:pt x="14316" y="-856"/>
                    <a:pt x="11177" y="671"/>
                  </a:cubicBezTo>
                  <a:cubicBezTo>
                    <a:pt x="8037" y="2199"/>
                    <a:pt x="4270" y="6562"/>
                    <a:pt x="2260" y="9289"/>
                  </a:cubicBezTo>
                  <a:cubicBezTo>
                    <a:pt x="251" y="12017"/>
                    <a:pt x="0" y="13108"/>
                    <a:pt x="0" y="14417"/>
                  </a:cubicBezTo>
                  <a:cubicBezTo>
                    <a:pt x="0" y="15726"/>
                    <a:pt x="251" y="17253"/>
                    <a:pt x="1005" y="17908"/>
                  </a:cubicBezTo>
                  <a:cubicBezTo>
                    <a:pt x="1758" y="18562"/>
                    <a:pt x="3014" y="18344"/>
                    <a:pt x="4898" y="16708"/>
                  </a:cubicBezTo>
                  <a:cubicBezTo>
                    <a:pt x="6781" y="15071"/>
                    <a:pt x="9293" y="12017"/>
                    <a:pt x="10926" y="10053"/>
                  </a:cubicBezTo>
                  <a:cubicBezTo>
                    <a:pt x="12558" y="8089"/>
                    <a:pt x="13312" y="7217"/>
                    <a:pt x="13940" y="7326"/>
                  </a:cubicBezTo>
                  <a:cubicBezTo>
                    <a:pt x="14567" y="7435"/>
                    <a:pt x="15070" y="8526"/>
                    <a:pt x="16326" y="10926"/>
                  </a:cubicBezTo>
                  <a:cubicBezTo>
                    <a:pt x="17581" y="13326"/>
                    <a:pt x="19591" y="17035"/>
                    <a:pt x="21600" y="20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2110584" y="7016750"/>
              <a:ext cx="260351" cy="28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0155"/>
                  </a:moveTo>
                  <a:cubicBezTo>
                    <a:pt x="527" y="9510"/>
                    <a:pt x="1054" y="8866"/>
                    <a:pt x="1756" y="8624"/>
                  </a:cubicBezTo>
                  <a:cubicBezTo>
                    <a:pt x="2459" y="8382"/>
                    <a:pt x="3337" y="8543"/>
                    <a:pt x="5180" y="10075"/>
                  </a:cubicBezTo>
                  <a:cubicBezTo>
                    <a:pt x="7024" y="11606"/>
                    <a:pt x="9834" y="14507"/>
                    <a:pt x="11327" y="16361"/>
                  </a:cubicBezTo>
                  <a:cubicBezTo>
                    <a:pt x="12820" y="18215"/>
                    <a:pt x="12995" y="19021"/>
                    <a:pt x="12907" y="19827"/>
                  </a:cubicBezTo>
                  <a:cubicBezTo>
                    <a:pt x="12820" y="20633"/>
                    <a:pt x="12468" y="21439"/>
                    <a:pt x="11941" y="21519"/>
                  </a:cubicBezTo>
                  <a:cubicBezTo>
                    <a:pt x="11415" y="21600"/>
                    <a:pt x="10712" y="20955"/>
                    <a:pt x="10361" y="19101"/>
                  </a:cubicBezTo>
                  <a:cubicBezTo>
                    <a:pt x="10010" y="17248"/>
                    <a:pt x="10010" y="14185"/>
                    <a:pt x="11502" y="10800"/>
                  </a:cubicBezTo>
                  <a:cubicBezTo>
                    <a:pt x="12995" y="7415"/>
                    <a:pt x="15980" y="3707"/>
                    <a:pt x="17912" y="1854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2449960" y="6840669"/>
              <a:ext cx="181325" cy="52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43" fill="norm" stroke="1" extrusionOk="0">
                  <a:moveTo>
                    <a:pt x="21268" y="1744"/>
                  </a:moveTo>
                  <a:cubicBezTo>
                    <a:pt x="21020" y="1053"/>
                    <a:pt x="20771" y="361"/>
                    <a:pt x="20027" y="102"/>
                  </a:cubicBezTo>
                  <a:cubicBezTo>
                    <a:pt x="19282" y="-157"/>
                    <a:pt x="18040" y="16"/>
                    <a:pt x="15682" y="1312"/>
                  </a:cubicBezTo>
                  <a:cubicBezTo>
                    <a:pt x="13323" y="2608"/>
                    <a:pt x="9847" y="5027"/>
                    <a:pt x="6620" y="7792"/>
                  </a:cubicBezTo>
                  <a:cubicBezTo>
                    <a:pt x="3392" y="10557"/>
                    <a:pt x="413" y="13667"/>
                    <a:pt x="40" y="16000"/>
                  </a:cubicBezTo>
                  <a:cubicBezTo>
                    <a:pt x="-332" y="18333"/>
                    <a:pt x="1902" y="19888"/>
                    <a:pt x="4137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2821784" y="6965949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600"/>
                    <a:pt x="21600" y="7200"/>
                    <a:pt x="21600" y="10800"/>
                  </a:cubicBezTo>
                  <a:cubicBezTo>
                    <a:pt x="21600" y="14400"/>
                    <a:pt x="108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2632280" y="6940499"/>
              <a:ext cx="310154" cy="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756" fill="norm" stroke="1" extrusionOk="0">
                  <a:moveTo>
                    <a:pt x="1694" y="20756"/>
                  </a:moveTo>
                  <a:cubicBezTo>
                    <a:pt x="813" y="19892"/>
                    <a:pt x="-69" y="19028"/>
                    <a:pt x="4" y="17300"/>
                  </a:cubicBezTo>
                  <a:cubicBezTo>
                    <a:pt x="78" y="15572"/>
                    <a:pt x="1107" y="12980"/>
                    <a:pt x="4119" y="9524"/>
                  </a:cubicBezTo>
                  <a:cubicBezTo>
                    <a:pt x="7131" y="6068"/>
                    <a:pt x="12127" y="1748"/>
                    <a:pt x="15360" y="452"/>
                  </a:cubicBezTo>
                  <a:cubicBezTo>
                    <a:pt x="18592" y="-844"/>
                    <a:pt x="20062" y="884"/>
                    <a:pt x="21531" y="2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2999584" y="6813549"/>
              <a:ext cx="231820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6943" y="0"/>
                  </a:moveTo>
                  <a:cubicBezTo>
                    <a:pt x="7907" y="0"/>
                    <a:pt x="8871" y="0"/>
                    <a:pt x="10318" y="520"/>
                  </a:cubicBezTo>
                  <a:cubicBezTo>
                    <a:pt x="11764" y="1041"/>
                    <a:pt x="13693" y="2082"/>
                    <a:pt x="15718" y="3600"/>
                  </a:cubicBezTo>
                  <a:cubicBezTo>
                    <a:pt x="17743" y="5118"/>
                    <a:pt x="19864" y="7113"/>
                    <a:pt x="20732" y="9239"/>
                  </a:cubicBezTo>
                  <a:cubicBezTo>
                    <a:pt x="21600" y="11364"/>
                    <a:pt x="21214" y="13619"/>
                    <a:pt x="17550" y="15701"/>
                  </a:cubicBezTo>
                  <a:cubicBezTo>
                    <a:pt x="13886" y="17783"/>
                    <a:pt x="6943" y="196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513934" y="6983777"/>
              <a:ext cx="2286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00" y="11040"/>
                    <a:pt x="8800" y="1783"/>
                    <a:pt x="12400" y="240"/>
                  </a:cubicBezTo>
                  <a:cubicBezTo>
                    <a:pt x="16000" y="-1303"/>
                    <a:pt x="188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488534" y="7112000"/>
              <a:ext cx="228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4422625" y="6686550"/>
              <a:ext cx="1841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13673" y="0"/>
                  </a:moveTo>
                  <a:cubicBezTo>
                    <a:pt x="8873" y="5040"/>
                    <a:pt x="4073" y="10080"/>
                    <a:pt x="1673" y="13392"/>
                  </a:cubicBezTo>
                  <a:cubicBezTo>
                    <a:pt x="-727" y="16704"/>
                    <a:pt x="-727" y="18288"/>
                    <a:pt x="2873" y="19368"/>
                  </a:cubicBezTo>
                  <a:cubicBezTo>
                    <a:pt x="6473" y="20448"/>
                    <a:pt x="13673" y="21024"/>
                    <a:pt x="208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4129884" y="7098749"/>
              <a:ext cx="64770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400" y="15201"/>
                    <a:pt x="4800" y="9801"/>
                    <a:pt x="7518" y="5751"/>
                  </a:cubicBezTo>
                  <a:cubicBezTo>
                    <a:pt x="10235" y="1701"/>
                    <a:pt x="13271" y="-999"/>
                    <a:pt x="15671" y="351"/>
                  </a:cubicBezTo>
                  <a:cubicBezTo>
                    <a:pt x="18071" y="1701"/>
                    <a:pt x="19835" y="7101"/>
                    <a:pt x="21600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263234" y="7173823"/>
              <a:ext cx="280751" cy="36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391" fill="norm" stroke="1" extrusionOk="0">
                  <a:moveTo>
                    <a:pt x="4352" y="3867"/>
                  </a:moveTo>
                  <a:cubicBezTo>
                    <a:pt x="4513" y="3239"/>
                    <a:pt x="4675" y="2611"/>
                    <a:pt x="4997" y="1857"/>
                  </a:cubicBezTo>
                  <a:cubicBezTo>
                    <a:pt x="5319" y="1104"/>
                    <a:pt x="5803" y="225"/>
                    <a:pt x="6287" y="36"/>
                  </a:cubicBezTo>
                  <a:cubicBezTo>
                    <a:pt x="6770" y="-152"/>
                    <a:pt x="7254" y="350"/>
                    <a:pt x="7576" y="2360"/>
                  </a:cubicBezTo>
                  <a:cubicBezTo>
                    <a:pt x="7899" y="4369"/>
                    <a:pt x="8060" y="7885"/>
                    <a:pt x="7737" y="11150"/>
                  </a:cubicBezTo>
                  <a:cubicBezTo>
                    <a:pt x="7415" y="14415"/>
                    <a:pt x="6609" y="17429"/>
                    <a:pt x="5964" y="19188"/>
                  </a:cubicBezTo>
                  <a:cubicBezTo>
                    <a:pt x="5319" y="20946"/>
                    <a:pt x="4836" y="21448"/>
                    <a:pt x="4594" y="21385"/>
                  </a:cubicBezTo>
                  <a:cubicBezTo>
                    <a:pt x="4352" y="21322"/>
                    <a:pt x="4352" y="20695"/>
                    <a:pt x="4997" y="19439"/>
                  </a:cubicBezTo>
                  <a:cubicBezTo>
                    <a:pt x="5642" y="18183"/>
                    <a:pt x="6931" y="16299"/>
                    <a:pt x="8946" y="14729"/>
                  </a:cubicBezTo>
                  <a:cubicBezTo>
                    <a:pt x="10961" y="13160"/>
                    <a:pt x="13701" y="11904"/>
                    <a:pt x="15475" y="11276"/>
                  </a:cubicBezTo>
                  <a:cubicBezTo>
                    <a:pt x="17248" y="10648"/>
                    <a:pt x="18054" y="10648"/>
                    <a:pt x="18860" y="10711"/>
                  </a:cubicBezTo>
                  <a:cubicBezTo>
                    <a:pt x="19666" y="10774"/>
                    <a:pt x="20472" y="10899"/>
                    <a:pt x="20955" y="11276"/>
                  </a:cubicBezTo>
                  <a:cubicBezTo>
                    <a:pt x="21439" y="11653"/>
                    <a:pt x="21600" y="12281"/>
                    <a:pt x="20955" y="13599"/>
                  </a:cubicBezTo>
                  <a:cubicBezTo>
                    <a:pt x="20310" y="14918"/>
                    <a:pt x="18860" y="16927"/>
                    <a:pt x="16281" y="18371"/>
                  </a:cubicBezTo>
                  <a:cubicBezTo>
                    <a:pt x="13701" y="19815"/>
                    <a:pt x="9994" y="20695"/>
                    <a:pt x="7254" y="21008"/>
                  </a:cubicBezTo>
                  <a:cubicBezTo>
                    <a:pt x="4513" y="21322"/>
                    <a:pt x="2740" y="21071"/>
                    <a:pt x="1693" y="20632"/>
                  </a:cubicBezTo>
                  <a:cubicBezTo>
                    <a:pt x="645" y="20192"/>
                    <a:pt x="322" y="19564"/>
                    <a:pt x="0" y="18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5041394" y="6864350"/>
              <a:ext cx="333090" cy="34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50" fill="norm" stroke="1" extrusionOk="0">
                  <a:moveTo>
                    <a:pt x="21378" y="0"/>
                  </a:moveTo>
                  <a:cubicBezTo>
                    <a:pt x="19612" y="1333"/>
                    <a:pt x="17846" y="2667"/>
                    <a:pt x="14789" y="4067"/>
                  </a:cubicBezTo>
                  <a:cubicBezTo>
                    <a:pt x="11733" y="5467"/>
                    <a:pt x="7386" y="6933"/>
                    <a:pt x="4533" y="8000"/>
                  </a:cubicBezTo>
                  <a:cubicBezTo>
                    <a:pt x="1680" y="9067"/>
                    <a:pt x="321" y="9733"/>
                    <a:pt x="50" y="10133"/>
                  </a:cubicBezTo>
                  <a:cubicBezTo>
                    <a:pt x="-222" y="10533"/>
                    <a:pt x="593" y="10667"/>
                    <a:pt x="3242" y="10800"/>
                  </a:cubicBezTo>
                  <a:cubicBezTo>
                    <a:pt x="5891" y="10933"/>
                    <a:pt x="10374" y="11067"/>
                    <a:pt x="13023" y="11200"/>
                  </a:cubicBezTo>
                  <a:cubicBezTo>
                    <a:pt x="15672" y="11333"/>
                    <a:pt x="16487" y="11467"/>
                    <a:pt x="16691" y="11800"/>
                  </a:cubicBezTo>
                  <a:cubicBezTo>
                    <a:pt x="16895" y="12133"/>
                    <a:pt x="16487" y="12667"/>
                    <a:pt x="14857" y="13467"/>
                  </a:cubicBezTo>
                  <a:cubicBezTo>
                    <a:pt x="13227" y="14267"/>
                    <a:pt x="10374" y="15333"/>
                    <a:pt x="7861" y="16400"/>
                  </a:cubicBezTo>
                  <a:cubicBezTo>
                    <a:pt x="5348" y="17467"/>
                    <a:pt x="3174" y="18533"/>
                    <a:pt x="1884" y="19400"/>
                  </a:cubicBezTo>
                  <a:cubicBezTo>
                    <a:pt x="593" y="20267"/>
                    <a:pt x="186" y="20933"/>
                    <a:pt x="593" y="21267"/>
                  </a:cubicBezTo>
                  <a:cubicBezTo>
                    <a:pt x="1001" y="21600"/>
                    <a:pt x="2223" y="21600"/>
                    <a:pt x="5008" y="21467"/>
                  </a:cubicBezTo>
                  <a:cubicBezTo>
                    <a:pt x="7793" y="21333"/>
                    <a:pt x="12140" y="21067"/>
                    <a:pt x="15129" y="20933"/>
                  </a:cubicBezTo>
                  <a:cubicBezTo>
                    <a:pt x="18118" y="20800"/>
                    <a:pt x="19748" y="20800"/>
                    <a:pt x="21378" y="2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5555352" y="6783615"/>
              <a:ext cx="183527" cy="45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1514" fill="norm" stroke="1" extrusionOk="0">
                  <a:moveTo>
                    <a:pt x="20532" y="1414"/>
                  </a:moveTo>
                  <a:cubicBezTo>
                    <a:pt x="20772" y="914"/>
                    <a:pt x="21012" y="414"/>
                    <a:pt x="20532" y="164"/>
                  </a:cubicBezTo>
                  <a:cubicBezTo>
                    <a:pt x="20052" y="-86"/>
                    <a:pt x="18852" y="-86"/>
                    <a:pt x="17292" y="414"/>
                  </a:cubicBezTo>
                  <a:cubicBezTo>
                    <a:pt x="15732" y="914"/>
                    <a:pt x="13812" y="1914"/>
                    <a:pt x="10932" y="3814"/>
                  </a:cubicBezTo>
                  <a:cubicBezTo>
                    <a:pt x="8052" y="5714"/>
                    <a:pt x="4212" y="8514"/>
                    <a:pt x="2052" y="11014"/>
                  </a:cubicBezTo>
                  <a:cubicBezTo>
                    <a:pt x="-108" y="13514"/>
                    <a:pt x="-588" y="15714"/>
                    <a:pt x="732" y="17414"/>
                  </a:cubicBezTo>
                  <a:cubicBezTo>
                    <a:pt x="2052" y="19114"/>
                    <a:pt x="5172" y="20314"/>
                    <a:pt x="8412" y="20914"/>
                  </a:cubicBezTo>
                  <a:cubicBezTo>
                    <a:pt x="11652" y="21514"/>
                    <a:pt x="15012" y="21514"/>
                    <a:pt x="18372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6053934" y="6837821"/>
              <a:ext cx="27845" cy="3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538" fill="norm" stroke="1" extrusionOk="0">
                  <a:moveTo>
                    <a:pt x="4629" y="1661"/>
                  </a:moveTo>
                  <a:cubicBezTo>
                    <a:pt x="7714" y="866"/>
                    <a:pt x="10800" y="71"/>
                    <a:pt x="13114" y="4"/>
                  </a:cubicBezTo>
                  <a:cubicBezTo>
                    <a:pt x="15429" y="-62"/>
                    <a:pt x="16971" y="601"/>
                    <a:pt x="18514" y="3118"/>
                  </a:cubicBezTo>
                  <a:cubicBezTo>
                    <a:pt x="20057" y="5636"/>
                    <a:pt x="21600" y="10009"/>
                    <a:pt x="18514" y="13388"/>
                  </a:cubicBezTo>
                  <a:cubicBezTo>
                    <a:pt x="15429" y="16767"/>
                    <a:pt x="7714" y="19153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5869784" y="6826199"/>
              <a:ext cx="349251" cy="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2095" y="15977"/>
                    <a:pt x="4189" y="10812"/>
                    <a:pt x="7069" y="7055"/>
                  </a:cubicBezTo>
                  <a:cubicBezTo>
                    <a:pt x="9949" y="3299"/>
                    <a:pt x="13615" y="951"/>
                    <a:pt x="16167" y="246"/>
                  </a:cubicBezTo>
                  <a:cubicBezTo>
                    <a:pt x="18720" y="-458"/>
                    <a:pt x="20160" y="481"/>
                    <a:pt x="21600" y="14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6225384" y="72009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6225384" y="7092950"/>
              <a:ext cx="6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6244434" y="6711950"/>
              <a:ext cx="101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388"/>
                    <a:pt x="9000" y="6776"/>
                    <a:pt x="12600" y="10376"/>
                  </a:cubicBezTo>
                  <a:cubicBezTo>
                    <a:pt x="16200" y="13976"/>
                    <a:pt x="18900" y="177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6276184" y="6711950"/>
              <a:ext cx="508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6244434" y="6666370"/>
              <a:ext cx="88901" cy="19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7216"/>
                  </a:moveTo>
                  <a:cubicBezTo>
                    <a:pt x="3086" y="13419"/>
                    <a:pt x="6171" y="9621"/>
                    <a:pt x="8743" y="7247"/>
                  </a:cubicBezTo>
                  <a:cubicBezTo>
                    <a:pt x="11314" y="4874"/>
                    <a:pt x="13371" y="3924"/>
                    <a:pt x="14657" y="2737"/>
                  </a:cubicBezTo>
                  <a:cubicBezTo>
                    <a:pt x="15943" y="1551"/>
                    <a:pt x="16457" y="126"/>
                    <a:pt x="16971" y="8"/>
                  </a:cubicBezTo>
                  <a:cubicBezTo>
                    <a:pt x="17486" y="-111"/>
                    <a:pt x="18000" y="1076"/>
                    <a:pt x="18771" y="4874"/>
                  </a:cubicBezTo>
                  <a:cubicBezTo>
                    <a:pt x="19543" y="8671"/>
                    <a:pt x="20571" y="15080"/>
                    <a:pt x="2160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6561934" y="7112000"/>
              <a:ext cx="406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62" y="1440"/>
                    <a:pt x="4725" y="2880"/>
                    <a:pt x="7931" y="5040"/>
                  </a:cubicBezTo>
                  <a:cubicBezTo>
                    <a:pt x="11138" y="7200"/>
                    <a:pt x="15188" y="10080"/>
                    <a:pt x="17606" y="12960"/>
                  </a:cubicBezTo>
                  <a:cubicBezTo>
                    <a:pt x="20025" y="15840"/>
                    <a:pt x="20813" y="187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7327846" y="6838950"/>
              <a:ext cx="192939" cy="240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52" fill="norm" stroke="1" extrusionOk="0">
                  <a:moveTo>
                    <a:pt x="19992" y="0"/>
                  </a:moveTo>
                  <a:cubicBezTo>
                    <a:pt x="16471" y="2084"/>
                    <a:pt x="12949" y="4168"/>
                    <a:pt x="9897" y="5779"/>
                  </a:cubicBezTo>
                  <a:cubicBezTo>
                    <a:pt x="6844" y="7389"/>
                    <a:pt x="4262" y="8526"/>
                    <a:pt x="2501" y="9379"/>
                  </a:cubicBezTo>
                  <a:cubicBezTo>
                    <a:pt x="740" y="10232"/>
                    <a:pt x="-199" y="10800"/>
                    <a:pt x="36" y="11179"/>
                  </a:cubicBezTo>
                  <a:cubicBezTo>
                    <a:pt x="271" y="11558"/>
                    <a:pt x="1679" y="11747"/>
                    <a:pt x="3675" y="11842"/>
                  </a:cubicBezTo>
                  <a:cubicBezTo>
                    <a:pt x="5671" y="11937"/>
                    <a:pt x="8253" y="11937"/>
                    <a:pt x="10131" y="11937"/>
                  </a:cubicBezTo>
                  <a:cubicBezTo>
                    <a:pt x="12010" y="11937"/>
                    <a:pt x="13184" y="11937"/>
                    <a:pt x="13301" y="12221"/>
                  </a:cubicBezTo>
                  <a:cubicBezTo>
                    <a:pt x="13418" y="12505"/>
                    <a:pt x="12479" y="13074"/>
                    <a:pt x="10836" y="13832"/>
                  </a:cubicBezTo>
                  <a:cubicBezTo>
                    <a:pt x="9192" y="14589"/>
                    <a:pt x="6844" y="15537"/>
                    <a:pt x="5084" y="16295"/>
                  </a:cubicBezTo>
                  <a:cubicBezTo>
                    <a:pt x="3323" y="17053"/>
                    <a:pt x="2149" y="17621"/>
                    <a:pt x="1327" y="18474"/>
                  </a:cubicBezTo>
                  <a:cubicBezTo>
                    <a:pt x="505" y="19326"/>
                    <a:pt x="36" y="20463"/>
                    <a:pt x="505" y="21032"/>
                  </a:cubicBezTo>
                  <a:cubicBezTo>
                    <a:pt x="975" y="21600"/>
                    <a:pt x="2384" y="21600"/>
                    <a:pt x="5436" y="21505"/>
                  </a:cubicBezTo>
                  <a:cubicBezTo>
                    <a:pt x="8488" y="21411"/>
                    <a:pt x="13184" y="21221"/>
                    <a:pt x="16118" y="20842"/>
                  </a:cubicBezTo>
                  <a:cubicBezTo>
                    <a:pt x="19053" y="20463"/>
                    <a:pt x="20227" y="19895"/>
                    <a:pt x="21401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7736684" y="6845300"/>
              <a:ext cx="2172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600"/>
                    <a:pt x="15709" y="1200"/>
                    <a:pt x="18655" y="4200"/>
                  </a:cubicBezTo>
                  <a:cubicBezTo>
                    <a:pt x="21600" y="7200"/>
                    <a:pt x="19636" y="12600"/>
                    <a:pt x="17673" y="15800"/>
                  </a:cubicBezTo>
                  <a:cubicBezTo>
                    <a:pt x="15709" y="19000"/>
                    <a:pt x="13745" y="20000"/>
                    <a:pt x="12764" y="20600"/>
                  </a:cubicBezTo>
                  <a:cubicBezTo>
                    <a:pt x="11782" y="21200"/>
                    <a:pt x="11782" y="21400"/>
                    <a:pt x="1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7596984" y="6851650"/>
              <a:ext cx="285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20" y="14400"/>
                    <a:pt x="5440" y="7200"/>
                    <a:pt x="9040" y="3600"/>
                  </a:cubicBezTo>
                  <a:cubicBezTo>
                    <a:pt x="12640" y="0"/>
                    <a:pt x="171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7844634" y="7054850"/>
              <a:ext cx="56645" cy="14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73" fill="norm" stroke="1" extrusionOk="0">
                  <a:moveTo>
                    <a:pt x="9600" y="0"/>
                  </a:moveTo>
                  <a:cubicBezTo>
                    <a:pt x="13600" y="2817"/>
                    <a:pt x="17600" y="5635"/>
                    <a:pt x="19600" y="8139"/>
                  </a:cubicBezTo>
                  <a:cubicBezTo>
                    <a:pt x="21600" y="10643"/>
                    <a:pt x="21600" y="12835"/>
                    <a:pt x="21200" y="14713"/>
                  </a:cubicBezTo>
                  <a:cubicBezTo>
                    <a:pt x="20800" y="16591"/>
                    <a:pt x="20000" y="18157"/>
                    <a:pt x="17600" y="19409"/>
                  </a:cubicBezTo>
                  <a:cubicBezTo>
                    <a:pt x="15200" y="20661"/>
                    <a:pt x="11200" y="21600"/>
                    <a:pt x="8400" y="20974"/>
                  </a:cubicBezTo>
                  <a:cubicBezTo>
                    <a:pt x="5600" y="20348"/>
                    <a:pt x="4000" y="18157"/>
                    <a:pt x="2800" y="16748"/>
                  </a:cubicBezTo>
                  <a:cubicBezTo>
                    <a:pt x="1600" y="15339"/>
                    <a:pt x="800" y="14713"/>
                    <a:pt x="0" y="14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7863684" y="69405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7908134" y="6771216"/>
              <a:ext cx="95251" cy="8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1080"/>
                  </a:moveTo>
                  <a:cubicBezTo>
                    <a:pt x="2400" y="0"/>
                    <a:pt x="4800" y="-1080"/>
                    <a:pt x="8400" y="2160"/>
                  </a:cubicBezTo>
                  <a:cubicBezTo>
                    <a:pt x="12000" y="5400"/>
                    <a:pt x="16800" y="1296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7940826" y="6740435"/>
              <a:ext cx="49859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32" fill="norm" stroke="1" extrusionOk="0">
                  <a:moveTo>
                    <a:pt x="7699" y="11547"/>
                  </a:moveTo>
                  <a:cubicBezTo>
                    <a:pt x="4099" y="10449"/>
                    <a:pt x="499" y="9351"/>
                    <a:pt x="49" y="7886"/>
                  </a:cubicBezTo>
                  <a:cubicBezTo>
                    <a:pt x="-401" y="6422"/>
                    <a:pt x="2299" y="4591"/>
                    <a:pt x="5899" y="2944"/>
                  </a:cubicBezTo>
                  <a:cubicBezTo>
                    <a:pt x="9499" y="1296"/>
                    <a:pt x="13999" y="-168"/>
                    <a:pt x="16249" y="15"/>
                  </a:cubicBezTo>
                  <a:cubicBezTo>
                    <a:pt x="18499" y="198"/>
                    <a:pt x="18499" y="2029"/>
                    <a:pt x="18949" y="5873"/>
                  </a:cubicBezTo>
                  <a:cubicBezTo>
                    <a:pt x="19399" y="9717"/>
                    <a:pt x="20299" y="15574"/>
                    <a:pt x="21199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7311234" y="7247680"/>
              <a:ext cx="679451" cy="35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79" fill="norm" stroke="1" extrusionOk="0">
                  <a:moveTo>
                    <a:pt x="0" y="20279"/>
                  </a:moveTo>
                  <a:cubicBezTo>
                    <a:pt x="1817" y="19079"/>
                    <a:pt x="3634" y="17879"/>
                    <a:pt x="5821" y="13679"/>
                  </a:cubicBezTo>
                  <a:cubicBezTo>
                    <a:pt x="8007" y="9479"/>
                    <a:pt x="10564" y="2279"/>
                    <a:pt x="13256" y="479"/>
                  </a:cubicBezTo>
                  <a:cubicBezTo>
                    <a:pt x="15948" y="-1321"/>
                    <a:pt x="18774" y="2279"/>
                    <a:pt x="21600" y="5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7533484" y="7340600"/>
              <a:ext cx="157031" cy="200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6" fill="norm" stroke="1" extrusionOk="0">
                  <a:moveTo>
                    <a:pt x="7776" y="0"/>
                  </a:moveTo>
                  <a:cubicBezTo>
                    <a:pt x="7776" y="5400"/>
                    <a:pt x="7776" y="10800"/>
                    <a:pt x="7344" y="14512"/>
                  </a:cubicBezTo>
                  <a:cubicBezTo>
                    <a:pt x="6912" y="18225"/>
                    <a:pt x="6048" y="20250"/>
                    <a:pt x="5904" y="20700"/>
                  </a:cubicBezTo>
                  <a:cubicBezTo>
                    <a:pt x="5760" y="21150"/>
                    <a:pt x="6336" y="20025"/>
                    <a:pt x="7200" y="18225"/>
                  </a:cubicBezTo>
                  <a:cubicBezTo>
                    <a:pt x="8064" y="16425"/>
                    <a:pt x="9216" y="13950"/>
                    <a:pt x="11376" y="12038"/>
                  </a:cubicBezTo>
                  <a:cubicBezTo>
                    <a:pt x="13536" y="10125"/>
                    <a:pt x="16704" y="8775"/>
                    <a:pt x="18720" y="8662"/>
                  </a:cubicBezTo>
                  <a:cubicBezTo>
                    <a:pt x="20736" y="8550"/>
                    <a:pt x="21600" y="9675"/>
                    <a:pt x="21312" y="11812"/>
                  </a:cubicBezTo>
                  <a:cubicBezTo>
                    <a:pt x="21024" y="13950"/>
                    <a:pt x="19584" y="17100"/>
                    <a:pt x="16416" y="19012"/>
                  </a:cubicBezTo>
                  <a:cubicBezTo>
                    <a:pt x="13248" y="20925"/>
                    <a:pt x="8352" y="21600"/>
                    <a:pt x="5328" y="21262"/>
                  </a:cubicBezTo>
                  <a:cubicBezTo>
                    <a:pt x="2304" y="20925"/>
                    <a:pt x="1152" y="19575"/>
                    <a:pt x="0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990684" y="6775450"/>
              <a:ext cx="284714" cy="64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9391" y="0"/>
                  </a:moveTo>
                  <a:cubicBezTo>
                    <a:pt x="11113" y="1069"/>
                    <a:pt x="12835" y="2139"/>
                    <a:pt x="14713" y="3850"/>
                  </a:cubicBezTo>
                  <a:cubicBezTo>
                    <a:pt x="16591" y="5560"/>
                    <a:pt x="18626" y="7913"/>
                    <a:pt x="19878" y="9945"/>
                  </a:cubicBezTo>
                  <a:cubicBezTo>
                    <a:pt x="21130" y="11976"/>
                    <a:pt x="21600" y="13687"/>
                    <a:pt x="20191" y="15398"/>
                  </a:cubicBezTo>
                  <a:cubicBezTo>
                    <a:pt x="18783" y="17109"/>
                    <a:pt x="15496" y="18820"/>
                    <a:pt x="11817" y="19853"/>
                  </a:cubicBezTo>
                  <a:cubicBezTo>
                    <a:pt x="8139" y="20887"/>
                    <a:pt x="4070" y="21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129160" y="6824450"/>
              <a:ext cx="188425" cy="70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25" fill="norm" stroke="1" extrusionOk="0">
                  <a:moveTo>
                    <a:pt x="21130" y="836"/>
                  </a:moveTo>
                  <a:cubicBezTo>
                    <a:pt x="20418" y="576"/>
                    <a:pt x="19706" y="315"/>
                    <a:pt x="18756" y="153"/>
                  </a:cubicBezTo>
                  <a:cubicBezTo>
                    <a:pt x="17807" y="-10"/>
                    <a:pt x="16620" y="-75"/>
                    <a:pt x="15077" y="120"/>
                  </a:cubicBezTo>
                  <a:cubicBezTo>
                    <a:pt x="13534" y="315"/>
                    <a:pt x="11635" y="771"/>
                    <a:pt x="9143" y="2007"/>
                  </a:cubicBezTo>
                  <a:cubicBezTo>
                    <a:pt x="6651" y="3243"/>
                    <a:pt x="3565" y="5260"/>
                    <a:pt x="1785" y="7439"/>
                  </a:cubicBezTo>
                  <a:cubicBezTo>
                    <a:pt x="5" y="9619"/>
                    <a:pt x="-470" y="11961"/>
                    <a:pt x="479" y="14173"/>
                  </a:cubicBezTo>
                  <a:cubicBezTo>
                    <a:pt x="1429" y="16385"/>
                    <a:pt x="3803" y="18467"/>
                    <a:pt x="5820" y="19671"/>
                  </a:cubicBezTo>
                  <a:cubicBezTo>
                    <a:pt x="7838" y="20874"/>
                    <a:pt x="9499" y="21200"/>
                    <a:pt x="11161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8314534" y="6750050"/>
              <a:ext cx="188283" cy="69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49" fill="norm" stroke="1" extrusionOk="0">
                  <a:moveTo>
                    <a:pt x="3560" y="0"/>
                  </a:moveTo>
                  <a:cubicBezTo>
                    <a:pt x="6884" y="2107"/>
                    <a:pt x="10207" y="4215"/>
                    <a:pt x="13055" y="6157"/>
                  </a:cubicBezTo>
                  <a:cubicBezTo>
                    <a:pt x="15903" y="8100"/>
                    <a:pt x="18277" y="9878"/>
                    <a:pt x="19701" y="11788"/>
                  </a:cubicBezTo>
                  <a:cubicBezTo>
                    <a:pt x="21125" y="13698"/>
                    <a:pt x="21600" y="15739"/>
                    <a:pt x="20532" y="17352"/>
                  </a:cubicBezTo>
                  <a:cubicBezTo>
                    <a:pt x="19464" y="18966"/>
                    <a:pt x="16853" y="20151"/>
                    <a:pt x="13530" y="20810"/>
                  </a:cubicBezTo>
                  <a:cubicBezTo>
                    <a:pt x="10207" y="21468"/>
                    <a:pt x="6171" y="21600"/>
                    <a:pt x="3798" y="21534"/>
                  </a:cubicBezTo>
                  <a:cubicBezTo>
                    <a:pt x="1424" y="21468"/>
                    <a:pt x="712" y="21205"/>
                    <a:pt x="0" y="20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8535653" y="6597086"/>
              <a:ext cx="210682" cy="203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37" fill="norm" stroke="1" extrusionOk="0">
                  <a:moveTo>
                    <a:pt x="1411" y="728"/>
                  </a:moveTo>
                  <a:cubicBezTo>
                    <a:pt x="2491" y="282"/>
                    <a:pt x="3571" y="-163"/>
                    <a:pt x="4975" y="60"/>
                  </a:cubicBezTo>
                  <a:cubicBezTo>
                    <a:pt x="6379" y="282"/>
                    <a:pt x="8107" y="1173"/>
                    <a:pt x="9079" y="2955"/>
                  </a:cubicBezTo>
                  <a:cubicBezTo>
                    <a:pt x="10051" y="4736"/>
                    <a:pt x="10267" y="7408"/>
                    <a:pt x="8971" y="9969"/>
                  </a:cubicBezTo>
                  <a:cubicBezTo>
                    <a:pt x="7675" y="12530"/>
                    <a:pt x="4867" y="14979"/>
                    <a:pt x="2923" y="16761"/>
                  </a:cubicBezTo>
                  <a:cubicBezTo>
                    <a:pt x="979" y="18542"/>
                    <a:pt x="-101" y="19656"/>
                    <a:pt x="7" y="20212"/>
                  </a:cubicBezTo>
                  <a:cubicBezTo>
                    <a:pt x="115" y="20769"/>
                    <a:pt x="1411" y="20769"/>
                    <a:pt x="5191" y="20880"/>
                  </a:cubicBezTo>
                  <a:cubicBezTo>
                    <a:pt x="8971" y="20992"/>
                    <a:pt x="15235" y="21214"/>
                    <a:pt x="21499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428584" y="5505450"/>
              <a:ext cx="79111" cy="10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45" fill="norm" stroke="1" extrusionOk="0">
                  <a:moveTo>
                    <a:pt x="11937" y="0"/>
                  </a:moveTo>
                  <a:cubicBezTo>
                    <a:pt x="14779" y="0"/>
                    <a:pt x="17621" y="0"/>
                    <a:pt x="19326" y="402"/>
                  </a:cubicBezTo>
                  <a:cubicBezTo>
                    <a:pt x="21032" y="803"/>
                    <a:pt x="21600" y="1607"/>
                    <a:pt x="21032" y="2856"/>
                  </a:cubicBezTo>
                  <a:cubicBezTo>
                    <a:pt x="20463" y="4106"/>
                    <a:pt x="18758" y="5802"/>
                    <a:pt x="16768" y="7364"/>
                  </a:cubicBezTo>
                  <a:cubicBezTo>
                    <a:pt x="14779" y="8926"/>
                    <a:pt x="12505" y="10354"/>
                    <a:pt x="10800" y="11804"/>
                  </a:cubicBezTo>
                  <a:cubicBezTo>
                    <a:pt x="9095" y="13255"/>
                    <a:pt x="7958" y="14727"/>
                    <a:pt x="7105" y="16222"/>
                  </a:cubicBezTo>
                  <a:cubicBezTo>
                    <a:pt x="6253" y="17717"/>
                    <a:pt x="5684" y="19235"/>
                    <a:pt x="4547" y="20172"/>
                  </a:cubicBezTo>
                  <a:cubicBezTo>
                    <a:pt x="3411" y="21109"/>
                    <a:pt x="1705" y="21466"/>
                    <a:pt x="853" y="21533"/>
                  </a:cubicBezTo>
                  <a:cubicBezTo>
                    <a:pt x="0" y="21600"/>
                    <a:pt x="0" y="21377"/>
                    <a:pt x="0" y="2115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5971384" y="5372100"/>
              <a:ext cx="5627325" cy="133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7" fill="norm" stroke="1" extrusionOk="0">
                  <a:moveTo>
                    <a:pt x="1828" y="2266"/>
                  </a:moveTo>
                  <a:cubicBezTo>
                    <a:pt x="1990" y="2232"/>
                    <a:pt x="2153" y="2198"/>
                    <a:pt x="2396" y="2163"/>
                  </a:cubicBezTo>
                  <a:cubicBezTo>
                    <a:pt x="2640" y="2129"/>
                    <a:pt x="2965" y="2095"/>
                    <a:pt x="3274" y="2026"/>
                  </a:cubicBezTo>
                  <a:cubicBezTo>
                    <a:pt x="3582" y="1957"/>
                    <a:pt x="3875" y="1854"/>
                    <a:pt x="4188" y="1734"/>
                  </a:cubicBezTo>
                  <a:cubicBezTo>
                    <a:pt x="4500" y="1614"/>
                    <a:pt x="4833" y="1477"/>
                    <a:pt x="5158" y="1356"/>
                  </a:cubicBezTo>
                  <a:cubicBezTo>
                    <a:pt x="5483" y="1236"/>
                    <a:pt x="5800" y="1133"/>
                    <a:pt x="6093" y="1047"/>
                  </a:cubicBezTo>
                  <a:cubicBezTo>
                    <a:pt x="6385" y="962"/>
                    <a:pt x="6653" y="893"/>
                    <a:pt x="6978" y="824"/>
                  </a:cubicBezTo>
                  <a:cubicBezTo>
                    <a:pt x="7303" y="755"/>
                    <a:pt x="7685" y="687"/>
                    <a:pt x="8014" y="635"/>
                  </a:cubicBezTo>
                  <a:cubicBezTo>
                    <a:pt x="8343" y="584"/>
                    <a:pt x="8619" y="549"/>
                    <a:pt x="8899" y="498"/>
                  </a:cubicBezTo>
                  <a:cubicBezTo>
                    <a:pt x="9179" y="446"/>
                    <a:pt x="9464" y="378"/>
                    <a:pt x="9748" y="326"/>
                  </a:cubicBezTo>
                  <a:cubicBezTo>
                    <a:pt x="10032" y="275"/>
                    <a:pt x="10317" y="240"/>
                    <a:pt x="10605" y="206"/>
                  </a:cubicBezTo>
                  <a:cubicBezTo>
                    <a:pt x="10893" y="172"/>
                    <a:pt x="11186" y="137"/>
                    <a:pt x="11535" y="103"/>
                  </a:cubicBezTo>
                  <a:cubicBezTo>
                    <a:pt x="11884" y="69"/>
                    <a:pt x="12291" y="34"/>
                    <a:pt x="12644" y="17"/>
                  </a:cubicBezTo>
                  <a:cubicBezTo>
                    <a:pt x="12997" y="0"/>
                    <a:pt x="13298" y="0"/>
                    <a:pt x="13603" y="0"/>
                  </a:cubicBezTo>
                  <a:cubicBezTo>
                    <a:pt x="13907" y="0"/>
                    <a:pt x="14216" y="0"/>
                    <a:pt x="14504" y="0"/>
                  </a:cubicBezTo>
                  <a:cubicBezTo>
                    <a:pt x="14793" y="0"/>
                    <a:pt x="15061" y="0"/>
                    <a:pt x="15365" y="34"/>
                  </a:cubicBezTo>
                  <a:cubicBezTo>
                    <a:pt x="15670" y="69"/>
                    <a:pt x="16011" y="137"/>
                    <a:pt x="16340" y="206"/>
                  </a:cubicBezTo>
                  <a:cubicBezTo>
                    <a:pt x="16669" y="275"/>
                    <a:pt x="16986" y="343"/>
                    <a:pt x="17286" y="412"/>
                  </a:cubicBezTo>
                  <a:cubicBezTo>
                    <a:pt x="17587" y="481"/>
                    <a:pt x="17871" y="549"/>
                    <a:pt x="18172" y="618"/>
                  </a:cubicBezTo>
                  <a:cubicBezTo>
                    <a:pt x="18473" y="687"/>
                    <a:pt x="18789" y="755"/>
                    <a:pt x="19098" y="807"/>
                  </a:cubicBezTo>
                  <a:cubicBezTo>
                    <a:pt x="19407" y="859"/>
                    <a:pt x="19707" y="893"/>
                    <a:pt x="19992" y="927"/>
                  </a:cubicBezTo>
                  <a:cubicBezTo>
                    <a:pt x="20276" y="962"/>
                    <a:pt x="20544" y="996"/>
                    <a:pt x="20759" y="1065"/>
                  </a:cubicBezTo>
                  <a:cubicBezTo>
                    <a:pt x="20975" y="1133"/>
                    <a:pt x="21137" y="1236"/>
                    <a:pt x="21243" y="1288"/>
                  </a:cubicBezTo>
                  <a:cubicBezTo>
                    <a:pt x="21348" y="1339"/>
                    <a:pt x="21397" y="1339"/>
                    <a:pt x="21438" y="1391"/>
                  </a:cubicBezTo>
                  <a:cubicBezTo>
                    <a:pt x="21478" y="1442"/>
                    <a:pt x="21511" y="1545"/>
                    <a:pt x="21539" y="1923"/>
                  </a:cubicBezTo>
                  <a:cubicBezTo>
                    <a:pt x="21568" y="2301"/>
                    <a:pt x="21592" y="2953"/>
                    <a:pt x="21596" y="3829"/>
                  </a:cubicBezTo>
                  <a:cubicBezTo>
                    <a:pt x="21600" y="4705"/>
                    <a:pt x="21584" y="5803"/>
                    <a:pt x="21572" y="7023"/>
                  </a:cubicBezTo>
                  <a:cubicBezTo>
                    <a:pt x="21559" y="8242"/>
                    <a:pt x="21551" y="9581"/>
                    <a:pt x="21555" y="10800"/>
                  </a:cubicBezTo>
                  <a:cubicBezTo>
                    <a:pt x="21559" y="12019"/>
                    <a:pt x="21576" y="13118"/>
                    <a:pt x="21584" y="14217"/>
                  </a:cubicBezTo>
                  <a:cubicBezTo>
                    <a:pt x="21592" y="15316"/>
                    <a:pt x="21592" y="16415"/>
                    <a:pt x="21592" y="17445"/>
                  </a:cubicBezTo>
                  <a:cubicBezTo>
                    <a:pt x="21592" y="18475"/>
                    <a:pt x="21592" y="19437"/>
                    <a:pt x="21572" y="20089"/>
                  </a:cubicBezTo>
                  <a:cubicBezTo>
                    <a:pt x="21551" y="20741"/>
                    <a:pt x="21511" y="21085"/>
                    <a:pt x="21397" y="21291"/>
                  </a:cubicBezTo>
                  <a:cubicBezTo>
                    <a:pt x="21283" y="21497"/>
                    <a:pt x="21096" y="21566"/>
                    <a:pt x="20836" y="21583"/>
                  </a:cubicBezTo>
                  <a:cubicBezTo>
                    <a:pt x="20576" y="21600"/>
                    <a:pt x="20243" y="21566"/>
                    <a:pt x="19918" y="21531"/>
                  </a:cubicBezTo>
                  <a:cubicBezTo>
                    <a:pt x="19594" y="21497"/>
                    <a:pt x="19277" y="21463"/>
                    <a:pt x="18948" y="21445"/>
                  </a:cubicBezTo>
                  <a:cubicBezTo>
                    <a:pt x="18619" y="21428"/>
                    <a:pt x="18278" y="21428"/>
                    <a:pt x="17936" y="21428"/>
                  </a:cubicBezTo>
                  <a:cubicBezTo>
                    <a:pt x="17595" y="21428"/>
                    <a:pt x="17254" y="21428"/>
                    <a:pt x="16933" y="21428"/>
                  </a:cubicBezTo>
                  <a:cubicBezTo>
                    <a:pt x="16612" y="21428"/>
                    <a:pt x="16312" y="21428"/>
                    <a:pt x="16003" y="21428"/>
                  </a:cubicBezTo>
                  <a:cubicBezTo>
                    <a:pt x="15694" y="21428"/>
                    <a:pt x="15378" y="21428"/>
                    <a:pt x="15053" y="21411"/>
                  </a:cubicBezTo>
                  <a:cubicBezTo>
                    <a:pt x="14728" y="21394"/>
                    <a:pt x="14395" y="21360"/>
                    <a:pt x="14053" y="21342"/>
                  </a:cubicBezTo>
                  <a:cubicBezTo>
                    <a:pt x="13712" y="21325"/>
                    <a:pt x="13363" y="21325"/>
                    <a:pt x="13050" y="21308"/>
                  </a:cubicBezTo>
                  <a:cubicBezTo>
                    <a:pt x="12737" y="21291"/>
                    <a:pt x="12461" y="21257"/>
                    <a:pt x="12189" y="21222"/>
                  </a:cubicBezTo>
                  <a:cubicBezTo>
                    <a:pt x="11917" y="21188"/>
                    <a:pt x="11649" y="21154"/>
                    <a:pt x="11369" y="21136"/>
                  </a:cubicBezTo>
                  <a:cubicBezTo>
                    <a:pt x="11088" y="21119"/>
                    <a:pt x="10796" y="21119"/>
                    <a:pt x="10475" y="21119"/>
                  </a:cubicBezTo>
                  <a:cubicBezTo>
                    <a:pt x="10154" y="21119"/>
                    <a:pt x="9805" y="21119"/>
                    <a:pt x="9496" y="21102"/>
                  </a:cubicBezTo>
                  <a:cubicBezTo>
                    <a:pt x="9188" y="21085"/>
                    <a:pt x="8919" y="21051"/>
                    <a:pt x="8611" y="20999"/>
                  </a:cubicBezTo>
                  <a:cubicBezTo>
                    <a:pt x="8302" y="20948"/>
                    <a:pt x="7953" y="20879"/>
                    <a:pt x="7640" y="20827"/>
                  </a:cubicBezTo>
                  <a:cubicBezTo>
                    <a:pt x="7327" y="20776"/>
                    <a:pt x="7051" y="20741"/>
                    <a:pt x="6746" y="20690"/>
                  </a:cubicBezTo>
                  <a:cubicBezTo>
                    <a:pt x="6442" y="20638"/>
                    <a:pt x="6109" y="20570"/>
                    <a:pt x="5772" y="20484"/>
                  </a:cubicBezTo>
                  <a:cubicBezTo>
                    <a:pt x="5435" y="20398"/>
                    <a:pt x="5093" y="20295"/>
                    <a:pt x="4760" y="20209"/>
                  </a:cubicBezTo>
                  <a:cubicBezTo>
                    <a:pt x="4427" y="20123"/>
                    <a:pt x="4102" y="20055"/>
                    <a:pt x="3802" y="19969"/>
                  </a:cubicBezTo>
                  <a:cubicBezTo>
                    <a:pt x="3501" y="19883"/>
                    <a:pt x="3225" y="19780"/>
                    <a:pt x="2933" y="19677"/>
                  </a:cubicBezTo>
                  <a:cubicBezTo>
                    <a:pt x="2640" y="19574"/>
                    <a:pt x="2331" y="19471"/>
                    <a:pt x="2027" y="19351"/>
                  </a:cubicBezTo>
                  <a:cubicBezTo>
                    <a:pt x="1722" y="19231"/>
                    <a:pt x="1422" y="19093"/>
                    <a:pt x="1137" y="18921"/>
                  </a:cubicBezTo>
                  <a:cubicBezTo>
                    <a:pt x="853" y="18750"/>
                    <a:pt x="585" y="18544"/>
                    <a:pt x="398" y="18389"/>
                  </a:cubicBezTo>
                  <a:cubicBezTo>
                    <a:pt x="211" y="18235"/>
                    <a:pt x="106" y="18132"/>
                    <a:pt x="0" y="1802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7" name="Drawing"/>
          <p:cNvGrpSpPr/>
          <p:nvPr/>
        </p:nvGrpSpPr>
        <p:grpSpPr>
          <a:xfrm>
            <a:off x="2029737" y="1935818"/>
            <a:ext cx="9025613" cy="4515782"/>
            <a:chOff x="0" y="0"/>
            <a:chExt cx="9025612" cy="4515781"/>
          </a:xfrm>
        </p:grpSpPr>
        <p:sp>
          <p:nvSpPr>
            <p:cNvPr id="2329" name="Line"/>
            <p:cNvSpPr/>
            <p:nvPr/>
          </p:nvSpPr>
          <p:spPr>
            <a:xfrm>
              <a:off x="404482" y="98446"/>
              <a:ext cx="199570" cy="340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26" fill="norm" stroke="1" extrusionOk="0">
                  <a:moveTo>
                    <a:pt x="18950" y="5027"/>
                  </a:moveTo>
                  <a:cubicBezTo>
                    <a:pt x="19391" y="4364"/>
                    <a:pt x="19832" y="3701"/>
                    <a:pt x="20272" y="2906"/>
                  </a:cubicBezTo>
                  <a:cubicBezTo>
                    <a:pt x="20713" y="2111"/>
                    <a:pt x="21154" y="1184"/>
                    <a:pt x="20272" y="587"/>
                  </a:cubicBezTo>
                  <a:cubicBezTo>
                    <a:pt x="19391" y="-9"/>
                    <a:pt x="17187" y="-274"/>
                    <a:pt x="14432" y="389"/>
                  </a:cubicBezTo>
                  <a:cubicBezTo>
                    <a:pt x="11676" y="1051"/>
                    <a:pt x="8370" y="2641"/>
                    <a:pt x="5725" y="4960"/>
                  </a:cubicBezTo>
                  <a:cubicBezTo>
                    <a:pt x="3081" y="7279"/>
                    <a:pt x="1097" y="10327"/>
                    <a:pt x="325" y="12713"/>
                  </a:cubicBezTo>
                  <a:cubicBezTo>
                    <a:pt x="-446" y="15098"/>
                    <a:pt x="-5" y="16820"/>
                    <a:pt x="3411" y="18146"/>
                  </a:cubicBezTo>
                  <a:cubicBezTo>
                    <a:pt x="6827" y="19471"/>
                    <a:pt x="13219" y="20398"/>
                    <a:pt x="19611" y="2132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805448" y="115231"/>
              <a:ext cx="5406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8758" y="0"/>
                  </a:moveTo>
                  <a:cubicBezTo>
                    <a:pt x="4605" y="2487"/>
                    <a:pt x="451" y="4975"/>
                    <a:pt x="35" y="7855"/>
                  </a:cubicBezTo>
                  <a:cubicBezTo>
                    <a:pt x="-380" y="10735"/>
                    <a:pt x="2943" y="14007"/>
                    <a:pt x="7097" y="16364"/>
                  </a:cubicBezTo>
                  <a:cubicBezTo>
                    <a:pt x="11251" y="18720"/>
                    <a:pt x="16235" y="20160"/>
                    <a:pt x="2122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59680" y="115231"/>
              <a:ext cx="2204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600" fill="norm" stroke="1" extrusionOk="0">
                  <a:moveTo>
                    <a:pt x="1664" y="21600"/>
                  </a:moveTo>
                  <a:cubicBezTo>
                    <a:pt x="645" y="16800"/>
                    <a:pt x="-374" y="12000"/>
                    <a:pt x="135" y="8400"/>
                  </a:cubicBezTo>
                  <a:cubicBezTo>
                    <a:pt x="645" y="4800"/>
                    <a:pt x="2683" y="2400"/>
                    <a:pt x="6452" y="1200"/>
                  </a:cubicBezTo>
                  <a:cubicBezTo>
                    <a:pt x="10222" y="0"/>
                    <a:pt x="15724" y="0"/>
                    <a:pt x="21226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732512" y="432731"/>
              <a:ext cx="323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1" y="19385"/>
                    <a:pt x="5082" y="17169"/>
                    <a:pt x="8682" y="13569"/>
                  </a:cubicBezTo>
                  <a:cubicBezTo>
                    <a:pt x="12282" y="9969"/>
                    <a:pt x="16941" y="4985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705071" y="-1"/>
              <a:ext cx="526042" cy="5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81" fill="norm" stroke="1" extrusionOk="0">
                  <a:moveTo>
                    <a:pt x="8287" y="1606"/>
                  </a:moveTo>
                  <a:cubicBezTo>
                    <a:pt x="7940" y="1083"/>
                    <a:pt x="7593" y="561"/>
                    <a:pt x="7202" y="256"/>
                  </a:cubicBezTo>
                  <a:cubicBezTo>
                    <a:pt x="6812" y="-49"/>
                    <a:pt x="6378" y="-136"/>
                    <a:pt x="5901" y="299"/>
                  </a:cubicBezTo>
                  <a:cubicBezTo>
                    <a:pt x="5424" y="735"/>
                    <a:pt x="4904" y="1693"/>
                    <a:pt x="4513" y="3740"/>
                  </a:cubicBezTo>
                  <a:cubicBezTo>
                    <a:pt x="4123" y="5787"/>
                    <a:pt x="3863" y="8922"/>
                    <a:pt x="4123" y="11840"/>
                  </a:cubicBezTo>
                  <a:cubicBezTo>
                    <a:pt x="4383" y="14758"/>
                    <a:pt x="5164" y="17458"/>
                    <a:pt x="5554" y="19025"/>
                  </a:cubicBezTo>
                  <a:cubicBezTo>
                    <a:pt x="5945" y="20593"/>
                    <a:pt x="5945" y="21029"/>
                    <a:pt x="5728" y="21246"/>
                  </a:cubicBezTo>
                  <a:cubicBezTo>
                    <a:pt x="5511" y="21464"/>
                    <a:pt x="5077" y="21464"/>
                    <a:pt x="4210" y="20898"/>
                  </a:cubicBezTo>
                  <a:cubicBezTo>
                    <a:pt x="3342" y="20332"/>
                    <a:pt x="2041" y="19199"/>
                    <a:pt x="1260" y="18459"/>
                  </a:cubicBezTo>
                  <a:cubicBezTo>
                    <a:pt x="479" y="17719"/>
                    <a:pt x="219" y="17370"/>
                    <a:pt x="89" y="16979"/>
                  </a:cubicBezTo>
                  <a:cubicBezTo>
                    <a:pt x="-41" y="16587"/>
                    <a:pt x="-41" y="16151"/>
                    <a:pt x="176" y="15846"/>
                  </a:cubicBezTo>
                  <a:cubicBezTo>
                    <a:pt x="393" y="15541"/>
                    <a:pt x="826" y="15367"/>
                    <a:pt x="2041" y="15149"/>
                  </a:cubicBezTo>
                  <a:cubicBezTo>
                    <a:pt x="3255" y="14932"/>
                    <a:pt x="5251" y="14670"/>
                    <a:pt x="6595" y="14496"/>
                  </a:cubicBezTo>
                  <a:cubicBezTo>
                    <a:pt x="7940" y="14322"/>
                    <a:pt x="8634" y="14235"/>
                    <a:pt x="9241" y="14061"/>
                  </a:cubicBezTo>
                  <a:cubicBezTo>
                    <a:pt x="9848" y="13887"/>
                    <a:pt x="10369" y="13625"/>
                    <a:pt x="10412" y="13495"/>
                  </a:cubicBezTo>
                  <a:cubicBezTo>
                    <a:pt x="10455" y="13364"/>
                    <a:pt x="10022" y="13364"/>
                    <a:pt x="9371" y="13843"/>
                  </a:cubicBezTo>
                  <a:cubicBezTo>
                    <a:pt x="8720" y="14322"/>
                    <a:pt x="7853" y="15280"/>
                    <a:pt x="7593" y="16369"/>
                  </a:cubicBezTo>
                  <a:cubicBezTo>
                    <a:pt x="7332" y="17458"/>
                    <a:pt x="7679" y="18677"/>
                    <a:pt x="8070" y="19374"/>
                  </a:cubicBezTo>
                  <a:cubicBezTo>
                    <a:pt x="8460" y="20070"/>
                    <a:pt x="8894" y="20245"/>
                    <a:pt x="9371" y="20332"/>
                  </a:cubicBezTo>
                  <a:cubicBezTo>
                    <a:pt x="9848" y="20419"/>
                    <a:pt x="10369" y="20419"/>
                    <a:pt x="10759" y="20158"/>
                  </a:cubicBezTo>
                  <a:cubicBezTo>
                    <a:pt x="11149" y="19896"/>
                    <a:pt x="11410" y="19374"/>
                    <a:pt x="11453" y="18633"/>
                  </a:cubicBezTo>
                  <a:cubicBezTo>
                    <a:pt x="11496" y="17893"/>
                    <a:pt x="11323" y="16935"/>
                    <a:pt x="11019" y="16064"/>
                  </a:cubicBezTo>
                  <a:cubicBezTo>
                    <a:pt x="10716" y="15193"/>
                    <a:pt x="10282" y="14409"/>
                    <a:pt x="10412" y="14061"/>
                  </a:cubicBezTo>
                  <a:cubicBezTo>
                    <a:pt x="10542" y="13712"/>
                    <a:pt x="11236" y="13799"/>
                    <a:pt x="12277" y="14322"/>
                  </a:cubicBezTo>
                  <a:cubicBezTo>
                    <a:pt x="13318" y="14845"/>
                    <a:pt x="14706" y="15803"/>
                    <a:pt x="15487" y="16499"/>
                  </a:cubicBezTo>
                  <a:cubicBezTo>
                    <a:pt x="16267" y="17196"/>
                    <a:pt x="16441" y="17632"/>
                    <a:pt x="16484" y="18111"/>
                  </a:cubicBezTo>
                  <a:cubicBezTo>
                    <a:pt x="16528" y="18590"/>
                    <a:pt x="16441" y="19112"/>
                    <a:pt x="16181" y="19417"/>
                  </a:cubicBezTo>
                  <a:cubicBezTo>
                    <a:pt x="15920" y="19722"/>
                    <a:pt x="15487" y="19809"/>
                    <a:pt x="15270" y="19548"/>
                  </a:cubicBezTo>
                  <a:cubicBezTo>
                    <a:pt x="15053" y="19287"/>
                    <a:pt x="15053" y="18677"/>
                    <a:pt x="15617" y="17588"/>
                  </a:cubicBezTo>
                  <a:cubicBezTo>
                    <a:pt x="16181" y="16499"/>
                    <a:pt x="17308" y="14932"/>
                    <a:pt x="18393" y="13887"/>
                  </a:cubicBezTo>
                  <a:cubicBezTo>
                    <a:pt x="19477" y="12841"/>
                    <a:pt x="20518" y="12319"/>
                    <a:pt x="21559" y="1179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3005812" y="62315"/>
              <a:ext cx="35202" cy="41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504" fill="norm" stroke="1" extrusionOk="0">
                  <a:moveTo>
                    <a:pt x="0" y="1754"/>
                  </a:moveTo>
                  <a:cubicBezTo>
                    <a:pt x="0" y="877"/>
                    <a:pt x="0" y="0"/>
                    <a:pt x="0" y="0"/>
                  </a:cubicBezTo>
                  <a:cubicBezTo>
                    <a:pt x="0" y="0"/>
                    <a:pt x="0" y="877"/>
                    <a:pt x="1906" y="3289"/>
                  </a:cubicBezTo>
                  <a:cubicBezTo>
                    <a:pt x="3812" y="5702"/>
                    <a:pt x="7624" y="9649"/>
                    <a:pt x="10800" y="12664"/>
                  </a:cubicBezTo>
                  <a:cubicBezTo>
                    <a:pt x="13976" y="15679"/>
                    <a:pt x="16518" y="17762"/>
                    <a:pt x="18424" y="19188"/>
                  </a:cubicBezTo>
                  <a:cubicBezTo>
                    <a:pt x="20329" y="20613"/>
                    <a:pt x="21600" y="21381"/>
                    <a:pt x="20965" y="21490"/>
                  </a:cubicBezTo>
                  <a:cubicBezTo>
                    <a:pt x="20329" y="21600"/>
                    <a:pt x="17788" y="21052"/>
                    <a:pt x="15247" y="2050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2838267" y="19981"/>
              <a:ext cx="42789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038" y="21600"/>
                  </a:moveTo>
                  <a:cubicBezTo>
                    <a:pt x="1612" y="20291"/>
                    <a:pt x="1187" y="18982"/>
                    <a:pt x="761" y="17673"/>
                  </a:cubicBezTo>
                  <a:cubicBezTo>
                    <a:pt x="336" y="16364"/>
                    <a:pt x="-90" y="15055"/>
                    <a:pt x="16" y="13745"/>
                  </a:cubicBezTo>
                  <a:cubicBezTo>
                    <a:pt x="123" y="12436"/>
                    <a:pt x="761" y="11127"/>
                    <a:pt x="3102" y="8836"/>
                  </a:cubicBezTo>
                  <a:cubicBezTo>
                    <a:pt x="5443" y="6545"/>
                    <a:pt x="9486" y="3273"/>
                    <a:pt x="12838" y="1636"/>
                  </a:cubicBezTo>
                  <a:cubicBezTo>
                    <a:pt x="16190" y="0"/>
                    <a:pt x="18850" y="0"/>
                    <a:pt x="2151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3824962" y="299381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3835546" y="157565"/>
              <a:ext cx="14817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514" y="16971"/>
                    <a:pt x="15429" y="12343"/>
                    <a:pt x="10800" y="8100"/>
                  </a:cubicBezTo>
                  <a:cubicBezTo>
                    <a:pt x="6171" y="3857"/>
                    <a:pt x="0" y="0"/>
                    <a:pt x="0" y="0"/>
                  </a:cubicBezTo>
                  <a:cubicBezTo>
                    <a:pt x="0" y="0"/>
                    <a:pt x="6171" y="3857"/>
                    <a:pt x="12343" y="771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3944611" y="184531"/>
              <a:ext cx="136812" cy="23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60" fill="norm" stroke="1" extrusionOk="0">
                  <a:moveTo>
                    <a:pt x="10792" y="2892"/>
                  </a:moveTo>
                  <a:cubicBezTo>
                    <a:pt x="9824" y="2134"/>
                    <a:pt x="8857" y="1376"/>
                    <a:pt x="7568" y="807"/>
                  </a:cubicBezTo>
                  <a:cubicBezTo>
                    <a:pt x="6278" y="239"/>
                    <a:pt x="4666" y="-140"/>
                    <a:pt x="3377" y="49"/>
                  </a:cubicBezTo>
                  <a:cubicBezTo>
                    <a:pt x="2087" y="239"/>
                    <a:pt x="1120" y="997"/>
                    <a:pt x="475" y="2039"/>
                  </a:cubicBezTo>
                  <a:cubicBezTo>
                    <a:pt x="-170" y="3081"/>
                    <a:pt x="-492" y="4407"/>
                    <a:pt x="1765" y="6113"/>
                  </a:cubicBezTo>
                  <a:cubicBezTo>
                    <a:pt x="4021" y="7818"/>
                    <a:pt x="8857" y="9902"/>
                    <a:pt x="12404" y="11702"/>
                  </a:cubicBezTo>
                  <a:cubicBezTo>
                    <a:pt x="15950" y="13502"/>
                    <a:pt x="18207" y="15018"/>
                    <a:pt x="19496" y="16249"/>
                  </a:cubicBezTo>
                  <a:cubicBezTo>
                    <a:pt x="20786" y="17481"/>
                    <a:pt x="21108" y="18428"/>
                    <a:pt x="20624" y="19186"/>
                  </a:cubicBezTo>
                  <a:cubicBezTo>
                    <a:pt x="20141" y="19944"/>
                    <a:pt x="18851" y="20513"/>
                    <a:pt x="17401" y="20892"/>
                  </a:cubicBezTo>
                  <a:cubicBezTo>
                    <a:pt x="15950" y="21271"/>
                    <a:pt x="14338" y="21460"/>
                    <a:pt x="12565" y="21460"/>
                  </a:cubicBezTo>
                  <a:cubicBezTo>
                    <a:pt x="10792" y="21460"/>
                    <a:pt x="8857" y="21271"/>
                    <a:pt x="6923" y="2108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5285103" y="1881"/>
              <a:ext cx="292460" cy="74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572" fill="norm" stroke="1" extrusionOk="0">
                  <a:moveTo>
                    <a:pt x="21318" y="1449"/>
                  </a:moveTo>
                  <a:cubicBezTo>
                    <a:pt x="21318" y="1141"/>
                    <a:pt x="21318" y="834"/>
                    <a:pt x="21009" y="557"/>
                  </a:cubicBezTo>
                  <a:cubicBezTo>
                    <a:pt x="20701" y="280"/>
                    <a:pt x="20084" y="34"/>
                    <a:pt x="18618" y="3"/>
                  </a:cubicBezTo>
                  <a:cubicBezTo>
                    <a:pt x="17152" y="-28"/>
                    <a:pt x="14838" y="157"/>
                    <a:pt x="12215" y="957"/>
                  </a:cubicBezTo>
                  <a:cubicBezTo>
                    <a:pt x="9592" y="1757"/>
                    <a:pt x="6661" y="3172"/>
                    <a:pt x="4501" y="4895"/>
                  </a:cubicBezTo>
                  <a:cubicBezTo>
                    <a:pt x="2341" y="6618"/>
                    <a:pt x="952" y="8649"/>
                    <a:pt x="335" y="10834"/>
                  </a:cubicBezTo>
                  <a:cubicBezTo>
                    <a:pt x="-282" y="13018"/>
                    <a:pt x="-128" y="15357"/>
                    <a:pt x="1492" y="17141"/>
                  </a:cubicBezTo>
                  <a:cubicBezTo>
                    <a:pt x="3112" y="18926"/>
                    <a:pt x="6198" y="20157"/>
                    <a:pt x="8512" y="20803"/>
                  </a:cubicBezTo>
                  <a:cubicBezTo>
                    <a:pt x="10827" y="21449"/>
                    <a:pt x="12369" y="21510"/>
                    <a:pt x="13912" y="2157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5827329" y="207964"/>
              <a:ext cx="289984" cy="4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12140" y="1541"/>
                  </a:moveTo>
                  <a:cubicBezTo>
                    <a:pt x="12140" y="1065"/>
                    <a:pt x="12140" y="589"/>
                    <a:pt x="11746" y="304"/>
                  </a:cubicBezTo>
                  <a:cubicBezTo>
                    <a:pt x="11352" y="18"/>
                    <a:pt x="10564" y="-77"/>
                    <a:pt x="9854" y="66"/>
                  </a:cubicBezTo>
                  <a:cubicBezTo>
                    <a:pt x="9145" y="208"/>
                    <a:pt x="8514" y="589"/>
                    <a:pt x="7095" y="2016"/>
                  </a:cubicBezTo>
                  <a:cubicBezTo>
                    <a:pt x="5676" y="3444"/>
                    <a:pt x="3469" y="5918"/>
                    <a:pt x="2050" y="8534"/>
                  </a:cubicBezTo>
                  <a:cubicBezTo>
                    <a:pt x="631" y="11151"/>
                    <a:pt x="0" y="13911"/>
                    <a:pt x="0" y="16004"/>
                  </a:cubicBezTo>
                  <a:cubicBezTo>
                    <a:pt x="0" y="18097"/>
                    <a:pt x="631" y="19525"/>
                    <a:pt x="1261" y="20381"/>
                  </a:cubicBezTo>
                  <a:cubicBezTo>
                    <a:pt x="1892" y="21238"/>
                    <a:pt x="2523" y="21523"/>
                    <a:pt x="3784" y="21475"/>
                  </a:cubicBezTo>
                  <a:cubicBezTo>
                    <a:pt x="5045" y="21428"/>
                    <a:pt x="6937" y="21047"/>
                    <a:pt x="9066" y="19667"/>
                  </a:cubicBezTo>
                  <a:cubicBezTo>
                    <a:pt x="11194" y="18288"/>
                    <a:pt x="13559" y="15909"/>
                    <a:pt x="14978" y="13435"/>
                  </a:cubicBezTo>
                  <a:cubicBezTo>
                    <a:pt x="16397" y="10961"/>
                    <a:pt x="16870" y="8392"/>
                    <a:pt x="16634" y="6346"/>
                  </a:cubicBezTo>
                  <a:cubicBezTo>
                    <a:pt x="16397" y="4300"/>
                    <a:pt x="15451" y="2778"/>
                    <a:pt x="14032" y="1874"/>
                  </a:cubicBezTo>
                  <a:cubicBezTo>
                    <a:pt x="12613" y="970"/>
                    <a:pt x="10721" y="684"/>
                    <a:pt x="8514" y="922"/>
                  </a:cubicBezTo>
                  <a:cubicBezTo>
                    <a:pt x="6307" y="1160"/>
                    <a:pt x="3784" y="1921"/>
                    <a:pt x="2365" y="2587"/>
                  </a:cubicBezTo>
                  <a:cubicBezTo>
                    <a:pt x="946" y="3253"/>
                    <a:pt x="631" y="3824"/>
                    <a:pt x="473" y="4348"/>
                  </a:cubicBezTo>
                  <a:cubicBezTo>
                    <a:pt x="315" y="4871"/>
                    <a:pt x="315" y="5347"/>
                    <a:pt x="1261" y="5918"/>
                  </a:cubicBezTo>
                  <a:cubicBezTo>
                    <a:pt x="2207" y="6489"/>
                    <a:pt x="4099" y="7155"/>
                    <a:pt x="7331" y="7297"/>
                  </a:cubicBezTo>
                  <a:cubicBezTo>
                    <a:pt x="10564" y="7440"/>
                    <a:pt x="15136" y="7060"/>
                    <a:pt x="17737" y="6727"/>
                  </a:cubicBezTo>
                  <a:cubicBezTo>
                    <a:pt x="20339" y="6393"/>
                    <a:pt x="20969" y="6108"/>
                    <a:pt x="21600" y="582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6091912" y="51731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087299" y="3048"/>
              <a:ext cx="99864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21231" y="6023"/>
                  </a:moveTo>
                  <a:cubicBezTo>
                    <a:pt x="18981" y="6023"/>
                    <a:pt x="16731" y="6023"/>
                    <a:pt x="14256" y="6854"/>
                  </a:cubicBezTo>
                  <a:cubicBezTo>
                    <a:pt x="11781" y="7685"/>
                    <a:pt x="9081" y="9346"/>
                    <a:pt x="6606" y="10488"/>
                  </a:cubicBezTo>
                  <a:cubicBezTo>
                    <a:pt x="4131" y="11631"/>
                    <a:pt x="1881" y="12254"/>
                    <a:pt x="756" y="12046"/>
                  </a:cubicBezTo>
                  <a:cubicBezTo>
                    <a:pt x="-369" y="11838"/>
                    <a:pt x="-369" y="10800"/>
                    <a:pt x="1656" y="9138"/>
                  </a:cubicBezTo>
                  <a:cubicBezTo>
                    <a:pt x="3681" y="7477"/>
                    <a:pt x="7731" y="5192"/>
                    <a:pt x="10881" y="3323"/>
                  </a:cubicBezTo>
                  <a:cubicBezTo>
                    <a:pt x="14031" y="1454"/>
                    <a:pt x="16281" y="0"/>
                    <a:pt x="17181" y="0"/>
                  </a:cubicBezTo>
                  <a:cubicBezTo>
                    <a:pt x="18081" y="0"/>
                    <a:pt x="17631" y="1454"/>
                    <a:pt x="16731" y="5296"/>
                  </a:cubicBezTo>
                  <a:cubicBezTo>
                    <a:pt x="15831" y="9138"/>
                    <a:pt x="14481" y="15369"/>
                    <a:pt x="13131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6061899" y="654981"/>
              <a:ext cx="15066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1354" y="0"/>
                  </a:moveTo>
                  <a:cubicBezTo>
                    <a:pt x="20154" y="3086"/>
                    <a:pt x="18954" y="6171"/>
                    <a:pt x="16104" y="9257"/>
                  </a:cubicBezTo>
                  <a:cubicBezTo>
                    <a:pt x="13254" y="12343"/>
                    <a:pt x="8754" y="15429"/>
                    <a:pt x="5754" y="16629"/>
                  </a:cubicBezTo>
                  <a:cubicBezTo>
                    <a:pt x="2754" y="17829"/>
                    <a:pt x="1254" y="17143"/>
                    <a:pt x="504" y="15943"/>
                  </a:cubicBezTo>
                  <a:cubicBezTo>
                    <a:pt x="-246" y="14743"/>
                    <a:pt x="-246" y="13029"/>
                    <a:pt x="1104" y="11314"/>
                  </a:cubicBezTo>
                  <a:cubicBezTo>
                    <a:pt x="2454" y="9600"/>
                    <a:pt x="5154" y="7886"/>
                    <a:pt x="8154" y="7543"/>
                  </a:cubicBezTo>
                  <a:cubicBezTo>
                    <a:pt x="11154" y="7200"/>
                    <a:pt x="14454" y="8229"/>
                    <a:pt x="16704" y="9429"/>
                  </a:cubicBezTo>
                  <a:cubicBezTo>
                    <a:pt x="18954" y="10629"/>
                    <a:pt x="20154" y="12000"/>
                    <a:pt x="20754" y="14057"/>
                  </a:cubicBezTo>
                  <a:cubicBezTo>
                    <a:pt x="21354" y="16114"/>
                    <a:pt x="21354" y="18857"/>
                    <a:pt x="21354" y="20229"/>
                  </a:cubicBezTo>
                  <a:cubicBezTo>
                    <a:pt x="21354" y="21600"/>
                    <a:pt x="21354" y="21600"/>
                    <a:pt x="21354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6218912" y="629581"/>
              <a:ext cx="1143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820"/>
                    <a:pt x="12000" y="7641"/>
                    <a:pt x="8400" y="11241"/>
                  </a:cubicBezTo>
                  <a:cubicBezTo>
                    <a:pt x="4800" y="14841"/>
                    <a:pt x="2400" y="1822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6277060" y="837909"/>
              <a:ext cx="145053" cy="133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69" fill="norm" stroke="1" extrusionOk="0">
                  <a:moveTo>
                    <a:pt x="2670" y="1207"/>
                  </a:moveTo>
                  <a:cubicBezTo>
                    <a:pt x="4236" y="532"/>
                    <a:pt x="5801" y="-143"/>
                    <a:pt x="7366" y="26"/>
                  </a:cubicBezTo>
                  <a:cubicBezTo>
                    <a:pt x="8931" y="194"/>
                    <a:pt x="10496" y="1207"/>
                    <a:pt x="10653" y="3569"/>
                  </a:cubicBezTo>
                  <a:cubicBezTo>
                    <a:pt x="10810" y="5932"/>
                    <a:pt x="9557" y="9644"/>
                    <a:pt x="8305" y="12176"/>
                  </a:cubicBezTo>
                  <a:cubicBezTo>
                    <a:pt x="7053" y="14707"/>
                    <a:pt x="5801" y="16057"/>
                    <a:pt x="4079" y="17407"/>
                  </a:cubicBezTo>
                  <a:cubicBezTo>
                    <a:pt x="2357" y="18757"/>
                    <a:pt x="166" y="20107"/>
                    <a:pt x="10" y="20782"/>
                  </a:cubicBezTo>
                  <a:cubicBezTo>
                    <a:pt x="-147" y="21457"/>
                    <a:pt x="1731" y="21457"/>
                    <a:pt x="5644" y="20613"/>
                  </a:cubicBezTo>
                  <a:cubicBezTo>
                    <a:pt x="9557" y="19770"/>
                    <a:pt x="15505" y="18082"/>
                    <a:pt x="21453" y="1639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6739612" y="788331"/>
              <a:ext cx="1016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7368479" y="341075"/>
              <a:ext cx="275767" cy="491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176" fill="norm" stroke="1" extrusionOk="0">
                  <a:moveTo>
                    <a:pt x="18360" y="2032"/>
                  </a:moveTo>
                  <a:cubicBezTo>
                    <a:pt x="18198" y="1577"/>
                    <a:pt x="18037" y="1121"/>
                    <a:pt x="17634" y="756"/>
                  </a:cubicBezTo>
                  <a:cubicBezTo>
                    <a:pt x="17231" y="392"/>
                    <a:pt x="16586" y="118"/>
                    <a:pt x="15861" y="27"/>
                  </a:cubicBezTo>
                  <a:cubicBezTo>
                    <a:pt x="15136" y="-64"/>
                    <a:pt x="14330" y="27"/>
                    <a:pt x="12637" y="984"/>
                  </a:cubicBezTo>
                  <a:cubicBezTo>
                    <a:pt x="10945" y="1941"/>
                    <a:pt x="8365" y="3764"/>
                    <a:pt x="6028" y="6316"/>
                  </a:cubicBezTo>
                  <a:cubicBezTo>
                    <a:pt x="3691" y="8868"/>
                    <a:pt x="1595" y="12149"/>
                    <a:pt x="628" y="14655"/>
                  </a:cubicBezTo>
                  <a:cubicBezTo>
                    <a:pt x="-339" y="17161"/>
                    <a:pt x="-178" y="18893"/>
                    <a:pt x="1031" y="19987"/>
                  </a:cubicBezTo>
                  <a:cubicBezTo>
                    <a:pt x="2240" y="21080"/>
                    <a:pt x="4497" y="21536"/>
                    <a:pt x="7398" y="20852"/>
                  </a:cubicBezTo>
                  <a:cubicBezTo>
                    <a:pt x="10300" y="20169"/>
                    <a:pt x="13846" y="18346"/>
                    <a:pt x="16425" y="15931"/>
                  </a:cubicBezTo>
                  <a:cubicBezTo>
                    <a:pt x="19004" y="13516"/>
                    <a:pt x="20616" y="10508"/>
                    <a:pt x="20939" y="8275"/>
                  </a:cubicBezTo>
                  <a:cubicBezTo>
                    <a:pt x="21261" y="6042"/>
                    <a:pt x="20294" y="4584"/>
                    <a:pt x="18843" y="3718"/>
                  </a:cubicBezTo>
                  <a:cubicBezTo>
                    <a:pt x="17392" y="2852"/>
                    <a:pt x="15458" y="2579"/>
                    <a:pt x="13765" y="2716"/>
                  </a:cubicBezTo>
                  <a:cubicBezTo>
                    <a:pt x="12073" y="2852"/>
                    <a:pt x="10622" y="3399"/>
                    <a:pt x="9333" y="4220"/>
                  </a:cubicBezTo>
                  <a:cubicBezTo>
                    <a:pt x="8043" y="5040"/>
                    <a:pt x="6915" y="6133"/>
                    <a:pt x="6270" y="6999"/>
                  </a:cubicBezTo>
                  <a:cubicBezTo>
                    <a:pt x="5625" y="7865"/>
                    <a:pt x="5464" y="8503"/>
                    <a:pt x="6512" y="9004"/>
                  </a:cubicBezTo>
                  <a:cubicBezTo>
                    <a:pt x="7560" y="9506"/>
                    <a:pt x="9816" y="9870"/>
                    <a:pt x="12395" y="9825"/>
                  </a:cubicBezTo>
                  <a:cubicBezTo>
                    <a:pt x="14974" y="9779"/>
                    <a:pt x="17876" y="9323"/>
                    <a:pt x="20777" y="886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7844512" y="223181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7840179" y="170265"/>
              <a:ext cx="124984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21257" y="6928"/>
                  </a:moveTo>
                  <a:cubicBezTo>
                    <a:pt x="19457" y="6725"/>
                    <a:pt x="17657" y="6521"/>
                    <a:pt x="15137" y="7234"/>
                  </a:cubicBezTo>
                  <a:cubicBezTo>
                    <a:pt x="12617" y="7947"/>
                    <a:pt x="9377" y="9577"/>
                    <a:pt x="6677" y="11106"/>
                  </a:cubicBezTo>
                  <a:cubicBezTo>
                    <a:pt x="3977" y="12634"/>
                    <a:pt x="1817" y="14060"/>
                    <a:pt x="737" y="14162"/>
                  </a:cubicBezTo>
                  <a:cubicBezTo>
                    <a:pt x="-343" y="14264"/>
                    <a:pt x="-343" y="13042"/>
                    <a:pt x="1457" y="10800"/>
                  </a:cubicBezTo>
                  <a:cubicBezTo>
                    <a:pt x="3257" y="8558"/>
                    <a:pt x="6857" y="5298"/>
                    <a:pt x="9917" y="3158"/>
                  </a:cubicBezTo>
                  <a:cubicBezTo>
                    <a:pt x="12977" y="1019"/>
                    <a:pt x="15497" y="0"/>
                    <a:pt x="16757" y="0"/>
                  </a:cubicBezTo>
                  <a:cubicBezTo>
                    <a:pt x="18017" y="0"/>
                    <a:pt x="18017" y="1019"/>
                    <a:pt x="17297" y="3770"/>
                  </a:cubicBezTo>
                  <a:cubicBezTo>
                    <a:pt x="16577" y="6521"/>
                    <a:pt x="15137" y="11004"/>
                    <a:pt x="14777" y="14264"/>
                  </a:cubicBezTo>
                  <a:cubicBezTo>
                    <a:pt x="14417" y="17525"/>
                    <a:pt x="15137" y="19562"/>
                    <a:pt x="15857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7761327" y="1004231"/>
              <a:ext cx="1271" cy="1"/>
            </a:xfrm>
            <a:prstGeom prst="ellipse">
              <a:avLst/>
            </a:pr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7860106" y="883581"/>
              <a:ext cx="98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29"/>
                    <a:pt x="2735" y="11859"/>
                    <a:pt x="575" y="15459"/>
                  </a:cubicBezTo>
                  <a:cubicBezTo>
                    <a:pt x="-1585" y="19059"/>
                    <a:pt x="2735" y="20329"/>
                    <a:pt x="7055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7990562" y="991531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4400"/>
                    <a:pt x="7855" y="7200"/>
                    <a:pt x="11455" y="360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276350" y="896281"/>
              <a:ext cx="152363" cy="13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92" fill="norm" stroke="1" extrusionOk="0">
                  <a:moveTo>
                    <a:pt x="21299" y="0"/>
                  </a:moveTo>
                  <a:cubicBezTo>
                    <a:pt x="17157" y="5829"/>
                    <a:pt x="13014" y="11657"/>
                    <a:pt x="10055" y="15257"/>
                  </a:cubicBezTo>
                  <a:cubicBezTo>
                    <a:pt x="7096" y="18857"/>
                    <a:pt x="5321" y="20229"/>
                    <a:pt x="3694" y="20914"/>
                  </a:cubicBezTo>
                  <a:cubicBezTo>
                    <a:pt x="2066" y="21600"/>
                    <a:pt x="587" y="21600"/>
                    <a:pt x="143" y="20571"/>
                  </a:cubicBezTo>
                  <a:cubicBezTo>
                    <a:pt x="-301" y="19543"/>
                    <a:pt x="291" y="17486"/>
                    <a:pt x="1918" y="15771"/>
                  </a:cubicBezTo>
                  <a:cubicBezTo>
                    <a:pt x="3546" y="14057"/>
                    <a:pt x="6209" y="12686"/>
                    <a:pt x="9611" y="13371"/>
                  </a:cubicBezTo>
                  <a:cubicBezTo>
                    <a:pt x="13014" y="14057"/>
                    <a:pt x="17157" y="16800"/>
                    <a:pt x="21299" y="1954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409662" y="896281"/>
              <a:ext cx="1333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914"/>
                    <a:pt x="13371" y="5829"/>
                    <a:pt x="9771" y="9429"/>
                  </a:cubicBezTo>
                  <a:cubicBezTo>
                    <a:pt x="6171" y="13029"/>
                    <a:pt x="3086" y="1731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511262" y="1058864"/>
              <a:ext cx="152401" cy="9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8" fill="norm" stroke="1" extrusionOk="0">
                  <a:moveTo>
                    <a:pt x="0" y="4682"/>
                  </a:moveTo>
                  <a:cubicBezTo>
                    <a:pt x="900" y="2844"/>
                    <a:pt x="1800" y="1006"/>
                    <a:pt x="3000" y="316"/>
                  </a:cubicBezTo>
                  <a:cubicBezTo>
                    <a:pt x="4200" y="-373"/>
                    <a:pt x="5700" y="87"/>
                    <a:pt x="6750" y="1465"/>
                  </a:cubicBezTo>
                  <a:cubicBezTo>
                    <a:pt x="7800" y="2844"/>
                    <a:pt x="8400" y="5142"/>
                    <a:pt x="8100" y="7670"/>
                  </a:cubicBezTo>
                  <a:cubicBezTo>
                    <a:pt x="7800" y="10197"/>
                    <a:pt x="6600" y="12955"/>
                    <a:pt x="4950" y="15253"/>
                  </a:cubicBezTo>
                  <a:cubicBezTo>
                    <a:pt x="3300" y="17550"/>
                    <a:pt x="1200" y="19389"/>
                    <a:pt x="1200" y="20308"/>
                  </a:cubicBezTo>
                  <a:cubicBezTo>
                    <a:pt x="1200" y="21227"/>
                    <a:pt x="3300" y="21227"/>
                    <a:pt x="7050" y="20308"/>
                  </a:cubicBezTo>
                  <a:cubicBezTo>
                    <a:pt x="10800" y="19389"/>
                    <a:pt x="16200" y="17550"/>
                    <a:pt x="21600" y="1571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8733512" y="312081"/>
              <a:ext cx="182560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5891" y="0"/>
                  </a:moveTo>
                  <a:cubicBezTo>
                    <a:pt x="7118" y="0"/>
                    <a:pt x="8345" y="0"/>
                    <a:pt x="10064" y="579"/>
                  </a:cubicBezTo>
                  <a:cubicBezTo>
                    <a:pt x="11782" y="1157"/>
                    <a:pt x="13991" y="2314"/>
                    <a:pt x="16077" y="3954"/>
                  </a:cubicBezTo>
                  <a:cubicBezTo>
                    <a:pt x="18164" y="5593"/>
                    <a:pt x="20127" y="7714"/>
                    <a:pt x="20864" y="9900"/>
                  </a:cubicBezTo>
                  <a:cubicBezTo>
                    <a:pt x="21600" y="12086"/>
                    <a:pt x="21109" y="14336"/>
                    <a:pt x="18286" y="16200"/>
                  </a:cubicBezTo>
                  <a:cubicBezTo>
                    <a:pt x="15464" y="18064"/>
                    <a:pt x="10309" y="19543"/>
                    <a:pt x="6873" y="20379"/>
                  </a:cubicBezTo>
                  <a:cubicBezTo>
                    <a:pt x="3436" y="21214"/>
                    <a:pt x="1718" y="2140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924012" y="1055031"/>
              <a:ext cx="101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389612" y="1770465"/>
              <a:ext cx="199159" cy="24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37" fill="norm" stroke="1" extrusionOk="0">
                  <a:moveTo>
                    <a:pt x="0" y="2929"/>
                  </a:moveTo>
                  <a:cubicBezTo>
                    <a:pt x="0" y="1464"/>
                    <a:pt x="0" y="0"/>
                    <a:pt x="0" y="0"/>
                  </a:cubicBezTo>
                  <a:cubicBezTo>
                    <a:pt x="0" y="0"/>
                    <a:pt x="0" y="1464"/>
                    <a:pt x="0" y="4851"/>
                  </a:cubicBezTo>
                  <a:cubicBezTo>
                    <a:pt x="0" y="8237"/>
                    <a:pt x="0" y="13546"/>
                    <a:pt x="341" y="16658"/>
                  </a:cubicBezTo>
                  <a:cubicBezTo>
                    <a:pt x="682" y="19769"/>
                    <a:pt x="1364" y="20685"/>
                    <a:pt x="2274" y="21051"/>
                  </a:cubicBezTo>
                  <a:cubicBezTo>
                    <a:pt x="3183" y="21417"/>
                    <a:pt x="4320" y="21234"/>
                    <a:pt x="5343" y="20410"/>
                  </a:cubicBezTo>
                  <a:cubicBezTo>
                    <a:pt x="6366" y="19586"/>
                    <a:pt x="7276" y="18122"/>
                    <a:pt x="7844" y="16658"/>
                  </a:cubicBezTo>
                  <a:cubicBezTo>
                    <a:pt x="8413" y="15193"/>
                    <a:pt x="8640" y="13729"/>
                    <a:pt x="8754" y="13546"/>
                  </a:cubicBezTo>
                  <a:cubicBezTo>
                    <a:pt x="8867" y="13363"/>
                    <a:pt x="8867" y="14461"/>
                    <a:pt x="8867" y="15468"/>
                  </a:cubicBezTo>
                  <a:cubicBezTo>
                    <a:pt x="8867" y="16475"/>
                    <a:pt x="8867" y="17390"/>
                    <a:pt x="9208" y="18214"/>
                  </a:cubicBezTo>
                  <a:cubicBezTo>
                    <a:pt x="9549" y="19037"/>
                    <a:pt x="10232" y="19769"/>
                    <a:pt x="11141" y="20319"/>
                  </a:cubicBezTo>
                  <a:cubicBezTo>
                    <a:pt x="12051" y="20868"/>
                    <a:pt x="13187" y="21234"/>
                    <a:pt x="14552" y="21417"/>
                  </a:cubicBezTo>
                  <a:cubicBezTo>
                    <a:pt x="15916" y="21600"/>
                    <a:pt x="17507" y="21600"/>
                    <a:pt x="18644" y="21234"/>
                  </a:cubicBezTo>
                  <a:cubicBezTo>
                    <a:pt x="19781" y="20868"/>
                    <a:pt x="20463" y="20136"/>
                    <a:pt x="20918" y="17939"/>
                  </a:cubicBezTo>
                  <a:cubicBezTo>
                    <a:pt x="21373" y="15742"/>
                    <a:pt x="21600" y="12081"/>
                    <a:pt x="21145" y="9427"/>
                  </a:cubicBezTo>
                  <a:cubicBezTo>
                    <a:pt x="20691" y="6773"/>
                    <a:pt x="19554" y="5125"/>
                    <a:pt x="18417" y="347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644553" y="1601131"/>
              <a:ext cx="132410" cy="46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4991" y="0"/>
                  </a:moveTo>
                  <a:cubicBezTo>
                    <a:pt x="4648" y="3171"/>
                    <a:pt x="4305" y="6341"/>
                    <a:pt x="3791" y="9710"/>
                  </a:cubicBezTo>
                  <a:cubicBezTo>
                    <a:pt x="3277" y="13079"/>
                    <a:pt x="2591" y="16646"/>
                    <a:pt x="1905" y="18776"/>
                  </a:cubicBezTo>
                  <a:cubicBezTo>
                    <a:pt x="1219" y="20906"/>
                    <a:pt x="534" y="21600"/>
                    <a:pt x="191" y="21600"/>
                  </a:cubicBezTo>
                  <a:cubicBezTo>
                    <a:pt x="-152" y="21600"/>
                    <a:pt x="-152" y="20906"/>
                    <a:pt x="1219" y="19272"/>
                  </a:cubicBezTo>
                  <a:cubicBezTo>
                    <a:pt x="2591" y="17637"/>
                    <a:pt x="5334" y="15061"/>
                    <a:pt x="7391" y="13525"/>
                  </a:cubicBezTo>
                  <a:cubicBezTo>
                    <a:pt x="9448" y="11989"/>
                    <a:pt x="10819" y="11494"/>
                    <a:pt x="12362" y="11196"/>
                  </a:cubicBezTo>
                  <a:cubicBezTo>
                    <a:pt x="13905" y="10899"/>
                    <a:pt x="15619" y="10800"/>
                    <a:pt x="16991" y="11097"/>
                  </a:cubicBezTo>
                  <a:cubicBezTo>
                    <a:pt x="18362" y="11394"/>
                    <a:pt x="19391" y="12088"/>
                    <a:pt x="20077" y="13872"/>
                  </a:cubicBezTo>
                  <a:cubicBezTo>
                    <a:pt x="20762" y="15655"/>
                    <a:pt x="21105" y="18528"/>
                    <a:pt x="21448" y="2140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846796" y="1835372"/>
              <a:ext cx="91034" cy="197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5" h="21221" fill="norm" stroke="1" extrusionOk="0">
                  <a:moveTo>
                    <a:pt x="1413" y="10307"/>
                  </a:moveTo>
                  <a:cubicBezTo>
                    <a:pt x="4230" y="10535"/>
                    <a:pt x="7048" y="10762"/>
                    <a:pt x="10100" y="9625"/>
                  </a:cubicBezTo>
                  <a:cubicBezTo>
                    <a:pt x="13152" y="8488"/>
                    <a:pt x="16439" y="5987"/>
                    <a:pt x="18317" y="4168"/>
                  </a:cubicBezTo>
                  <a:cubicBezTo>
                    <a:pt x="20195" y="2349"/>
                    <a:pt x="20665" y="1213"/>
                    <a:pt x="19726" y="530"/>
                  </a:cubicBezTo>
                  <a:cubicBezTo>
                    <a:pt x="18787" y="-152"/>
                    <a:pt x="16439" y="-379"/>
                    <a:pt x="12917" y="1099"/>
                  </a:cubicBezTo>
                  <a:cubicBezTo>
                    <a:pt x="9395" y="2577"/>
                    <a:pt x="4700" y="5760"/>
                    <a:pt x="2117" y="8716"/>
                  </a:cubicBezTo>
                  <a:cubicBezTo>
                    <a:pt x="-465" y="11672"/>
                    <a:pt x="-935" y="14400"/>
                    <a:pt x="2117" y="16446"/>
                  </a:cubicBezTo>
                  <a:cubicBezTo>
                    <a:pt x="5169" y="18493"/>
                    <a:pt x="11743" y="19857"/>
                    <a:pt x="18317" y="21221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50012" y="1842431"/>
              <a:ext cx="120651" cy="22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37" y="4279"/>
                    <a:pt x="2274" y="8558"/>
                    <a:pt x="3221" y="11819"/>
                  </a:cubicBezTo>
                  <a:cubicBezTo>
                    <a:pt x="4168" y="15079"/>
                    <a:pt x="4926" y="17321"/>
                    <a:pt x="5305" y="18951"/>
                  </a:cubicBezTo>
                  <a:cubicBezTo>
                    <a:pt x="5684" y="20581"/>
                    <a:pt x="5684" y="21600"/>
                    <a:pt x="5116" y="21600"/>
                  </a:cubicBezTo>
                  <a:cubicBezTo>
                    <a:pt x="4547" y="21600"/>
                    <a:pt x="3411" y="20581"/>
                    <a:pt x="3789" y="17525"/>
                  </a:cubicBezTo>
                  <a:cubicBezTo>
                    <a:pt x="4168" y="14468"/>
                    <a:pt x="6063" y="9374"/>
                    <a:pt x="9284" y="6521"/>
                  </a:cubicBezTo>
                  <a:cubicBezTo>
                    <a:pt x="12505" y="3668"/>
                    <a:pt x="17053" y="3057"/>
                    <a:pt x="21600" y="244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133992" y="1863706"/>
              <a:ext cx="201771" cy="190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135" fill="norm" stroke="1" extrusionOk="0">
                  <a:moveTo>
                    <a:pt x="5141" y="9614"/>
                  </a:moveTo>
                  <a:cubicBezTo>
                    <a:pt x="7124" y="8440"/>
                    <a:pt x="9108" y="7266"/>
                    <a:pt x="10430" y="6210"/>
                  </a:cubicBezTo>
                  <a:cubicBezTo>
                    <a:pt x="11753" y="5153"/>
                    <a:pt x="12414" y="4214"/>
                    <a:pt x="12855" y="3157"/>
                  </a:cubicBezTo>
                  <a:cubicBezTo>
                    <a:pt x="13296" y="2101"/>
                    <a:pt x="13516" y="927"/>
                    <a:pt x="12745" y="340"/>
                  </a:cubicBezTo>
                  <a:cubicBezTo>
                    <a:pt x="11973" y="-247"/>
                    <a:pt x="10210" y="-247"/>
                    <a:pt x="7896" y="1749"/>
                  </a:cubicBezTo>
                  <a:cubicBezTo>
                    <a:pt x="5581" y="3744"/>
                    <a:pt x="2716" y="7736"/>
                    <a:pt x="1173" y="10670"/>
                  </a:cubicBezTo>
                  <a:cubicBezTo>
                    <a:pt x="-370" y="13605"/>
                    <a:pt x="-590" y="15483"/>
                    <a:pt x="1724" y="17127"/>
                  </a:cubicBezTo>
                  <a:cubicBezTo>
                    <a:pt x="4039" y="18770"/>
                    <a:pt x="8888" y="20179"/>
                    <a:pt x="12524" y="20766"/>
                  </a:cubicBezTo>
                  <a:cubicBezTo>
                    <a:pt x="16161" y="21353"/>
                    <a:pt x="18586" y="21118"/>
                    <a:pt x="21010" y="2088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535970" y="1776780"/>
              <a:ext cx="285693" cy="44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50" fill="norm" stroke="1" extrusionOk="0">
                  <a:moveTo>
                    <a:pt x="12861" y="2514"/>
                  </a:moveTo>
                  <a:cubicBezTo>
                    <a:pt x="12861" y="1810"/>
                    <a:pt x="12861" y="1107"/>
                    <a:pt x="12543" y="605"/>
                  </a:cubicBezTo>
                  <a:cubicBezTo>
                    <a:pt x="12225" y="102"/>
                    <a:pt x="11590" y="-199"/>
                    <a:pt x="10399" y="153"/>
                  </a:cubicBezTo>
                  <a:cubicBezTo>
                    <a:pt x="9208" y="504"/>
                    <a:pt x="7461" y="1509"/>
                    <a:pt x="5713" y="3217"/>
                  </a:cubicBezTo>
                  <a:cubicBezTo>
                    <a:pt x="3966" y="4925"/>
                    <a:pt x="2219" y="7336"/>
                    <a:pt x="1187" y="9848"/>
                  </a:cubicBezTo>
                  <a:cubicBezTo>
                    <a:pt x="155" y="12359"/>
                    <a:pt x="-163" y="14971"/>
                    <a:pt x="75" y="16880"/>
                  </a:cubicBezTo>
                  <a:cubicBezTo>
                    <a:pt x="313" y="18789"/>
                    <a:pt x="1108" y="19994"/>
                    <a:pt x="2458" y="20648"/>
                  </a:cubicBezTo>
                  <a:cubicBezTo>
                    <a:pt x="3808" y="21301"/>
                    <a:pt x="5713" y="21401"/>
                    <a:pt x="8096" y="20447"/>
                  </a:cubicBezTo>
                  <a:cubicBezTo>
                    <a:pt x="10478" y="19492"/>
                    <a:pt x="13337" y="17483"/>
                    <a:pt x="15243" y="15122"/>
                  </a:cubicBezTo>
                  <a:cubicBezTo>
                    <a:pt x="17149" y="12761"/>
                    <a:pt x="18102" y="10048"/>
                    <a:pt x="18102" y="7637"/>
                  </a:cubicBezTo>
                  <a:cubicBezTo>
                    <a:pt x="18102" y="5226"/>
                    <a:pt x="17149" y="3116"/>
                    <a:pt x="15719" y="1861"/>
                  </a:cubicBezTo>
                  <a:cubicBezTo>
                    <a:pt x="14290" y="605"/>
                    <a:pt x="12384" y="203"/>
                    <a:pt x="10399" y="605"/>
                  </a:cubicBezTo>
                  <a:cubicBezTo>
                    <a:pt x="8413" y="1007"/>
                    <a:pt x="6349" y="2212"/>
                    <a:pt x="5158" y="3368"/>
                  </a:cubicBezTo>
                  <a:cubicBezTo>
                    <a:pt x="3966" y="4523"/>
                    <a:pt x="3649" y="5628"/>
                    <a:pt x="4205" y="6582"/>
                  </a:cubicBezTo>
                  <a:cubicBezTo>
                    <a:pt x="4761" y="7537"/>
                    <a:pt x="6190" y="8341"/>
                    <a:pt x="9208" y="8441"/>
                  </a:cubicBezTo>
                  <a:cubicBezTo>
                    <a:pt x="12225" y="8541"/>
                    <a:pt x="16831" y="7939"/>
                    <a:pt x="21437" y="733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859762" y="1632881"/>
              <a:ext cx="1206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74" y="4985"/>
                    <a:pt x="4547" y="9969"/>
                    <a:pt x="8147" y="13569"/>
                  </a:cubicBezTo>
                  <a:cubicBezTo>
                    <a:pt x="11747" y="17169"/>
                    <a:pt x="16674" y="19385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889795" y="1605771"/>
              <a:ext cx="116018" cy="19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29" fill="norm" stroke="1" extrusionOk="0">
                  <a:moveTo>
                    <a:pt x="21142" y="4276"/>
                  </a:moveTo>
                  <a:cubicBezTo>
                    <a:pt x="19213" y="4049"/>
                    <a:pt x="17285" y="3822"/>
                    <a:pt x="14778" y="4958"/>
                  </a:cubicBezTo>
                  <a:cubicBezTo>
                    <a:pt x="12271" y="6095"/>
                    <a:pt x="9185" y="8596"/>
                    <a:pt x="6678" y="10529"/>
                  </a:cubicBezTo>
                  <a:cubicBezTo>
                    <a:pt x="4171" y="12462"/>
                    <a:pt x="2242" y="13826"/>
                    <a:pt x="1085" y="13826"/>
                  </a:cubicBezTo>
                  <a:cubicBezTo>
                    <a:pt x="-72" y="13826"/>
                    <a:pt x="-458" y="12462"/>
                    <a:pt x="699" y="10188"/>
                  </a:cubicBezTo>
                  <a:cubicBezTo>
                    <a:pt x="1856" y="7914"/>
                    <a:pt x="4556" y="4731"/>
                    <a:pt x="7063" y="2685"/>
                  </a:cubicBezTo>
                  <a:cubicBezTo>
                    <a:pt x="9571" y="638"/>
                    <a:pt x="11885" y="-271"/>
                    <a:pt x="12849" y="70"/>
                  </a:cubicBezTo>
                  <a:cubicBezTo>
                    <a:pt x="13813" y="411"/>
                    <a:pt x="13428" y="2003"/>
                    <a:pt x="12656" y="5754"/>
                  </a:cubicBezTo>
                  <a:cubicBezTo>
                    <a:pt x="11885" y="9506"/>
                    <a:pt x="10728" y="15417"/>
                    <a:pt x="9571" y="2132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2885889" y="2097611"/>
              <a:ext cx="120427" cy="36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23" fill="norm" stroke="1" extrusionOk="0">
                  <a:moveTo>
                    <a:pt x="7693" y="5485"/>
                  </a:moveTo>
                  <a:cubicBezTo>
                    <a:pt x="6575" y="8818"/>
                    <a:pt x="5458" y="12150"/>
                    <a:pt x="4527" y="14496"/>
                  </a:cubicBezTo>
                  <a:cubicBezTo>
                    <a:pt x="3596" y="16841"/>
                    <a:pt x="2851" y="18198"/>
                    <a:pt x="2106" y="19309"/>
                  </a:cubicBezTo>
                  <a:cubicBezTo>
                    <a:pt x="1362" y="20420"/>
                    <a:pt x="617" y="21284"/>
                    <a:pt x="244" y="21408"/>
                  </a:cubicBezTo>
                  <a:cubicBezTo>
                    <a:pt x="-128" y="21531"/>
                    <a:pt x="-128" y="20914"/>
                    <a:pt x="617" y="18445"/>
                  </a:cubicBezTo>
                  <a:cubicBezTo>
                    <a:pt x="1362" y="15977"/>
                    <a:pt x="2851" y="11657"/>
                    <a:pt x="4341" y="8509"/>
                  </a:cubicBezTo>
                  <a:cubicBezTo>
                    <a:pt x="5831" y="5362"/>
                    <a:pt x="7320" y="3387"/>
                    <a:pt x="8624" y="2153"/>
                  </a:cubicBezTo>
                  <a:cubicBezTo>
                    <a:pt x="9927" y="918"/>
                    <a:pt x="11044" y="425"/>
                    <a:pt x="12534" y="178"/>
                  </a:cubicBezTo>
                  <a:cubicBezTo>
                    <a:pt x="14024" y="-69"/>
                    <a:pt x="15886" y="-69"/>
                    <a:pt x="17562" y="240"/>
                  </a:cubicBezTo>
                  <a:cubicBezTo>
                    <a:pt x="19238" y="548"/>
                    <a:pt x="20727" y="1165"/>
                    <a:pt x="21100" y="2276"/>
                  </a:cubicBezTo>
                  <a:cubicBezTo>
                    <a:pt x="21472" y="3387"/>
                    <a:pt x="20727" y="4992"/>
                    <a:pt x="17748" y="6226"/>
                  </a:cubicBezTo>
                  <a:cubicBezTo>
                    <a:pt x="14769" y="7460"/>
                    <a:pt x="9555" y="8324"/>
                    <a:pt x="4341" y="918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729712" y="209643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761462" y="1987350"/>
              <a:ext cx="3810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20827"/>
                  </a:moveTo>
                  <a:cubicBezTo>
                    <a:pt x="2400" y="10858"/>
                    <a:pt x="4800" y="889"/>
                    <a:pt x="8400" y="58"/>
                  </a:cubicBezTo>
                  <a:cubicBezTo>
                    <a:pt x="12000" y="-773"/>
                    <a:pt x="16800" y="7535"/>
                    <a:pt x="21600" y="1584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850362" y="1984462"/>
              <a:ext cx="100704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360" fill="norm" stroke="1" extrusionOk="0">
                  <a:moveTo>
                    <a:pt x="19440" y="1069"/>
                  </a:moveTo>
                  <a:cubicBezTo>
                    <a:pt x="16416" y="415"/>
                    <a:pt x="13392" y="-240"/>
                    <a:pt x="9936" y="87"/>
                  </a:cubicBezTo>
                  <a:cubicBezTo>
                    <a:pt x="6480" y="415"/>
                    <a:pt x="2592" y="1724"/>
                    <a:pt x="1296" y="3360"/>
                  </a:cubicBezTo>
                  <a:cubicBezTo>
                    <a:pt x="0" y="4996"/>
                    <a:pt x="1296" y="6960"/>
                    <a:pt x="4968" y="8815"/>
                  </a:cubicBezTo>
                  <a:cubicBezTo>
                    <a:pt x="8640" y="10669"/>
                    <a:pt x="14688" y="12415"/>
                    <a:pt x="17928" y="13833"/>
                  </a:cubicBezTo>
                  <a:cubicBezTo>
                    <a:pt x="21168" y="15251"/>
                    <a:pt x="21600" y="16342"/>
                    <a:pt x="18144" y="17542"/>
                  </a:cubicBezTo>
                  <a:cubicBezTo>
                    <a:pt x="14688" y="18742"/>
                    <a:pt x="7344" y="20051"/>
                    <a:pt x="0" y="2136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4598454" y="1835824"/>
              <a:ext cx="439359" cy="36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32" fill="norm" stroke="1" extrusionOk="0">
                  <a:moveTo>
                    <a:pt x="7224" y="1139"/>
                  </a:moveTo>
                  <a:cubicBezTo>
                    <a:pt x="6290" y="4010"/>
                    <a:pt x="5355" y="6882"/>
                    <a:pt x="4732" y="9691"/>
                  </a:cubicBezTo>
                  <a:cubicBezTo>
                    <a:pt x="4109" y="12500"/>
                    <a:pt x="3797" y="15247"/>
                    <a:pt x="3642" y="16995"/>
                  </a:cubicBezTo>
                  <a:cubicBezTo>
                    <a:pt x="3486" y="18743"/>
                    <a:pt x="3486" y="19492"/>
                    <a:pt x="3642" y="20179"/>
                  </a:cubicBezTo>
                  <a:cubicBezTo>
                    <a:pt x="3797" y="20866"/>
                    <a:pt x="4109" y="21490"/>
                    <a:pt x="4213" y="21428"/>
                  </a:cubicBezTo>
                  <a:cubicBezTo>
                    <a:pt x="4317" y="21365"/>
                    <a:pt x="4213" y="20616"/>
                    <a:pt x="3590" y="19492"/>
                  </a:cubicBezTo>
                  <a:cubicBezTo>
                    <a:pt x="2967" y="18369"/>
                    <a:pt x="1824" y="16870"/>
                    <a:pt x="1097" y="15872"/>
                  </a:cubicBezTo>
                  <a:cubicBezTo>
                    <a:pt x="370" y="14873"/>
                    <a:pt x="59" y="14373"/>
                    <a:pt x="7" y="13811"/>
                  </a:cubicBezTo>
                  <a:cubicBezTo>
                    <a:pt x="-45" y="13250"/>
                    <a:pt x="163" y="12625"/>
                    <a:pt x="1149" y="10940"/>
                  </a:cubicBezTo>
                  <a:cubicBezTo>
                    <a:pt x="2136" y="9254"/>
                    <a:pt x="3901" y="6507"/>
                    <a:pt x="4940" y="4822"/>
                  </a:cubicBezTo>
                  <a:cubicBezTo>
                    <a:pt x="5978" y="3136"/>
                    <a:pt x="6290" y="2512"/>
                    <a:pt x="6913" y="1763"/>
                  </a:cubicBezTo>
                  <a:cubicBezTo>
                    <a:pt x="7536" y="1014"/>
                    <a:pt x="8470" y="140"/>
                    <a:pt x="8990" y="15"/>
                  </a:cubicBezTo>
                  <a:cubicBezTo>
                    <a:pt x="9509" y="-110"/>
                    <a:pt x="9613" y="514"/>
                    <a:pt x="9457" y="2699"/>
                  </a:cubicBezTo>
                  <a:cubicBezTo>
                    <a:pt x="9301" y="4884"/>
                    <a:pt x="8886" y="8630"/>
                    <a:pt x="8522" y="11189"/>
                  </a:cubicBezTo>
                  <a:cubicBezTo>
                    <a:pt x="8159" y="13749"/>
                    <a:pt x="7847" y="15122"/>
                    <a:pt x="7588" y="16121"/>
                  </a:cubicBezTo>
                  <a:cubicBezTo>
                    <a:pt x="7328" y="17120"/>
                    <a:pt x="7120" y="17744"/>
                    <a:pt x="6861" y="17807"/>
                  </a:cubicBezTo>
                  <a:cubicBezTo>
                    <a:pt x="6601" y="17869"/>
                    <a:pt x="6290" y="17370"/>
                    <a:pt x="6601" y="16184"/>
                  </a:cubicBezTo>
                  <a:cubicBezTo>
                    <a:pt x="6913" y="14998"/>
                    <a:pt x="7847" y="13125"/>
                    <a:pt x="8574" y="12001"/>
                  </a:cubicBezTo>
                  <a:cubicBezTo>
                    <a:pt x="9301" y="10877"/>
                    <a:pt x="9820" y="10503"/>
                    <a:pt x="10184" y="10752"/>
                  </a:cubicBezTo>
                  <a:cubicBezTo>
                    <a:pt x="10547" y="11002"/>
                    <a:pt x="10755" y="11876"/>
                    <a:pt x="10859" y="13000"/>
                  </a:cubicBezTo>
                  <a:cubicBezTo>
                    <a:pt x="10963" y="14124"/>
                    <a:pt x="10963" y="15497"/>
                    <a:pt x="11170" y="16558"/>
                  </a:cubicBezTo>
                  <a:cubicBezTo>
                    <a:pt x="11378" y="17619"/>
                    <a:pt x="11793" y="18369"/>
                    <a:pt x="12261" y="18618"/>
                  </a:cubicBezTo>
                  <a:cubicBezTo>
                    <a:pt x="12728" y="18868"/>
                    <a:pt x="13247" y="18618"/>
                    <a:pt x="14130" y="17495"/>
                  </a:cubicBezTo>
                  <a:cubicBezTo>
                    <a:pt x="15013" y="16371"/>
                    <a:pt x="16259" y="14373"/>
                    <a:pt x="16934" y="13062"/>
                  </a:cubicBezTo>
                  <a:cubicBezTo>
                    <a:pt x="17609" y="11751"/>
                    <a:pt x="17713" y="11127"/>
                    <a:pt x="17505" y="10815"/>
                  </a:cubicBezTo>
                  <a:cubicBezTo>
                    <a:pt x="17297" y="10503"/>
                    <a:pt x="16778" y="10503"/>
                    <a:pt x="16311" y="10815"/>
                  </a:cubicBezTo>
                  <a:cubicBezTo>
                    <a:pt x="15843" y="11127"/>
                    <a:pt x="15428" y="11751"/>
                    <a:pt x="15117" y="12376"/>
                  </a:cubicBezTo>
                  <a:cubicBezTo>
                    <a:pt x="14805" y="13000"/>
                    <a:pt x="14597" y="13624"/>
                    <a:pt x="14805" y="14623"/>
                  </a:cubicBezTo>
                  <a:cubicBezTo>
                    <a:pt x="15013" y="15622"/>
                    <a:pt x="15636" y="16995"/>
                    <a:pt x="16830" y="17495"/>
                  </a:cubicBezTo>
                  <a:cubicBezTo>
                    <a:pt x="18024" y="17994"/>
                    <a:pt x="19790" y="17619"/>
                    <a:pt x="21555" y="1724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934864" y="1977759"/>
              <a:ext cx="141945" cy="466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463" fill="norm" stroke="1" extrusionOk="0">
                  <a:moveTo>
                    <a:pt x="4444" y="5163"/>
                  </a:moveTo>
                  <a:cubicBezTo>
                    <a:pt x="4757" y="8179"/>
                    <a:pt x="5070" y="11195"/>
                    <a:pt x="5070" y="13725"/>
                  </a:cubicBezTo>
                  <a:cubicBezTo>
                    <a:pt x="5070" y="16255"/>
                    <a:pt x="4757" y="18298"/>
                    <a:pt x="4444" y="19612"/>
                  </a:cubicBezTo>
                  <a:cubicBezTo>
                    <a:pt x="4131" y="20925"/>
                    <a:pt x="3818" y="21509"/>
                    <a:pt x="3505" y="21460"/>
                  </a:cubicBezTo>
                  <a:cubicBezTo>
                    <a:pt x="3191" y="21412"/>
                    <a:pt x="2878" y="20731"/>
                    <a:pt x="2565" y="18736"/>
                  </a:cubicBezTo>
                  <a:cubicBezTo>
                    <a:pt x="2252" y="16741"/>
                    <a:pt x="1939" y="13433"/>
                    <a:pt x="2096" y="10417"/>
                  </a:cubicBezTo>
                  <a:cubicBezTo>
                    <a:pt x="2252" y="7401"/>
                    <a:pt x="2878" y="4677"/>
                    <a:pt x="4444" y="2974"/>
                  </a:cubicBezTo>
                  <a:cubicBezTo>
                    <a:pt x="6009" y="1271"/>
                    <a:pt x="8513" y="590"/>
                    <a:pt x="10705" y="250"/>
                  </a:cubicBezTo>
                  <a:cubicBezTo>
                    <a:pt x="12896" y="-91"/>
                    <a:pt x="14774" y="-91"/>
                    <a:pt x="16652" y="298"/>
                  </a:cubicBezTo>
                  <a:cubicBezTo>
                    <a:pt x="18531" y="687"/>
                    <a:pt x="20409" y="1466"/>
                    <a:pt x="20878" y="2293"/>
                  </a:cubicBezTo>
                  <a:cubicBezTo>
                    <a:pt x="21348" y="3120"/>
                    <a:pt x="20409" y="3995"/>
                    <a:pt x="17278" y="4774"/>
                  </a:cubicBezTo>
                  <a:cubicBezTo>
                    <a:pt x="14148" y="5552"/>
                    <a:pt x="8826" y="6233"/>
                    <a:pt x="5383" y="6574"/>
                  </a:cubicBezTo>
                  <a:cubicBezTo>
                    <a:pt x="1939" y="6914"/>
                    <a:pt x="374" y="6914"/>
                    <a:pt x="61" y="6720"/>
                  </a:cubicBezTo>
                  <a:cubicBezTo>
                    <a:pt x="-252" y="6525"/>
                    <a:pt x="687" y="6136"/>
                    <a:pt x="1626" y="574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583912" y="2001181"/>
              <a:ext cx="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165"/>
                    <a:pt x="21600" y="10330"/>
                    <a:pt x="0" y="13930"/>
                  </a:cubicBezTo>
                  <a:cubicBezTo>
                    <a:pt x="21600" y="17530"/>
                    <a:pt x="21600" y="1956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635723" y="2072354"/>
              <a:ext cx="137623" cy="167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794" fill="norm" stroke="1" extrusionOk="0">
                  <a:moveTo>
                    <a:pt x="9662" y="5367"/>
                  </a:moveTo>
                  <a:cubicBezTo>
                    <a:pt x="8353" y="4313"/>
                    <a:pt x="7044" y="3259"/>
                    <a:pt x="5735" y="3391"/>
                  </a:cubicBezTo>
                  <a:cubicBezTo>
                    <a:pt x="4426" y="3523"/>
                    <a:pt x="3117" y="4840"/>
                    <a:pt x="2135" y="7211"/>
                  </a:cubicBezTo>
                  <a:cubicBezTo>
                    <a:pt x="1153" y="9581"/>
                    <a:pt x="499" y="13006"/>
                    <a:pt x="171" y="15376"/>
                  </a:cubicBezTo>
                  <a:cubicBezTo>
                    <a:pt x="-156" y="17747"/>
                    <a:pt x="-156" y="19064"/>
                    <a:pt x="1480" y="19986"/>
                  </a:cubicBezTo>
                  <a:cubicBezTo>
                    <a:pt x="3117" y="20908"/>
                    <a:pt x="6389" y="21435"/>
                    <a:pt x="9989" y="19328"/>
                  </a:cubicBezTo>
                  <a:cubicBezTo>
                    <a:pt x="13589" y="17220"/>
                    <a:pt x="17517" y="12479"/>
                    <a:pt x="19480" y="9450"/>
                  </a:cubicBezTo>
                  <a:cubicBezTo>
                    <a:pt x="21444" y="6420"/>
                    <a:pt x="21444" y="5103"/>
                    <a:pt x="21117" y="3786"/>
                  </a:cubicBezTo>
                  <a:cubicBezTo>
                    <a:pt x="20789" y="2469"/>
                    <a:pt x="20135" y="1152"/>
                    <a:pt x="18989" y="494"/>
                  </a:cubicBezTo>
                  <a:cubicBezTo>
                    <a:pt x="17844" y="-165"/>
                    <a:pt x="16208" y="-165"/>
                    <a:pt x="15062" y="494"/>
                  </a:cubicBezTo>
                  <a:cubicBezTo>
                    <a:pt x="13917" y="1152"/>
                    <a:pt x="13262" y="2469"/>
                    <a:pt x="12608" y="378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769710" y="2071031"/>
              <a:ext cx="109233" cy="17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104" fill="norm" stroke="1" extrusionOk="0">
                  <a:moveTo>
                    <a:pt x="10489" y="0"/>
                  </a:moveTo>
                  <a:cubicBezTo>
                    <a:pt x="8489" y="257"/>
                    <a:pt x="6489" y="514"/>
                    <a:pt x="4689" y="2186"/>
                  </a:cubicBezTo>
                  <a:cubicBezTo>
                    <a:pt x="2889" y="3857"/>
                    <a:pt x="1289" y="6943"/>
                    <a:pt x="489" y="9900"/>
                  </a:cubicBezTo>
                  <a:cubicBezTo>
                    <a:pt x="-311" y="12857"/>
                    <a:pt x="-311" y="15686"/>
                    <a:pt x="1889" y="17871"/>
                  </a:cubicBezTo>
                  <a:cubicBezTo>
                    <a:pt x="4089" y="20057"/>
                    <a:pt x="8489" y="21600"/>
                    <a:pt x="12289" y="20957"/>
                  </a:cubicBezTo>
                  <a:cubicBezTo>
                    <a:pt x="16089" y="20314"/>
                    <a:pt x="19289" y="17486"/>
                    <a:pt x="20289" y="13886"/>
                  </a:cubicBezTo>
                  <a:cubicBezTo>
                    <a:pt x="21289" y="10286"/>
                    <a:pt x="20089" y="5914"/>
                    <a:pt x="17689" y="3471"/>
                  </a:cubicBezTo>
                  <a:cubicBezTo>
                    <a:pt x="15289" y="1029"/>
                    <a:pt x="11689" y="514"/>
                    <a:pt x="8089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6237962" y="1899581"/>
              <a:ext cx="118238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3352" y="0"/>
                  </a:moveTo>
                  <a:cubicBezTo>
                    <a:pt x="6703" y="752"/>
                    <a:pt x="10055" y="1504"/>
                    <a:pt x="13779" y="3331"/>
                  </a:cubicBezTo>
                  <a:cubicBezTo>
                    <a:pt x="17503" y="5158"/>
                    <a:pt x="21600" y="8060"/>
                    <a:pt x="20669" y="11069"/>
                  </a:cubicBezTo>
                  <a:cubicBezTo>
                    <a:pt x="19738" y="14078"/>
                    <a:pt x="13779" y="17194"/>
                    <a:pt x="9497" y="18967"/>
                  </a:cubicBezTo>
                  <a:cubicBezTo>
                    <a:pt x="5214" y="20740"/>
                    <a:pt x="2607" y="2117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359707" y="1939197"/>
              <a:ext cx="148006" cy="38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515" fill="norm" stroke="1" extrusionOk="0">
                  <a:moveTo>
                    <a:pt x="16032" y="977"/>
                  </a:moveTo>
                  <a:cubicBezTo>
                    <a:pt x="14864" y="623"/>
                    <a:pt x="13696" y="269"/>
                    <a:pt x="12383" y="92"/>
                  </a:cubicBezTo>
                  <a:cubicBezTo>
                    <a:pt x="11069" y="-85"/>
                    <a:pt x="9610" y="-85"/>
                    <a:pt x="7713" y="800"/>
                  </a:cubicBezTo>
                  <a:cubicBezTo>
                    <a:pt x="5815" y="1685"/>
                    <a:pt x="3480" y="3456"/>
                    <a:pt x="1729" y="6112"/>
                  </a:cubicBezTo>
                  <a:cubicBezTo>
                    <a:pt x="-22" y="8767"/>
                    <a:pt x="-1190" y="12308"/>
                    <a:pt x="2021" y="15023"/>
                  </a:cubicBezTo>
                  <a:cubicBezTo>
                    <a:pt x="5232" y="17738"/>
                    <a:pt x="12821" y="19626"/>
                    <a:pt x="20410" y="2151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435268" y="1664631"/>
              <a:ext cx="26624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6596" y="0"/>
                  </a:moveTo>
                  <a:cubicBezTo>
                    <a:pt x="5746" y="4168"/>
                    <a:pt x="4895" y="8337"/>
                    <a:pt x="4640" y="11368"/>
                  </a:cubicBezTo>
                  <a:cubicBezTo>
                    <a:pt x="4385" y="14400"/>
                    <a:pt x="4725" y="16295"/>
                    <a:pt x="4895" y="17811"/>
                  </a:cubicBezTo>
                  <a:cubicBezTo>
                    <a:pt x="5065" y="19326"/>
                    <a:pt x="5065" y="20463"/>
                    <a:pt x="4810" y="20653"/>
                  </a:cubicBezTo>
                  <a:cubicBezTo>
                    <a:pt x="4555" y="20842"/>
                    <a:pt x="4045" y="20084"/>
                    <a:pt x="3280" y="18853"/>
                  </a:cubicBezTo>
                  <a:cubicBezTo>
                    <a:pt x="2514" y="17621"/>
                    <a:pt x="1494" y="15916"/>
                    <a:pt x="813" y="14589"/>
                  </a:cubicBezTo>
                  <a:cubicBezTo>
                    <a:pt x="133" y="13263"/>
                    <a:pt x="-207" y="12316"/>
                    <a:pt x="133" y="11653"/>
                  </a:cubicBezTo>
                  <a:cubicBezTo>
                    <a:pt x="473" y="10989"/>
                    <a:pt x="1494" y="10611"/>
                    <a:pt x="3280" y="9284"/>
                  </a:cubicBezTo>
                  <a:cubicBezTo>
                    <a:pt x="5065" y="7958"/>
                    <a:pt x="7617" y="5684"/>
                    <a:pt x="9487" y="4074"/>
                  </a:cubicBezTo>
                  <a:cubicBezTo>
                    <a:pt x="11358" y="2463"/>
                    <a:pt x="12549" y="1516"/>
                    <a:pt x="13229" y="1611"/>
                  </a:cubicBezTo>
                  <a:cubicBezTo>
                    <a:pt x="13910" y="1705"/>
                    <a:pt x="14080" y="2842"/>
                    <a:pt x="13910" y="5495"/>
                  </a:cubicBezTo>
                  <a:cubicBezTo>
                    <a:pt x="13739" y="8147"/>
                    <a:pt x="13229" y="12316"/>
                    <a:pt x="12889" y="14874"/>
                  </a:cubicBezTo>
                  <a:cubicBezTo>
                    <a:pt x="12549" y="17432"/>
                    <a:pt x="12379" y="18379"/>
                    <a:pt x="12294" y="18284"/>
                  </a:cubicBezTo>
                  <a:cubicBezTo>
                    <a:pt x="12209" y="18189"/>
                    <a:pt x="12209" y="17053"/>
                    <a:pt x="12719" y="15632"/>
                  </a:cubicBezTo>
                  <a:cubicBezTo>
                    <a:pt x="13229" y="14211"/>
                    <a:pt x="14250" y="12505"/>
                    <a:pt x="15440" y="11558"/>
                  </a:cubicBezTo>
                  <a:cubicBezTo>
                    <a:pt x="16631" y="10611"/>
                    <a:pt x="17991" y="10421"/>
                    <a:pt x="19012" y="11179"/>
                  </a:cubicBezTo>
                  <a:cubicBezTo>
                    <a:pt x="20032" y="11937"/>
                    <a:pt x="20713" y="13642"/>
                    <a:pt x="21053" y="15537"/>
                  </a:cubicBezTo>
                  <a:cubicBezTo>
                    <a:pt x="21393" y="17432"/>
                    <a:pt x="21393" y="19516"/>
                    <a:pt x="21393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7406833" y="2151170"/>
              <a:ext cx="110060" cy="524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85" fill="norm" stroke="1" extrusionOk="0">
                  <a:moveTo>
                    <a:pt x="4711" y="6865"/>
                  </a:moveTo>
                  <a:cubicBezTo>
                    <a:pt x="3911" y="8686"/>
                    <a:pt x="3111" y="10508"/>
                    <a:pt x="2711" y="12764"/>
                  </a:cubicBezTo>
                  <a:cubicBezTo>
                    <a:pt x="2311" y="15019"/>
                    <a:pt x="2311" y="17708"/>
                    <a:pt x="2111" y="19313"/>
                  </a:cubicBezTo>
                  <a:cubicBezTo>
                    <a:pt x="1911" y="20918"/>
                    <a:pt x="1511" y="21438"/>
                    <a:pt x="1111" y="21482"/>
                  </a:cubicBezTo>
                  <a:cubicBezTo>
                    <a:pt x="711" y="21525"/>
                    <a:pt x="311" y="21091"/>
                    <a:pt x="111" y="19270"/>
                  </a:cubicBezTo>
                  <a:cubicBezTo>
                    <a:pt x="-89" y="17448"/>
                    <a:pt x="-89" y="14238"/>
                    <a:pt x="711" y="11332"/>
                  </a:cubicBezTo>
                  <a:cubicBezTo>
                    <a:pt x="1511" y="8426"/>
                    <a:pt x="3111" y="5824"/>
                    <a:pt x="4511" y="4132"/>
                  </a:cubicBezTo>
                  <a:cubicBezTo>
                    <a:pt x="5911" y="2441"/>
                    <a:pt x="7111" y="1660"/>
                    <a:pt x="8511" y="1096"/>
                  </a:cubicBezTo>
                  <a:cubicBezTo>
                    <a:pt x="9911" y="532"/>
                    <a:pt x="11511" y="185"/>
                    <a:pt x="13311" y="55"/>
                  </a:cubicBezTo>
                  <a:cubicBezTo>
                    <a:pt x="15111" y="-75"/>
                    <a:pt x="17111" y="12"/>
                    <a:pt x="18711" y="445"/>
                  </a:cubicBezTo>
                  <a:cubicBezTo>
                    <a:pt x="20311" y="879"/>
                    <a:pt x="21511" y="1660"/>
                    <a:pt x="20311" y="2918"/>
                  </a:cubicBezTo>
                  <a:cubicBezTo>
                    <a:pt x="19111" y="4176"/>
                    <a:pt x="15511" y="5911"/>
                    <a:pt x="12911" y="6908"/>
                  </a:cubicBezTo>
                  <a:cubicBezTo>
                    <a:pt x="10311" y="7906"/>
                    <a:pt x="8711" y="8166"/>
                    <a:pt x="7111" y="842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558762" y="2172199"/>
              <a:ext cx="133351" cy="190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6387"/>
                  </a:moveTo>
                  <a:cubicBezTo>
                    <a:pt x="1714" y="7091"/>
                    <a:pt x="3429" y="7795"/>
                    <a:pt x="5657" y="8500"/>
                  </a:cubicBezTo>
                  <a:cubicBezTo>
                    <a:pt x="7886" y="9204"/>
                    <a:pt x="10629" y="9908"/>
                    <a:pt x="12514" y="9087"/>
                  </a:cubicBezTo>
                  <a:cubicBezTo>
                    <a:pt x="14400" y="8265"/>
                    <a:pt x="15429" y="5917"/>
                    <a:pt x="15771" y="4156"/>
                  </a:cubicBezTo>
                  <a:cubicBezTo>
                    <a:pt x="16114" y="2395"/>
                    <a:pt x="15771" y="1221"/>
                    <a:pt x="14743" y="517"/>
                  </a:cubicBezTo>
                  <a:cubicBezTo>
                    <a:pt x="13714" y="-187"/>
                    <a:pt x="12000" y="-422"/>
                    <a:pt x="9943" y="1456"/>
                  </a:cubicBezTo>
                  <a:cubicBezTo>
                    <a:pt x="7886" y="3335"/>
                    <a:pt x="5486" y="7326"/>
                    <a:pt x="4971" y="10613"/>
                  </a:cubicBezTo>
                  <a:cubicBezTo>
                    <a:pt x="4457" y="13900"/>
                    <a:pt x="5829" y="16482"/>
                    <a:pt x="8914" y="18126"/>
                  </a:cubicBezTo>
                  <a:cubicBezTo>
                    <a:pt x="12000" y="19769"/>
                    <a:pt x="16800" y="20474"/>
                    <a:pt x="21600" y="21178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742912" y="2172631"/>
              <a:ext cx="114301" cy="17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0"/>
                  </a:moveTo>
                  <a:cubicBezTo>
                    <a:pt x="4400" y="4164"/>
                    <a:pt x="8800" y="8328"/>
                    <a:pt x="11200" y="11320"/>
                  </a:cubicBezTo>
                  <a:cubicBezTo>
                    <a:pt x="13600" y="14313"/>
                    <a:pt x="14000" y="16135"/>
                    <a:pt x="14000" y="17696"/>
                  </a:cubicBezTo>
                  <a:cubicBezTo>
                    <a:pt x="14000" y="19258"/>
                    <a:pt x="13600" y="20559"/>
                    <a:pt x="12400" y="21080"/>
                  </a:cubicBezTo>
                  <a:cubicBezTo>
                    <a:pt x="11200" y="21600"/>
                    <a:pt x="9200" y="21340"/>
                    <a:pt x="8000" y="20429"/>
                  </a:cubicBezTo>
                  <a:cubicBezTo>
                    <a:pt x="6800" y="19518"/>
                    <a:pt x="6400" y="17957"/>
                    <a:pt x="8800" y="14834"/>
                  </a:cubicBezTo>
                  <a:cubicBezTo>
                    <a:pt x="11200" y="11711"/>
                    <a:pt x="16400" y="7027"/>
                    <a:pt x="21600" y="234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909601" y="2187432"/>
              <a:ext cx="365004" cy="170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16" fill="norm" stroke="1" extrusionOk="0">
                  <a:moveTo>
                    <a:pt x="4376" y="4480"/>
                  </a:moveTo>
                  <a:cubicBezTo>
                    <a:pt x="4004" y="2900"/>
                    <a:pt x="3631" y="1319"/>
                    <a:pt x="3135" y="529"/>
                  </a:cubicBezTo>
                  <a:cubicBezTo>
                    <a:pt x="2638" y="-261"/>
                    <a:pt x="2017" y="-261"/>
                    <a:pt x="1459" y="1188"/>
                  </a:cubicBezTo>
                  <a:cubicBezTo>
                    <a:pt x="900" y="2637"/>
                    <a:pt x="404" y="5534"/>
                    <a:pt x="155" y="8300"/>
                  </a:cubicBezTo>
                  <a:cubicBezTo>
                    <a:pt x="-93" y="11066"/>
                    <a:pt x="-93" y="13700"/>
                    <a:pt x="528" y="15807"/>
                  </a:cubicBezTo>
                  <a:cubicBezTo>
                    <a:pt x="1148" y="17915"/>
                    <a:pt x="2390" y="19495"/>
                    <a:pt x="4128" y="18046"/>
                  </a:cubicBezTo>
                  <a:cubicBezTo>
                    <a:pt x="5866" y="16598"/>
                    <a:pt x="8100" y="12119"/>
                    <a:pt x="9279" y="8959"/>
                  </a:cubicBezTo>
                  <a:cubicBezTo>
                    <a:pt x="10459" y="5798"/>
                    <a:pt x="10583" y="3954"/>
                    <a:pt x="10273" y="3032"/>
                  </a:cubicBezTo>
                  <a:cubicBezTo>
                    <a:pt x="9962" y="2110"/>
                    <a:pt x="9217" y="2110"/>
                    <a:pt x="8410" y="3295"/>
                  </a:cubicBezTo>
                  <a:cubicBezTo>
                    <a:pt x="7604" y="4480"/>
                    <a:pt x="6735" y="6851"/>
                    <a:pt x="6238" y="8827"/>
                  </a:cubicBezTo>
                  <a:cubicBezTo>
                    <a:pt x="5741" y="10802"/>
                    <a:pt x="5617" y="12383"/>
                    <a:pt x="5679" y="13832"/>
                  </a:cubicBezTo>
                  <a:cubicBezTo>
                    <a:pt x="5741" y="15280"/>
                    <a:pt x="5990" y="16598"/>
                    <a:pt x="7107" y="15939"/>
                  </a:cubicBezTo>
                  <a:cubicBezTo>
                    <a:pt x="8224" y="15280"/>
                    <a:pt x="10210" y="12646"/>
                    <a:pt x="11390" y="10802"/>
                  </a:cubicBezTo>
                  <a:cubicBezTo>
                    <a:pt x="12569" y="8959"/>
                    <a:pt x="12941" y="7905"/>
                    <a:pt x="13128" y="8037"/>
                  </a:cubicBezTo>
                  <a:cubicBezTo>
                    <a:pt x="13314" y="8168"/>
                    <a:pt x="13314" y="9485"/>
                    <a:pt x="13128" y="11461"/>
                  </a:cubicBezTo>
                  <a:cubicBezTo>
                    <a:pt x="12941" y="13437"/>
                    <a:pt x="12569" y="16071"/>
                    <a:pt x="12321" y="18046"/>
                  </a:cubicBezTo>
                  <a:cubicBezTo>
                    <a:pt x="12073" y="20022"/>
                    <a:pt x="11948" y="21339"/>
                    <a:pt x="12073" y="21207"/>
                  </a:cubicBezTo>
                  <a:cubicBezTo>
                    <a:pt x="12197" y="21076"/>
                    <a:pt x="12569" y="19495"/>
                    <a:pt x="13438" y="16202"/>
                  </a:cubicBezTo>
                  <a:cubicBezTo>
                    <a:pt x="14307" y="12910"/>
                    <a:pt x="15673" y="7905"/>
                    <a:pt x="16604" y="5007"/>
                  </a:cubicBezTo>
                  <a:cubicBezTo>
                    <a:pt x="17535" y="2110"/>
                    <a:pt x="18031" y="1319"/>
                    <a:pt x="18652" y="924"/>
                  </a:cubicBezTo>
                  <a:cubicBezTo>
                    <a:pt x="19273" y="529"/>
                    <a:pt x="20017" y="529"/>
                    <a:pt x="20576" y="1056"/>
                  </a:cubicBezTo>
                  <a:cubicBezTo>
                    <a:pt x="21135" y="1583"/>
                    <a:pt x="21507" y="2637"/>
                    <a:pt x="21383" y="5929"/>
                  </a:cubicBezTo>
                  <a:cubicBezTo>
                    <a:pt x="21259" y="9222"/>
                    <a:pt x="20638" y="14754"/>
                    <a:pt x="20017" y="2028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8358683" y="1988481"/>
              <a:ext cx="190680" cy="38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534" fill="norm" stroke="1" extrusionOk="0">
                  <a:moveTo>
                    <a:pt x="14974" y="0"/>
                  </a:moveTo>
                  <a:cubicBezTo>
                    <a:pt x="13313" y="1062"/>
                    <a:pt x="11651" y="2125"/>
                    <a:pt x="9871" y="4072"/>
                  </a:cubicBezTo>
                  <a:cubicBezTo>
                    <a:pt x="8091" y="6020"/>
                    <a:pt x="6192" y="8852"/>
                    <a:pt x="5005" y="11626"/>
                  </a:cubicBezTo>
                  <a:cubicBezTo>
                    <a:pt x="3818" y="14400"/>
                    <a:pt x="3343" y="17115"/>
                    <a:pt x="3343" y="18767"/>
                  </a:cubicBezTo>
                  <a:cubicBezTo>
                    <a:pt x="3343" y="20420"/>
                    <a:pt x="3818" y="21010"/>
                    <a:pt x="4768" y="21305"/>
                  </a:cubicBezTo>
                  <a:cubicBezTo>
                    <a:pt x="5717" y="21600"/>
                    <a:pt x="7141" y="21600"/>
                    <a:pt x="8209" y="21364"/>
                  </a:cubicBezTo>
                  <a:cubicBezTo>
                    <a:pt x="9278" y="21128"/>
                    <a:pt x="9990" y="20656"/>
                    <a:pt x="10464" y="19770"/>
                  </a:cubicBezTo>
                  <a:cubicBezTo>
                    <a:pt x="10939" y="18885"/>
                    <a:pt x="11176" y="17587"/>
                    <a:pt x="10227" y="16348"/>
                  </a:cubicBezTo>
                  <a:cubicBezTo>
                    <a:pt x="9278" y="15108"/>
                    <a:pt x="7141" y="13928"/>
                    <a:pt x="4886" y="13220"/>
                  </a:cubicBezTo>
                  <a:cubicBezTo>
                    <a:pt x="2631" y="12511"/>
                    <a:pt x="258" y="12275"/>
                    <a:pt x="20" y="12157"/>
                  </a:cubicBezTo>
                  <a:cubicBezTo>
                    <a:pt x="-217" y="12039"/>
                    <a:pt x="1682" y="12039"/>
                    <a:pt x="3937" y="12157"/>
                  </a:cubicBezTo>
                  <a:cubicBezTo>
                    <a:pt x="6192" y="12275"/>
                    <a:pt x="8803" y="12511"/>
                    <a:pt x="10702" y="12748"/>
                  </a:cubicBezTo>
                  <a:cubicBezTo>
                    <a:pt x="12601" y="12984"/>
                    <a:pt x="13787" y="13220"/>
                    <a:pt x="14737" y="13574"/>
                  </a:cubicBezTo>
                  <a:cubicBezTo>
                    <a:pt x="15686" y="13928"/>
                    <a:pt x="16398" y="14400"/>
                    <a:pt x="16754" y="15167"/>
                  </a:cubicBezTo>
                  <a:cubicBezTo>
                    <a:pt x="17110" y="15934"/>
                    <a:pt x="17110" y="16997"/>
                    <a:pt x="16636" y="17823"/>
                  </a:cubicBezTo>
                  <a:cubicBezTo>
                    <a:pt x="16161" y="18649"/>
                    <a:pt x="15212" y="19239"/>
                    <a:pt x="14737" y="19180"/>
                  </a:cubicBezTo>
                  <a:cubicBezTo>
                    <a:pt x="14262" y="19121"/>
                    <a:pt x="14262" y="18413"/>
                    <a:pt x="15449" y="16643"/>
                  </a:cubicBezTo>
                  <a:cubicBezTo>
                    <a:pt x="16636" y="14872"/>
                    <a:pt x="19009" y="12039"/>
                    <a:pt x="21383" y="920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8589278" y="1944031"/>
              <a:ext cx="220435" cy="41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56" fill="norm" stroke="1" extrusionOk="0">
                  <a:moveTo>
                    <a:pt x="10315" y="0"/>
                  </a:moveTo>
                  <a:cubicBezTo>
                    <a:pt x="8875" y="3728"/>
                    <a:pt x="7435" y="7456"/>
                    <a:pt x="5687" y="10745"/>
                  </a:cubicBezTo>
                  <a:cubicBezTo>
                    <a:pt x="3938" y="14035"/>
                    <a:pt x="1881" y="16885"/>
                    <a:pt x="853" y="18640"/>
                  </a:cubicBezTo>
                  <a:cubicBezTo>
                    <a:pt x="-176" y="20394"/>
                    <a:pt x="-176" y="21052"/>
                    <a:pt x="338" y="21326"/>
                  </a:cubicBezTo>
                  <a:cubicBezTo>
                    <a:pt x="853" y="21600"/>
                    <a:pt x="1881" y="21490"/>
                    <a:pt x="4555" y="20504"/>
                  </a:cubicBezTo>
                  <a:cubicBezTo>
                    <a:pt x="7230" y="19517"/>
                    <a:pt x="11550" y="17653"/>
                    <a:pt x="14121" y="16337"/>
                  </a:cubicBezTo>
                  <a:cubicBezTo>
                    <a:pt x="16693" y="15021"/>
                    <a:pt x="17515" y="14254"/>
                    <a:pt x="17824" y="13596"/>
                  </a:cubicBezTo>
                  <a:cubicBezTo>
                    <a:pt x="18133" y="12938"/>
                    <a:pt x="17927" y="12390"/>
                    <a:pt x="17310" y="12116"/>
                  </a:cubicBezTo>
                  <a:cubicBezTo>
                    <a:pt x="16693" y="11842"/>
                    <a:pt x="15664" y="11842"/>
                    <a:pt x="14121" y="12554"/>
                  </a:cubicBezTo>
                  <a:cubicBezTo>
                    <a:pt x="12578" y="13267"/>
                    <a:pt x="10521" y="14692"/>
                    <a:pt x="9287" y="15953"/>
                  </a:cubicBezTo>
                  <a:cubicBezTo>
                    <a:pt x="8053" y="17214"/>
                    <a:pt x="7641" y="18311"/>
                    <a:pt x="7435" y="19133"/>
                  </a:cubicBezTo>
                  <a:cubicBezTo>
                    <a:pt x="7230" y="19955"/>
                    <a:pt x="7230" y="20504"/>
                    <a:pt x="7744" y="20778"/>
                  </a:cubicBezTo>
                  <a:cubicBezTo>
                    <a:pt x="8258" y="21052"/>
                    <a:pt x="9287" y="21052"/>
                    <a:pt x="10830" y="20942"/>
                  </a:cubicBezTo>
                  <a:cubicBezTo>
                    <a:pt x="12373" y="20832"/>
                    <a:pt x="14430" y="20613"/>
                    <a:pt x="16281" y="20339"/>
                  </a:cubicBezTo>
                  <a:cubicBezTo>
                    <a:pt x="18133" y="20065"/>
                    <a:pt x="19778" y="19736"/>
                    <a:pt x="21424" y="1940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-1" y="3588681"/>
              <a:ext cx="256207" cy="401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4" fill="norm" stroke="1" extrusionOk="0">
                  <a:moveTo>
                    <a:pt x="188" y="0"/>
                  </a:moveTo>
                  <a:cubicBezTo>
                    <a:pt x="13" y="563"/>
                    <a:pt x="-163" y="1125"/>
                    <a:pt x="276" y="1632"/>
                  </a:cubicBezTo>
                  <a:cubicBezTo>
                    <a:pt x="715" y="2138"/>
                    <a:pt x="1769" y="2588"/>
                    <a:pt x="4315" y="2869"/>
                  </a:cubicBezTo>
                  <a:cubicBezTo>
                    <a:pt x="6861" y="3150"/>
                    <a:pt x="10900" y="3263"/>
                    <a:pt x="13886" y="3094"/>
                  </a:cubicBezTo>
                  <a:cubicBezTo>
                    <a:pt x="16871" y="2925"/>
                    <a:pt x="18803" y="2475"/>
                    <a:pt x="19944" y="1969"/>
                  </a:cubicBezTo>
                  <a:cubicBezTo>
                    <a:pt x="21086" y="1463"/>
                    <a:pt x="21437" y="900"/>
                    <a:pt x="21174" y="507"/>
                  </a:cubicBezTo>
                  <a:cubicBezTo>
                    <a:pt x="20910" y="113"/>
                    <a:pt x="20032" y="-112"/>
                    <a:pt x="17486" y="338"/>
                  </a:cubicBezTo>
                  <a:cubicBezTo>
                    <a:pt x="14939" y="788"/>
                    <a:pt x="10725" y="1913"/>
                    <a:pt x="8354" y="2700"/>
                  </a:cubicBezTo>
                  <a:cubicBezTo>
                    <a:pt x="5983" y="3488"/>
                    <a:pt x="5457" y="3938"/>
                    <a:pt x="5105" y="4444"/>
                  </a:cubicBezTo>
                  <a:cubicBezTo>
                    <a:pt x="4754" y="4950"/>
                    <a:pt x="4578" y="5513"/>
                    <a:pt x="5017" y="5963"/>
                  </a:cubicBezTo>
                  <a:cubicBezTo>
                    <a:pt x="5457" y="6413"/>
                    <a:pt x="6510" y="6750"/>
                    <a:pt x="7652" y="7032"/>
                  </a:cubicBezTo>
                  <a:cubicBezTo>
                    <a:pt x="8793" y="7313"/>
                    <a:pt x="10022" y="7538"/>
                    <a:pt x="11076" y="7819"/>
                  </a:cubicBezTo>
                  <a:cubicBezTo>
                    <a:pt x="12130" y="8100"/>
                    <a:pt x="13008" y="8438"/>
                    <a:pt x="13271" y="8944"/>
                  </a:cubicBezTo>
                  <a:cubicBezTo>
                    <a:pt x="13535" y="9450"/>
                    <a:pt x="13183" y="10125"/>
                    <a:pt x="11603" y="11194"/>
                  </a:cubicBezTo>
                  <a:cubicBezTo>
                    <a:pt x="10022" y="12263"/>
                    <a:pt x="7213" y="13726"/>
                    <a:pt x="5457" y="14907"/>
                  </a:cubicBezTo>
                  <a:cubicBezTo>
                    <a:pt x="3700" y="16088"/>
                    <a:pt x="2998" y="16988"/>
                    <a:pt x="2998" y="18057"/>
                  </a:cubicBezTo>
                  <a:cubicBezTo>
                    <a:pt x="2998" y="19126"/>
                    <a:pt x="3700" y="20363"/>
                    <a:pt x="6159" y="20925"/>
                  </a:cubicBezTo>
                  <a:cubicBezTo>
                    <a:pt x="8617" y="21488"/>
                    <a:pt x="12832" y="21375"/>
                    <a:pt x="17047" y="2126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292469" y="3750516"/>
              <a:ext cx="287644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24" fill="norm" stroke="1" extrusionOk="0">
                  <a:moveTo>
                    <a:pt x="141" y="8250"/>
                  </a:moveTo>
                  <a:cubicBezTo>
                    <a:pt x="-16" y="7302"/>
                    <a:pt x="-174" y="6355"/>
                    <a:pt x="457" y="5787"/>
                  </a:cubicBezTo>
                  <a:cubicBezTo>
                    <a:pt x="1087" y="5218"/>
                    <a:pt x="2506" y="5029"/>
                    <a:pt x="4083" y="6260"/>
                  </a:cubicBezTo>
                  <a:cubicBezTo>
                    <a:pt x="5660" y="7492"/>
                    <a:pt x="7394" y="10145"/>
                    <a:pt x="7946" y="12608"/>
                  </a:cubicBezTo>
                  <a:cubicBezTo>
                    <a:pt x="8498" y="15071"/>
                    <a:pt x="7867" y="17345"/>
                    <a:pt x="6842" y="18955"/>
                  </a:cubicBezTo>
                  <a:cubicBezTo>
                    <a:pt x="5817" y="20566"/>
                    <a:pt x="4398" y="21513"/>
                    <a:pt x="3925" y="21229"/>
                  </a:cubicBezTo>
                  <a:cubicBezTo>
                    <a:pt x="3452" y="20945"/>
                    <a:pt x="3925" y="19429"/>
                    <a:pt x="5738" y="16208"/>
                  </a:cubicBezTo>
                  <a:cubicBezTo>
                    <a:pt x="7552" y="12987"/>
                    <a:pt x="10705" y="8060"/>
                    <a:pt x="12676" y="5313"/>
                  </a:cubicBezTo>
                  <a:cubicBezTo>
                    <a:pt x="14646" y="2566"/>
                    <a:pt x="15435" y="1997"/>
                    <a:pt x="16381" y="1334"/>
                  </a:cubicBezTo>
                  <a:cubicBezTo>
                    <a:pt x="17327" y="671"/>
                    <a:pt x="18430" y="-87"/>
                    <a:pt x="18903" y="8"/>
                  </a:cubicBezTo>
                  <a:cubicBezTo>
                    <a:pt x="19376" y="102"/>
                    <a:pt x="19219" y="1050"/>
                    <a:pt x="18194" y="3608"/>
                  </a:cubicBezTo>
                  <a:cubicBezTo>
                    <a:pt x="17169" y="6166"/>
                    <a:pt x="15277" y="10334"/>
                    <a:pt x="14410" y="12987"/>
                  </a:cubicBezTo>
                  <a:cubicBezTo>
                    <a:pt x="13543" y="15639"/>
                    <a:pt x="13700" y="16776"/>
                    <a:pt x="15041" y="17913"/>
                  </a:cubicBezTo>
                  <a:cubicBezTo>
                    <a:pt x="16381" y="19050"/>
                    <a:pt x="18903" y="20187"/>
                    <a:pt x="21426" y="2132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6712" y="4071281"/>
              <a:ext cx="444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6" y="17100"/>
                    <a:pt x="7611" y="12600"/>
                    <a:pt x="11211" y="9000"/>
                  </a:cubicBezTo>
                  <a:cubicBezTo>
                    <a:pt x="14811" y="5400"/>
                    <a:pt x="18206" y="27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310967" y="4058581"/>
              <a:ext cx="250096" cy="91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68" fill="norm" stroke="1" extrusionOk="0">
                  <a:moveTo>
                    <a:pt x="1299" y="17673"/>
                  </a:moveTo>
                  <a:cubicBezTo>
                    <a:pt x="573" y="19145"/>
                    <a:pt x="-153" y="20618"/>
                    <a:pt x="29" y="21109"/>
                  </a:cubicBezTo>
                  <a:cubicBezTo>
                    <a:pt x="210" y="21600"/>
                    <a:pt x="1299" y="21109"/>
                    <a:pt x="5020" y="17427"/>
                  </a:cubicBezTo>
                  <a:cubicBezTo>
                    <a:pt x="8741" y="13745"/>
                    <a:pt x="15094" y="6873"/>
                    <a:pt x="21447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726162" y="3842681"/>
              <a:ext cx="31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745212" y="39760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1273352" y="3743424"/>
              <a:ext cx="215521" cy="270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15" fill="norm" stroke="1" extrusionOk="0">
                  <a:moveTo>
                    <a:pt x="17962" y="3331"/>
                  </a:moveTo>
                  <a:cubicBezTo>
                    <a:pt x="17962" y="2494"/>
                    <a:pt x="17962" y="1657"/>
                    <a:pt x="18481" y="987"/>
                  </a:cubicBezTo>
                  <a:cubicBezTo>
                    <a:pt x="19001" y="317"/>
                    <a:pt x="20039" y="-185"/>
                    <a:pt x="20662" y="66"/>
                  </a:cubicBezTo>
                  <a:cubicBezTo>
                    <a:pt x="21285" y="317"/>
                    <a:pt x="21493" y="1322"/>
                    <a:pt x="20143" y="4001"/>
                  </a:cubicBezTo>
                  <a:cubicBezTo>
                    <a:pt x="18793" y="6680"/>
                    <a:pt x="15885" y="11034"/>
                    <a:pt x="12874" y="13964"/>
                  </a:cubicBezTo>
                  <a:cubicBezTo>
                    <a:pt x="9862" y="16894"/>
                    <a:pt x="6747" y="18401"/>
                    <a:pt x="4566" y="19071"/>
                  </a:cubicBezTo>
                  <a:cubicBezTo>
                    <a:pt x="2385" y="19741"/>
                    <a:pt x="1139" y="19573"/>
                    <a:pt x="516" y="18987"/>
                  </a:cubicBezTo>
                  <a:cubicBezTo>
                    <a:pt x="-107" y="18401"/>
                    <a:pt x="-107" y="17396"/>
                    <a:pt x="205" y="16141"/>
                  </a:cubicBezTo>
                  <a:cubicBezTo>
                    <a:pt x="516" y="14885"/>
                    <a:pt x="1139" y="13378"/>
                    <a:pt x="2281" y="12122"/>
                  </a:cubicBezTo>
                  <a:cubicBezTo>
                    <a:pt x="3424" y="10866"/>
                    <a:pt x="5085" y="9862"/>
                    <a:pt x="7162" y="9610"/>
                  </a:cubicBezTo>
                  <a:cubicBezTo>
                    <a:pt x="9239" y="9359"/>
                    <a:pt x="11731" y="9862"/>
                    <a:pt x="13808" y="11871"/>
                  </a:cubicBezTo>
                  <a:cubicBezTo>
                    <a:pt x="15885" y="13880"/>
                    <a:pt x="17547" y="17396"/>
                    <a:pt x="18585" y="19238"/>
                  </a:cubicBezTo>
                  <a:cubicBezTo>
                    <a:pt x="19624" y="21080"/>
                    <a:pt x="20039" y="21248"/>
                    <a:pt x="20455" y="2141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1653262" y="3855381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1634212" y="3963331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002512" y="3790221"/>
              <a:ext cx="136774" cy="209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65" fill="norm" stroke="1" extrusionOk="0">
                  <a:moveTo>
                    <a:pt x="20618" y="168"/>
                  </a:moveTo>
                  <a:cubicBezTo>
                    <a:pt x="18000" y="-46"/>
                    <a:pt x="15382" y="-260"/>
                    <a:pt x="12273" y="916"/>
                  </a:cubicBezTo>
                  <a:cubicBezTo>
                    <a:pt x="9164" y="2092"/>
                    <a:pt x="5564" y="4659"/>
                    <a:pt x="3273" y="7867"/>
                  </a:cubicBezTo>
                  <a:cubicBezTo>
                    <a:pt x="982" y="11075"/>
                    <a:pt x="0" y="14924"/>
                    <a:pt x="0" y="17384"/>
                  </a:cubicBezTo>
                  <a:cubicBezTo>
                    <a:pt x="0" y="19843"/>
                    <a:pt x="982" y="20912"/>
                    <a:pt x="3764" y="21126"/>
                  </a:cubicBezTo>
                  <a:cubicBezTo>
                    <a:pt x="6545" y="21340"/>
                    <a:pt x="11127" y="20698"/>
                    <a:pt x="14564" y="18453"/>
                  </a:cubicBezTo>
                  <a:cubicBezTo>
                    <a:pt x="18000" y="16207"/>
                    <a:pt x="20291" y="12358"/>
                    <a:pt x="20945" y="9364"/>
                  </a:cubicBezTo>
                  <a:cubicBezTo>
                    <a:pt x="21600" y="6370"/>
                    <a:pt x="20618" y="4231"/>
                    <a:pt x="18655" y="3376"/>
                  </a:cubicBezTo>
                  <a:cubicBezTo>
                    <a:pt x="16691" y="2520"/>
                    <a:pt x="13745" y="2948"/>
                    <a:pt x="10800" y="337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2243812" y="391888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2360612" y="3836331"/>
              <a:ext cx="143551" cy="155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121" fill="norm" stroke="1" extrusionOk="0">
                  <a:moveTo>
                    <a:pt x="20632" y="2592"/>
                  </a:moveTo>
                  <a:cubicBezTo>
                    <a:pt x="17894" y="1440"/>
                    <a:pt x="15156" y="288"/>
                    <a:pt x="11353" y="720"/>
                  </a:cubicBezTo>
                  <a:cubicBezTo>
                    <a:pt x="7550" y="1152"/>
                    <a:pt x="2683" y="3168"/>
                    <a:pt x="857" y="6624"/>
                  </a:cubicBezTo>
                  <a:cubicBezTo>
                    <a:pt x="-968" y="10080"/>
                    <a:pt x="249" y="14976"/>
                    <a:pt x="3291" y="17856"/>
                  </a:cubicBezTo>
                  <a:cubicBezTo>
                    <a:pt x="6333" y="20736"/>
                    <a:pt x="11201" y="21600"/>
                    <a:pt x="14700" y="20880"/>
                  </a:cubicBezTo>
                  <a:cubicBezTo>
                    <a:pt x="18198" y="20160"/>
                    <a:pt x="20328" y="17856"/>
                    <a:pt x="20176" y="14112"/>
                  </a:cubicBezTo>
                  <a:cubicBezTo>
                    <a:pt x="20024" y="10368"/>
                    <a:pt x="17590" y="5184"/>
                    <a:pt x="15156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2572489" y="3776979"/>
              <a:ext cx="119608" cy="282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372" fill="norm" stroke="1" extrusionOk="0">
                  <a:moveTo>
                    <a:pt x="18934" y="2086"/>
                  </a:moveTo>
                  <a:cubicBezTo>
                    <a:pt x="14541" y="1286"/>
                    <a:pt x="10148" y="486"/>
                    <a:pt x="7036" y="166"/>
                  </a:cubicBezTo>
                  <a:cubicBezTo>
                    <a:pt x="3924" y="-154"/>
                    <a:pt x="2094" y="6"/>
                    <a:pt x="995" y="486"/>
                  </a:cubicBezTo>
                  <a:cubicBezTo>
                    <a:pt x="-103" y="966"/>
                    <a:pt x="-469" y="1766"/>
                    <a:pt x="812" y="2966"/>
                  </a:cubicBezTo>
                  <a:cubicBezTo>
                    <a:pt x="2094" y="4166"/>
                    <a:pt x="5023" y="5766"/>
                    <a:pt x="8684" y="8166"/>
                  </a:cubicBezTo>
                  <a:cubicBezTo>
                    <a:pt x="12345" y="10566"/>
                    <a:pt x="16738" y="13766"/>
                    <a:pt x="18934" y="15766"/>
                  </a:cubicBezTo>
                  <a:cubicBezTo>
                    <a:pt x="21131" y="17766"/>
                    <a:pt x="21131" y="18566"/>
                    <a:pt x="19667" y="19446"/>
                  </a:cubicBezTo>
                  <a:cubicBezTo>
                    <a:pt x="18202" y="20326"/>
                    <a:pt x="15273" y="21286"/>
                    <a:pt x="12345" y="21366"/>
                  </a:cubicBezTo>
                  <a:cubicBezTo>
                    <a:pt x="9416" y="21446"/>
                    <a:pt x="6487" y="20646"/>
                    <a:pt x="3558" y="1984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2599412" y="3785481"/>
              <a:ext cx="2095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582" y="11670"/>
                    <a:pt x="9164" y="3363"/>
                    <a:pt x="12764" y="870"/>
                  </a:cubicBezTo>
                  <a:cubicBezTo>
                    <a:pt x="16364" y="-1622"/>
                    <a:pt x="18982" y="1701"/>
                    <a:pt x="21600" y="502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2828012" y="4153831"/>
              <a:ext cx="120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4050"/>
                    <a:pt x="17811" y="8100"/>
                    <a:pt x="14211" y="11700"/>
                  </a:cubicBezTo>
                  <a:cubicBezTo>
                    <a:pt x="10611" y="15300"/>
                    <a:pt x="5305" y="1845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4153460" y="3767479"/>
              <a:ext cx="331903" cy="43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42" fill="norm" stroke="1" extrusionOk="0">
                  <a:moveTo>
                    <a:pt x="9543" y="3427"/>
                  </a:moveTo>
                  <a:cubicBezTo>
                    <a:pt x="9680" y="2584"/>
                    <a:pt x="9817" y="1741"/>
                    <a:pt x="9543" y="1530"/>
                  </a:cubicBezTo>
                  <a:cubicBezTo>
                    <a:pt x="9270" y="1320"/>
                    <a:pt x="8586" y="1741"/>
                    <a:pt x="7083" y="3374"/>
                  </a:cubicBezTo>
                  <a:cubicBezTo>
                    <a:pt x="5579" y="5008"/>
                    <a:pt x="3255" y="7852"/>
                    <a:pt x="1819" y="10434"/>
                  </a:cubicBezTo>
                  <a:cubicBezTo>
                    <a:pt x="384" y="13015"/>
                    <a:pt x="-163" y="15333"/>
                    <a:pt x="42" y="17072"/>
                  </a:cubicBezTo>
                  <a:cubicBezTo>
                    <a:pt x="247" y="18810"/>
                    <a:pt x="1204" y="19970"/>
                    <a:pt x="2434" y="20654"/>
                  </a:cubicBezTo>
                  <a:cubicBezTo>
                    <a:pt x="3665" y="21339"/>
                    <a:pt x="5169" y="21550"/>
                    <a:pt x="6741" y="21392"/>
                  </a:cubicBezTo>
                  <a:cubicBezTo>
                    <a:pt x="8313" y="21234"/>
                    <a:pt x="9953" y="20707"/>
                    <a:pt x="11731" y="19443"/>
                  </a:cubicBezTo>
                  <a:cubicBezTo>
                    <a:pt x="13508" y="18178"/>
                    <a:pt x="15422" y="16176"/>
                    <a:pt x="16310" y="14016"/>
                  </a:cubicBezTo>
                  <a:cubicBezTo>
                    <a:pt x="17199" y="11856"/>
                    <a:pt x="17062" y="9538"/>
                    <a:pt x="16515" y="7431"/>
                  </a:cubicBezTo>
                  <a:cubicBezTo>
                    <a:pt x="15969" y="5324"/>
                    <a:pt x="15012" y="3427"/>
                    <a:pt x="13781" y="2110"/>
                  </a:cubicBezTo>
                  <a:cubicBezTo>
                    <a:pt x="12551" y="793"/>
                    <a:pt x="11047" y="55"/>
                    <a:pt x="9202" y="3"/>
                  </a:cubicBezTo>
                  <a:cubicBezTo>
                    <a:pt x="7356" y="-50"/>
                    <a:pt x="5169" y="582"/>
                    <a:pt x="3733" y="1847"/>
                  </a:cubicBezTo>
                  <a:cubicBezTo>
                    <a:pt x="2298" y="3111"/>
                    <a:pt x="1614" y="5008"/>
                    <a:pt x="2161" y="6377"/>
                  </a:cubicBezTo>
                  <a:cubicBezTo>
                    <a:pt x="2708" y="7747"/>
                    <a:pt x="4485" y="8590"/>
                    <a:pt x="7903" y="8695"/>
                  </a:cubicBezTo>
                  <a:cubicBezTo>
                    <a:pt x="11321" y="8801"/>
                    <a:pt x="16379" y="8169"/>
                    <a:pt x="21437" y="753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4467685" y="4198281"/>
              <a:ext cx="103493" cy="16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05" fill="norm" stroke="1" extrusionOk="0">
                  <a:moveTo>
                    <a:pt x="13976" y="5600"/>
                  </a:moveTo>
                  <a:cubicBezTo>
                    <a:pt x="14408" y="4267"/>
                    <a:pt x="14840" y="2933"/>
                    <a:pt x="13976" y="2533"/>
                  </a:cubicBezTo>
                  <a:cubicBezTo>
                    <a:pt x="13112" y="2133"/>
                    <a:pt x="10952" y="2667"/>
                    <a:pt x="8360" y="5067"/>
                  </a:cubicBezTo>
                  <a:cubicBezTo>
                    <a:pt x="5768" y="7467"/>
                    <a:pt x="2744" y="11733"/>
                    <a:pt x="1232" y="14533"/>
                  </a:cubicBezTo>
                  <a:cubicBezTo>
                    <a:pt x="-280" y="17333"/>
                    <a:pt x="-280" y="18667"/>
                    <a:pt x="584" y="19733"/>
                  </a:cubicBezTo>
                  <a:cubicBezTo>
                    <a:pt x="1448" y="20800"/>
                    <a:pt x="3176" y="21600"/>
                    <a:pt x="5984" y="21200"/>
                  </a:cubicBezTo>
                  <a:cubicBezTo>
                    <a:pt x="8792" y="20800"/>
                    <a:pt x="12680" y="19200"/>
                    <a:pt x="15704" y="15733"/>
                  </a:cubicBezTo>
                  <a:cubicBezTo>
                    <a:pt x="18728" y="12267"/>
                    <a:pt x="20888" y="6933"/>
                    <a:pt x="21104" y="3867"/>
                  </a:cubicBezTo>
                  <a:cubicBezTo>
                    <a:pt x="21320" y="800"/>
                    <a:pt x="19592" y="0"/>
                    <a:pt x="17864" y="0"/>
                  </a:cubicBezTo>
                  <a:cubicBezTo>
                    <a:pt x="16136" y="0"/>
                    <a:pt x="14408" y="800"/>
                    <a:pt x="13328" y="1867"/>
                  </a:cubicBezTo>
                  <a:cubicBezTo>
                    <a:pt x="12248" y="2933"/>
                    <a:pt x="11816" y="4267"/>
                    <a:pt x="11384" y="5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4650462" y="428083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4731557" y="4199224"/>
              <a:ext cx="122651" cy="141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189" fill="norm" stroke="1" extrusionOk="0">
                  <a:moveTo>
                    <a:pt x="15367" y="7482"/>
                  </a:moveTo>
                  <a:cubicBezTo>
                    <a:pt x="15367" y="5893"/>
                    <a:pt x="15367" y="4305"/>
                    <a:pt x="14467" y="3352"/>
                  </a:cubicBezTo>
                  <a:cubicBezTo>
                    <a:pt x="13567" y="2399"/>
                    <a:pt x="11767" y="2082"/>
                    <a:pt x="9247" y="3511"/>
                  </a:cubicBezTo>
                  <a:cubicBezTo>
                    <a:pt x="6727" y="4940"/>
                    <a:pt x="3487" y="8117"/>
                    <a:pt x="1687" y="10658"/>
                  </a:cubicBezTo>
                  <a:cubicBezTo>
                    <a:pt x="-113" y="13199"/>
                    <a:pt x="-473" y="15105"/>
                    <a:pt x="607" y="17011"/>
                  </a:cubicBezTo>
                  <a:cubicBezTo>
                    <a:pt x="1687" y="18917"/>
                    <a:pt x="4207" y="20823"/>
                    <a:pt x="7267" y="21140"/>
                  </a:cubicBezTo>
                  <a:cubicBezTo>
                    <a:pt x="10327" y="21458"/>
                    <a:pt x="13927" y="20187"/>
                    <a:pt x="16447" y="17487"/>
                  </a:cubicBezTo>
                  <a:cubicBezTo>
                    <a:pt x="18967" y="14787"/>
                    <a:pt x="20407" y="10658"/>
                    <a:pt x="20767" y="7799"/>
                  </a:cubicBezTo>
                  <a:cubicBezTo>
                    <a:pt x="21127" y="4940"/>
                    <a:pt x="20407" y="3352"/>
                    <a:pt x="19147" y="2082"/>
                  </a:cubicBezTo>
                  <a:cubicBezTo>
                    <a:pt x="17887" y="811"/>
                    <a:pt x="16087" y="-142"/>
                    <a:pt x="15367" y="17"/>
                  </a:cubicBezTo>
                  <a:cubicBezTo>
                    <a:pt x="14647" y="176"/>
                    <a:pt x="15007" y="1446"/>
                    <a:pt x="15367" y="271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4898613" y="4168728"/>
              <a:ext cx="170950" cy="17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72" fill="norm" stroke="1" extrusionOk="0">
                  <a:moveTo>
                    <a:pt x="728" y="5133"/>
                  </a:moveTo>
                  <a:cubicBezTo>
                    <a:pt x="2308" y="3333"/>
                    <a:pt x="3889" y="1533"/>
                    <a:pt x="5733" y="633"/>
                  </a:cubicBezTo>
                  <a:cubicBezTo>
                    <a:pt x="7576" y="-267"/>
                    <a:pt x="9684" y="-267"/>
                    <a:pt x="10869" y="1019"/>
                  </a:cubicBezTo>
                  <a:cubicBezTo>
                    <a:pt x="12054" y="2304"/>
                    <a:pt x="12318" y="4876"/>
                    <a:pt x="10737" y="7833"/>
                  </a:cubicBezTo>
                  <a:cubicBezTo>
                    <a:pt x="9157" y="10790"/>
                    <a:pt x="5733" y="14133"/>
                    <a:pt x="3362" y="16447"/>
                  </a:cubicBezTo>
                  <a:cubicBezTo>
                    <a:pt x="991" y="18762"/>
                    <a:pt x="-326" y="20047"/>
                    <a:pt x="69" y="20690"/>
                  </a:cubicBezTo>
                  <a:cubicBezTo>
                    <a:pt x="464" y="21333"/>
                    <a:pt x="2572" y="21333"/>
                    <a:pt x="6391" y="20690"/>
                  </a:cubicBezTo>
                  <a:cubicBezTo>
                    <a:pt x="10211" y="20047"/>
                    <a:pt x="15742" y="18762"/>
                    <a:pt x="21274" y="1747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5131416" y="4163621"/>
              <a:ext cx="103247" cy="219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316" fill="norm" stroke="1" extrusionOk="0">
                  <a:moveTo>
                    <a:pt x="21072" y="1517"/>
                  </a:moveTo>
                  <a:cubicBezTo>
                    <a:pt x="16320" y="900"/>
                    <a:pt x="11568" y="282"/>
                    <a:pt x="7896" y="77"/>
                  </a:cubicBezTo>
                  <a:cubicBezTo>
                    <a:pt x="4224" y="-129"/>
                    <a:pt x="1632" y="77"/>
                    <a:pt x="552" y="694"/>
                  </a:cubicBezTo>
                  <a:cubicBezTo>
                    <a:pt x="-528" y="1311"/>
                    <a:pt x="-96" y="2340"/>
                    <a:pt x="2496" y="3780"/>
                  </a:cubicBezTo>
                  <a:cubicBezTo>
                    <a:pt x="5088" y="5220"/>
                    <a:pt x="9840" y="7071"/>
                    <a:pt x="13512" y="8922"/>
                  </a:cubicBezTo>
                  <a:cubicBezTo>
                    <a:pt x="17184" y="10774"/>
                    <a:pt x="19776" y="12625"/>
                    <a:pt x="19560" y="14580"/>
                  </a:cubicBezTo>
                  <a:cubicBezTo>
                    <a:pt x="19344" y="16534"/>
                    <a:pt x="16320" y="18591"/>
                    <a:pt x="13728" y="19825"/>
                  </a:cubicBezTo>
                  <a:cubicBezTo>
                    <a:pt x="11136" y="21060"/>
                    <a:pt x="8976" y="21471"/>
                    <a:pt x="7248" y="21265"/>
                  </a:cubicBezTo>
                  <a:cubicBezTo>
                    <a:pt x="5520" y="21060"/>
                    <a:pt x="4224" y="20237"/>
                    <a:pt x="2928" y="19414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5196562" y="4109381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5055"/>
                    <a:pt x="6686" y="8509"/>
                    <a:pt x="10286" y="4909"/>
                  </a:cubicBezTo>
                  <a:cubicBezTo>
                    <a:pt x="13886" y="1309"/>
                    <a:pt x="17743" y="655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5463262" y="4274481"/>
              <a:ext cx="74223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19265" y="0"/>
                  </a:moveTo>
                  <a:cubicBezTo>
                    <a:pt x="20432" y="3757"/>
                    <a:pt x="21600" y="7513"/>
                    <a:pt x="18389" y="11113"/>
                  </a:cubicBezTo>
                  <a:cubicBezTo>
                    <a:pt x="15178" y="14713"/>
                    <a:pt x="7589" y="1815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4599662" y="3592243"/>
              <a:ext cx="135468" cy="18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3" fill="norm" stroke="1" extrusionOk="0">
                  <a:moveTo>
                    <a:pt x="0" y="7274"/>
                  </a:moveTo>
                  <a:cubicBezTo>
                    <a:pt x="6075" y="7274"/>
                    <a:pt x="12150" y="7274"/>
                    <a:pt x="16031" y="7158"/>
                  </a:cubicBezTo>
                  <a:cubicBezTo>
                    <a:pt x="19912" y="7042"/>
                    <a:pt x="21600" y="6809"/>
                    <a:pt x="21600" y="6693"/>
                  </a:cubicBezTo>
                  <a:cubicBezTo>
                    <a:pt x="21600" y="6577"/>
                    <a:pt x="19912" y="6577"/>
                    <a:pt x="17212" y="8087"/>
                  </a:cubicBezTo>
                  <a:cubicBezTo>
                    <a:pt x="14512" y="9596"/>
                    <a:pt x="10800" y="12616"/>
                    <a:pt x="8606" y="14706"/>
                  </a:cubicBezTo>
                  <a:cubicBezTo>
                    <a:pt x="6412" y="16796"/>
                    <a:pt x="5737" y="17958"/>
                    <a:pt x="4894" y="19003"/>
                  </a:cubicBezTo>
                  <a:cubicBezTo>
                    <a:pt x="4050" y="20048"/>
                    <a:pt x="3037" y="20977"/>
                    <a:pt x="2531" y="20629"/>
                  </a:cubicBezTo>
                  <a:cubicBezTo>
                    <a:pt x="2025" y="20280"/>
                    <a:pt x="2025" y="18654"/>
                    <a:pt x="2869" y="16216"/>
                  </a:cubicBezTo>
                  <a:cubicBezTo>
                    <a:pt x="3712" y="13777"/>
                    <a:pt x="5400" y="10525"/>
                    <a:pt x="7425" y="7390"/>
                  </a:cubicBezTo>
                  <a:cubicBezTo>
                    <a:pt x="9450" y="4254"/>
                    <a:pt x="11812" y="1235"/>
                    <a:pt x="12994" y="306"/>
                  </a:cubicBezTo>
                  <a:cubicBezTo>
                    <a:pt x="14175" y="-623"/>
                    <a:pt x="14175" y="538"/>
                    <a:pt x="13500" y="4138"/>
                  </a:cubicBezTo>
                  <a:cubicBezTo>
                    <a:pt x="12825" y="7738"/>
                    <a:pt x="11475" y="13777"/>
                    <a:pt x="10125" y="1981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6012277" y="3901948"/>
              <a:ext cx="359036" cy="38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55" fill="norm" stroke="1" extrusionOk="0">
                  <a:moveTo>
                    <a:pt x="11129" y="3086"/>
                  </a:moveTo>
                  <a:cubicBezTo>
                    <a:pt x="11129" y="2374"/>
                    <a:pt x="11129" y="1662"/>
                    <a:pt x="10815" y="1246"/>
                  </a:cubicBezTo>
                  <a:cubicBezTo>
                    <a:pt x="10501" y="831"/>
                    <a:pt x="9873" y="712"/>
                    <a:pt x="8806" y="1246"/>
                  </a:cubicBezTo>
                  <a:cubicBezTo>
                    <a:pt x="7738" y="1780"/>
                    <a:pt x="6231" y="2967"/>
                    <a:pt x="4599" y="5519"/>
                  </a:cubicBezTo>
                  <a:cubicBezTo>
                    <a:pt x="2966" y="8070"/>
                    <a:pt x="1208" y="11987"/>
                    <a:pt x="454" y="14776"/>
                  </a:cubicBezTo>
                  <a:cubicBezTo>
                    <a:pt x="-299" y="17565"/>
                    <a:pt x="-48" y="19226"/>
                    <a:pt x="706" y="20235"/>
                  </a:cubicBezTo>
                  <a:cubicBezTo>
                    <a:pt x="1459" y="21244"/>
                    <a:pt x="2715" y="21600"/>
                    <a:pt x="4787" y="21185"/>
                  </a:cubicBezTo>
                  <a:cubicBezTo>
                    <a:pt x="6859" y="20769"/>
                    <a:pt x="9748" y="19582"/>
                    <a:pt x="11945" y="17446"/>
                  </a:cubicBezTo>
                  <a:cubicBezTo>
                    <a:pt x="14143" y="15310"/>
                    <a:pt x="15650" y="12224"/>
                    <a:pt x="16027" y="9435"/>
                  </a:cubicBezTo>
                  <a:cubicBezTo>
                    <a:pt x="16403" y="6646"/>
                    <a:pt x="15650" y="4154"/>
                    <a:pt x="14206" y="2492"/>
                  </a:cubicBezTo>
                  <a:cubicBezTo>
                    <a:pt x="12761" y="831"/>
                    <a:pt x="10627" y="0"/>
                    <a:pt x="8743" y="0"/>
                  </a:cubicBezTo>
                  <a:cubicBezTo>
                    <a:pt x="6859" y="0"/>
                    <a:pt x="5227" y="831"/>
                    <a:pt x="4159" y="2314"/>
                  </a:cubicBezTo>
                  <a:cubicBezTo>
                    <a:pt x="3092" y="3798"/>
                    <a:pt x="2589" y="5934"/>
                    <a:pt x="3280" y="7418"/>
                  </a:cubicBezTo>
                  <a:cubicBezTo>
                    <a:pt x="3971" y="8901"/>
                    <a:pt x="5854" y="9732"/>
                    <a:pt x="8492" y="9969"/>
                  </a:cubicBezTo>
                  <a:cubicBezTo>
                    <a:pt x="11129" y="10207"/>
                    <a:pt x="14520" y="9851"/>
                    <a:pt x="16780" y="9198"/>
                  </a:cubicBezTo>
                  <a:cubicBezTo>
                    <a:pt x="19041" y="8545"/>
                    <a:pt x="20171" y="7596"/>
                    <a:pt x="21301" y="6646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6244312" y="3730107"/>
              <a:ext cx="133620" cy="16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83" fill="norm" stroke="1" extrusionOk="0">
                  <a:moveTo>
                    <a:pt x="0" y="6183"/>
                  </a:moveTo>
                  <a:cubicBezTo>
                    <a:pt x="5400" y="6983"/>
                    <a:pt x="10800" y="7783"/>
                    <a:pt x="14681" y="8716"/>
                  </a:cubicBezTo>
                  <a:cubicBezTo>
                    <a:pt x="18563" y="9650"/>
                    <a:pt x="20925" y="10716"/>
                    <a:pt x="21262" y="11250"/>
                  </a:cubicBezTo>
                  <a:cubicBezTo>
                    <a:pt x="21600" y="11783"/>
                    <a:pt x="19912" y="11783"/>
                    <a:pt x="17381" y="12316"/>
                  </a:cubicBezTo>
                  <a:cubicBezTo>
                    <a:pt x="14850" y="12850"/>
                    <a:pt x="11475" y="13916"/>
                    <a:pt x="8944" y="14716"/>
                  </a:cubicBezTo>
                  <a:cubicBezTo>
                    <a:pt x="6412" y="15516"/>
                    <a:pt x="4725" y="16050"/>
                    <a:pt x="3881" y="15650"/>
                  </a:cubicBezTo>
                  <a:cubicBezTo>
                    <a:pt x="3037" y="15250"/>
                    <a:pt x="3037" y="13916"/>
                    <a:pt x="4387" y="11383"/>
                  </a:cubicBezTo>
                  <a:cubicBezTo>
                    <a:pt x="5737" y="8850"/>
                    <a:pt x="8437" y="5116"/>
                    <a:pt x="10462" y="2850"/>
                  </a:cubicBezTo>
                  <a:cubicBezTo>
                    <a:pt x="12487" y="583"/>
                    <a:pt x="13838" y="-217"/>
                    <a:pt x="14681" y="50"/>
                  </a:cubicBezTo>
                  <a:cubicBezTo>
                    <a:pt x="15525" y="316"/>
                    <a:pt x="15862" y="1650"/>
                    <a:pt x="16369" y="5383"/>
                  </a:cubicBezTo>
                  <a:cubicBezTo>
                    <a:pt x="16875" y="9116"/>
                    <a:pt x="17550" y="15250"/>
                    <a:pt x="18225" y="2138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6354998" y="4275606"/>
              <a:ext cx="120032" cy="17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0752" fill="norm" stroke="1" extrusionOk="0">
                  <a:moveTo>
                    <a:pt x="20395" y="620"/>
                  </a:moveTo>
                  <a:cubicBezTo>
                    <a:pt x="16734" y="620"/>
                    <a:pt x="13073" y="620"/>
                    <a:pt x="9595" y="2629"/>
                  </a:cubicBezTo>
                  <a:cubicBezTo>
                    <a:pt x="6117" y="4638"/>
                    <a:pt x="2822" y="8657"/>
                    <a:pt x="1174" y="11671"/>
                  </a:cubicBezTo>
                  <a:cubicBezTo>
                    <a:pt x="-473" y="14685"/>
                    <a:pt x="-473" y="16694"/>
                    <a:pt x="1724" y="18327"/>
                  </a:cubicBezTo>
                  <a:cubicBezTo>
                    <a:pt x="3920" y="19959"/>
                    <a:pt x="8313" y="21215"/>
                    <a:pt x="11791" y="20587"/>
                  </a:cubicBezTo>
                  <a:cubicBezTo>
                    <a:pt x="15269" y="19959"/>
                    <a:pt x="17832" y="17448"/>
                    <a:pt x="19296" y="13806"/>
                  </a:cubicBezTo>
                  <a:cubicBezTo>
                    <a:pt x="20761" y="10164"/>
                    <a:pt x="21127" y="5392"/>
                    <a:pt x="20395" y="2755"/>
                  </a:cubicBezTo>
                  <a:cubicBezTo>
                    <a:pt x="19663" y="117"/>
                    <a:pt x="17832" y="-385"/>
                    <a:pt x="16368" y="243"/>
                  </a:cubicBezTo>
                  <a:cubicBezTo>
                    <a:pt x="14903" y="871"/>
                    <a:pt x="13805" y="2629"/>
                    <a:pt x="12707" y="438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6561812" y="44014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6652637" y="4250645"/>
              <a:ext cx="93889" cy="24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282" fill="norm" stroke="1" extrusionOk="0">
                  <a:moveTo>
                    <a:pt x="19295" y="7004"/>
                  </a:moveTo>
                  <a:cubicBezTo>
                    <a:pt x="20234" y="6089"/>
                    <a:pt x="21173" y="5174"/>
                    <a:pt x="20703" y="3892"/>
                  </a:cubicBezTo>
                  <a:cubicBezTo>
                    <a:pt x="20234" y="2611"/>
                    <a:pt x="18356" y="963"/>
                    <a:pt x="16008" y="323"/>
                  </a:cubicBezTo>
                  <a:cubicBezTo>
                    <a:pt x="13660" y="-318"/>
                    <a:pt x="10843" y="48"/>
                    <a:pt x="8025" y="963"/>
                  </a:cubicBezTo>
                  <a:cubicBezTo>
                    <a:pt x="5208" y="1879"/>
                    <a:pt x="2390" y="3343"/>
                    <a:pt x="982" y="4533"/>
                  </a:cubicBezTo>
                  <a:cubicBezTo>
                    <a:pt x="-427" y="5723"/>
                    <a:pt x="-427" y="6638"/>
                    <a:pt x="1686" y="7279"/>
                  </a:cubicBezTo>
                  <a:cubicBezTo>
                    <a:pt x="3799" y="7919"/>
                    <a:pt x="8025" y="8285"/>
                    <a:pt x="11547" y="8102"/>
                  </a:cubicBezTo>
                  <a:cubicBezTo>
                    <a:pt x="15069" y="7919"/>
                    <a:pt x="17886" y="7187"/>
                    <a:pt x="19060" y="7462"/>
                  </a:cubicBezTo>
                  <a:cubicBezTo>
                    <a:pt x="20234" y="7736"/>
                    <a:pt x="19764" y="9018"/>
                    <a:pt x="18356" y="11489"/>
                  </a:cubicBezTo>
                  <a:cubicBezTo>
                    <a:pt x="16947" y="13960"/>
                    <a:pt x="14599" y="17621"/>
                    <a:pt x="12251" y="21282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796762" y="4240720"/>
              <a:ext cx="135532" cy="24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405" fill="norm" stroke="1" extrusionOk="0">
                  <a:moveTo>
                    <a:pt x="0" y="5205"/>
                  </a:moveTo>
                  <a:cubicBezTo>
                    <a:pt x="0" y="4274"/>
                    <a:pt x="0" y="3343"/>
                    <a:pt x="2291" y="2412"/>
                  </a:cubicBezTo>
                  <a:cubicBezTo>
                    <a:pt x="4582" y="1481"/>
                    <a:pt x="9164" y="550"/>
                    <a:pt x="12436" y="177"/>
                  </a:cubicBezTo>
                  <a:cubicBezTo>
                    <a:pt x="15709" y="-195"/>
                    <a:pt x="17673" y="-9"/>
                    <a:pt x="19145" y="1015"/>
                  </a:cubicBezTo>
                  <a:cubicBezTo>
                    <a:pt x="20618" y="2039"/>
                    <a:pt x="21600" y="3902"/>
                    <a:pt x="20455" y="6043"/>
                  </a:cubicBezTo>
                  <a:cubicBezTo>
                    <a:pt x="19309" y="8184"/>
                    <a:pt x="16036" y="10605"/>
                    <a:pt x="13255" y="13212"/>
                  </a:cubicBezTo>
                  <a:cubicBezTo>
                    <a:pt x="10473" y="15819"/>
                    <a:pt x="8182" y="18612"/>
                    <a:pt x="5891" y="21405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784062" y="4357031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6200"/>
                    <a:pt x="3927" y="10800"/>
                    <a:pt x="7527" y="7200"/>
                  </a:cubicBezTo>
                  <a:cubicBezTo>
                    <a:pt x="11127" y="3600"/>
                    <a:pt x="16364" y="1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042889" y="4250528"/>
              <a:ext cx="84074" cy="26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83" fill="norm" stroke="1" extrusionOk="0">
                  <a:moveTo>
                    <a:pt x="20925" y="2969"/>
                  </a:moveTo>
                  <a:cubicBezTo>
                    <a:pt x="16710" y="1940"/>
                    <a:pt x="12496" y="912"/>
                    <a:pt x="9071" y="397"/>
                  </a:cubicBezTo>
                  <a:cubicBezTo>
                    <a:pt x="5647" y="-117"/>
                    <a:pt x="3013" y="-117"/>
                    <a:pt x="1432" y="312"/>
                  </a:cubicBezTo>
                  <a:cubicBezTo>
                    <a:pt x="-148" y="740"/>
                    <a:pt x="-675" y="1597"/>
                    <a:pt x="1169" y="3483"/>
                  </a:cubicBezTo>
                  <a:cubicBezTo>
                    <a:pt x="3013" y="5369"/>
                    <a:pt x="7227" y="8283"/>
                    <a:pt x="10125" y="10769"/>
                  </a:cubicBezTo>
                  <a:cubicBezTo>
                    <a:pt x="13023" y="13254"/>
                    <a:pt x="14603" y="15312"/>
                    <a:pt x="15393" y="16769"/>
                  </a:cubicBezTo>
                  <a:cubicBezTo>
                    <a:pt x="16184" y="18226"/>
                    <a:pt x="16184" y="19083"/>
                    <a:pt x="14603" y="19769"/>
                  </a:cubicBezTo>
                  <a:cubicBezTo>
                    <a:pt x="13023" y="20454"/>
                    <a:pt x="9862" y="20969"/>
                    <a:pt x="6701" y="21483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031712" y="4249081"/>
              <a:ext cx="152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8" name="Drawing"/>
          <p:cNvGrpSpPr/>
          <p:nvPr/>
        </p:nvGrpSpPr>
        <p:grpSpPr>
          <a:xfrm>
            <a:off x="977900" y="1909034"/>
            <a:ext cx="7180826" cy="7393717"/>
            <a:chOff x="0" y="0"/>
            <a:chExt cx="7180825" cy="7393715"/>
          </a:xfrm>
        </p:grpSpPr>
        <p:sp>
          <p:nvSpPr>
            <p:cNvPr id="343" name="Line"/>
            <p:cNvSpPr/>
            <p:nvPr/>
          </p:nvSpPr>
          <p:spPr>
            <a:xfrm>
              <a:off x="22519" y="0"/>
              <a:ext cx="237831" cy="39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83" fill="norm" stroke="1" extrusionOk="0">
                  <a:moveTo>
                    <a:pt x="1407" y="3553"/>
                  </a:moveTo>
                  <a:cubicBezTo>
                    <a:pt x="2172" y="3896"/>
                    <a:pt x="2936" y="4239"/>
                    <a:pt x="5899" y="3839"/>
                  </a:cubicBezTo>
                  <a:cubicBezTo>
                    <a:pt x="8862" y="3439"/>
                    <a:pt x="14023" y="2296"/>
                    <a:pt x="17082" y="1496"/>
                  </a:cubicBezTo>
                  <a:cubicBezTo>
                    <a:pt x="20140" y="696"/>
                    <a:pt x="21096" y="239"/>
                    <a:pt x="21000" y="67"/>
                  </a:cubicBezTo>
                  <a:cubicBezTo>
                    <a:pt x="20905" y="-104"/>
                    <a:pt x="19758" y="10"/>
                    <a:pt x="17368" y="867"/>
                  </a:cubicBezTo>
                  <a:cubicBezTo>
                    <a:pt x="14979" y="1725"/>
                    <a:pt x="11347" y="3325"/>
                    <a:pt x="9340" y="4525"/>
                  </a:cubicBezTo>
                  <a:cubicBezTo>
                    <a:pt x="7333" y="5725"/>
                    <a:pt x="6951" y="6525"/>
                    <a:pt x="7142" y="7096"/>
                  </a:cubicBezTo>
                  <a:cubicBezTo>
                    <a:pt x="7333" y="7667"/>
                    <a:pt x="8097" y="8010"/>
                    <a:pt x="8958" y="8239"/>
                  </a:cubicBezTo>
                  <a:cubicBezTo>
                    <a:pt x="9818" y="8467"/>
                    <a:pt x="10774" y="8582"/>
                    <a:pt x="11347" y="8925"/>
                  </a:cubicBezTo>
                  <a:cubicBezTo>
                    <a:pt x="11920" y="9267"/>
                    <a:pt x="12112" y="9839"/>
                    <a:pt x="10869" y="10867"/>
                  </a:cubicBezTo>
                  <a:cubicBezTo>
                    <a:pt x="9627" y="11896"/>
                    <a:pt x="6951" y="13382"/>
                    <a:pt x="4943" y="14696"/>
                  </a:cubicBezTo>
                  <a:cubicBezTo>
                    <a:pt x="2936" y="16010"/>
                    <a:pt x="1598" y="17153"/>
                    <a:pt x="834" y="18010"/>
                  </a:cubicBezTo>
                  <a:cubicBezTo>
                    <a:pt x="69" y="18867"/>
                    <a:pt x="-122" y="19439"/>
                    <a:pt x="69" y="20010"/>
                  </a:cubicBezTo>
                  <a:cubicBezTo>
                    <a:pt x="260" y="20582"/>
                    <a:pt x="834" y="21153"/>
                    <a:pt x="3605" y="21325"/>
                  </a:cubicBezTo>
                  <a:cubicBezTo>
                    <a:pt x="6377" y="21496"/>
                    <a:pt x="11347" y="21267"/>
                    <a:pt x="14692" y="20867"/>
                  </a:cubicBezTo>
                  <a:cubicBezTo>
                    <a:pt x="18037" y="20467"/>
                    <a:pt x="19758" y="19896"/>
                    <a:pt x="21478" y="1932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95185" y="151450"/>
              <a:ext cx="339815" cy="204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52" fill="norm" stroke="1" extrusionOk="0">
                  <a:moveTo>
                    <a:pt x="1012" y="6291"/>
                  </a:moveTo>
                  <a:cubicBezTo>
                    <a:pt x="476" y="4968"/>
                    <a:pt x="-61" y="3646"/>
                    <a:pt x="6" y="2875"/>
                  </a:cubicBezTo>
                  <a:cubicBezTo>
                    <a:pt x="73" y="2103"/>
                    <a:pt x="744" y="1883"/>
                    <a:pt x="1750" y="2213"/>
                  </a:cubicBezTo>
                  <a:cubicBezTo>
                    <a:pt x="2756" y="2544"/>
                    <a:pt x="4098" y="3426"/>
                    <a:pt x="4836" y="5299"/>
                  </a:cubicBezTo>
                  <a:cubicBezTo>
                    <a:pt x="5574" y="7172"/>
                    <a:pt x="5708" y="10038"/>
                    <a:pt x="5171" y="12683"/>
                  </a:cubicBezTo>
                  <a:cubicBezTo>
                    <a:pt x="4635" y="15328"/>
                    <a:pt x="3427" y="17752"/>
                    <a:pt x="2555" y="19295"/>
                  </a:cubicBezTo>
                  <a:cubicBezTo>
                    <a:pt x="1683" y="20838"/>
                    <a:pt x="1146" y="21499"/>
                    <a:pt x="1012" y="21168"/>
                  </a:cubicBezTo>
                  <a:cubicBezTo>
                    <a:pt x="878" y="20838"/>
                    <a:pt x="1146" y="19515"/>
                    <a:pt x="2555" y="16430"/>
                  </a:cubicBezTo>
                  <a:cubicBezTo>
                    <a:pt x="3964" y="13344"/>
                    <a:pt x="6513" y="8495"/>
                    <a:pt x="8056" y="5740"/>
                  </a:cubicBezTo>
                  <a:cubicBezTo>
                    <a:pt x="9599" y="2985"/>
                    <a:pt x="10135" y="2323"/>
                    <a:pt x="10739" y="1552"/>
                  </a:cubicBezTo>
                  <a:cubicBezTo>
                    <a:pt x="11343" y="781"/>
                    <a:pt x="12014" y="-101"/>
                    <a:pt x="12215" y="9"/>
                  </a:cubicBezTo>
                  <a:cubicBezTo>
                    <a:pt x="12416" y="119"/>
                    <a:pt x="12148" y="1221"/>
                    <a:pt x="11745" y="3536"/>
                  </a:cubicBezTo>
                  <a:cubicBezTo>
                    <a:pt x="11343" y="5850"/>
                    <a:pt x="10806" y="9377"/>
                    <a:pt x="11276" y="11801"/>
                  </a:cubicBezTo>
                  <a:cubicBezTo>
                    <a:pt x="11745" y="14226"/>
                    <a:pt x="13221" y="15548"/>
                    <a:pt x="15099" y="16099"/>
                  </a:cubicBezTo>
                  <a:cubicBezTo>
                    <a:pt x="16978" y="16650"/>
                    <a:pt x="19258" y="16430"/>
                    <a:pt x="21539" y="1620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350" y="503965"/>
              <a:ext cx="393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971"/>
                    <a:pt x="7432" y="12343"/>
                    <a:pt x="11032" y="8743"/>
                  </a:cubicBezTo>
                  <a:cubicBezTo>
                    <a:pt x="14632" y="5143"/>
                    <a:pt x="18116" y="2571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257904" y="465865"/>
              <a:ext cx="288197" cy="12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1" fill="norm" stroke="1" extrusionOk="0">
                  <a:moveTo>
                    <a:pt x="1128" y="18993"/>
                  </a:moveTo>
                  <a:cubicBezTo>
                    <a:pt x="498" y="20110"/>
                    <a:pt x="-133" y="21228"/>
                    <a:pt x="25" y="21414"/>
                  </a:cubicBezTo>
                  <a:cubicBezTo>
                    <a:pt x="182" y="21600"/>
                    <a:pt x="1128" y="20855"/>
                    <a:pt x="3966" y="18248"/>
                  </a:cubicBezTo>
                  <a:cubicBezTo>
                    <a:pt x="6804" y="15641"/>
                    <a:pt x="11534" y="11172"/>
                    <a:pt x="14766" y="7821"/>
                  </a:cubicBezTo>
                  <a:cubicBezTo>
                    <a:pt x="17998" y="4469"/>
                    <a:pt x="19733" y="2234"/>
                    <a:pt x="21467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55650" y="167415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00100" y="332515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555750" y="28712"/>
              <a:ext cx="488950" cy="3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1216" y="18204"/>
                    <a:pt x="2431" y="14870"/>
                    <a:pt x="3179" y="11537"/>
                  </a:cubicBezTo>
                  <a:cubicBezTo>
                    <a:pt x="3927" y="8204"/>
                    <a:pt x="4208" y="4870"/>
                    <a:pt x="4348" y="2804"/>
                  </a:cubicBezTo>
                  <a:cubicBezTo>
                    <a:pt x="4488" y="737"/>
                    <a:pt x="4488" y="-63"/>
                    <a:pt x="4395" y="4"/>
                  </a:cubicBezTo>
                  <a:cubicBezTo>
                    <a:pt x="4301" y="70"/>
                    <a:pt x="4114" y="1004"/>
                    <a:pt x="3927" y="3270"/>
                  </a:cubicBezTo>
                  <a:cubicBezTo>
                    <a:pt x="3740" y="5537"/>
                    <a:pt x="3553" y="9137"/>
                    <a:pt x="3460" y="11604"/>
                  </a:cubicBezTo>
                  <a:cubicBezTo>
                    <a:pt x="3366" y="14070"/>
                    <a:pt x="3366" y="15404"/>
                    <a:pt x="3553" y="16470"/>
                  </a:cubicBezTo>
                  <a:cubicBezTo>
                    <a:pt x="3740" y="17537"/>
                    <a:pt x="4114" y="18337"/>
                    <a:pt x="4535" y="18804"/>
                  </a:cubicBezTo>
                  <a:cubicBezTo>
                    <a:pt x="4956" y="19270"/>
                    <a:pt x="5423" y="19404"/>
                    <a:pt x="6171" y="19137"/>
                  </a:cubicBezTo>
                  <a:cubicBezTo>
                    <a:pt x="6919" y="18870"/>
                    <a:pt x="7948" y="18204"/>
                    <a:pt x="9164" y="16270"/>
                  </a:cubicBezTo>
                  <a:cubicBezTo>
                    <a:pt x="10379" y="14337"/>
                    <a:pt x="11782" y="11137"/>
                    <a:pt x="12670" y="8737"/>
                  </a:cubicBezTo>
                  <a:cubicBezTo>
                    <a:pt x="13558" y="6337"/>
                    <a:pt x="13932" y="4737"/>
                    <a:pt x="14166" y="3404"/>
                  </a:cubicBezTo>
                  <a:cubicBezTo>
                    <a:pt x="14400" y="2070"/>
                    <a:pt x="14494" y="1004"/>
                    <a:pt x="14634" y="1070"/>
                  </a:cubicBezTo>
                  <a:cubicBezTo>
                    <a:pt x="14774" y="1137"/>
                    <a:pt x="14961" y="2337"/>
                    <a:pt x="15148" y="4137"/>
                  </a:cubicBezTo>
                  <a:cubicBezTo>
                    <a:pt x="15335" y="5937"/>
                    <a:pt x="15522" y="8337"/>
                    <a:pt x="16597" y="10470"/>
                  </a:cubicBezTo>
                  <a:cubicBezTo>
                    <a:pt x="17673" y="12604"/>
                    <a:pt x="19636" y="14470"/>
                    <a:pt x="21600" y="1633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72343" y="1522916"/>
              <a:ext cx="134334" cy="5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495" fill="norm" stroke="1" extrusionOk="0">
                  <a:moveTo>
                    <a:pt x="3863" y="7333"/>
                  </a:moveTo>
                  <a:cubicBezTo>
                    <a:pt x="4195" y="10726"/>
                    <a:pt x="4527" y="14119"/>
                    <a:pt x="4860" y="16353"/>
                  </a:cubicBezTo>
                  <a:cubicBezTo>
                    <a:pt x="5192" y="18588"/>
                    <a:pt x="5524" y="19664"/>
                    <a:pt x="5857" y="20408"/>
                  </a:cubicBezTo>
                  <a:cubicBezTo>
                    <a:pt x="6189" y="21153"/>
                    <a:pt x="6521" y="21567"/>
                    <a:pt x="6687" y="21484"/>
                  </a:cubicBezTo>
                  <a:cubicBezTo>
                    <a:pt x="6853" y="21401"/>
                    <a:pt x="6853" y="20822"/>
                    <a:pt x="6189" y="19457"/>
                  </a:cubicBezTo>
                  <a:cubicBezTo>
                    <a:pt x="5524" y="18091"/>
                    <a:pt x="4195" y="15939"/>
                    <a:pt x="3032" y="13250"/>
                  </a:cubicBezTo>
                  <a:cubicBezTo>
                    <a:pt x="1869" y="10560"/>
                    <a:pt x="872" y="7333"/>
                    <a:pt x="373" y="5305"/>
                  </a:cubicBezTo>
                  <a:cubicBezTo>
                    <a:pt x="-125" y="3277"/>
                    <a:pt x="-125" y="2450"/>
                    <a:pt x="373" y="1829"/>
                  </a:cubicBezTo>
                  <a:cubicBezTo>
                    <a:pt x="872" y="1208"/>
                    <a:pt x="1869" y="795"/>
                    <a:pt x="3198" y="505"/>
                  </a:cubicBezTo>
                  <a:cubicBezTo>
                    <a:pt x="4527" y="215"/>
                    <a:pt x="6189" y="50"/>
                    <a:pt x="7850" y="8"/>
                  </a:cubicBezTo>
                  <a:cubicBezTo>
                    <a:pt x="9512" y="-33"/>
                    <a:pt x="11173" y="50"/>
                    <a:pt x="13333" y="753"/>
                  </a:cubicBezTo>
                  <a:cubicBezTo>
                    <a:pt x="15493" y="1457"/>
                    <a:pt x="18152" y="2781"/>
                    <a:pt x="19647" y="3981"/>
                  </a:cubicBezTo>
                  <a:cubicBezTo>
                    <a:pt x="21143" y="5181"/>
                    <a:pt x="21475" y="6257"/>
                    <a:pt x="20644" y="7126"/>
                  </a:cubicBezTo>
                  <a:cubicBezTo>
                    <a:pt x="19813" y="7995"/>
                    <a:pt x="17820" y="8657"/>
                    <a:pt x="15161" y="8864"/>
                  </a:cubicBezTo>
                  <a:cubicBezTo>
                    <a:pt x="12503" y="9070"/>
                    <a:pt x="9180" y="8822"/>
                    <a:pt x="5857" y="857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143000" y="1754915"/>
              <a:ext cx="139700" cy="2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7200"/>
                  </a:moveTo>
                  <a:cubicBezTo>
                    <a:pt x="0" y="6092"/>
                    <a:pt x="0" y="4985"/>
                    <a:pt x="982" y="4523"/>
                  </a:cubicBezTo>
                  <a:cubicBezTo>
                    <a:pt x="1964" y="4062"/>
                    <a:pt x="3927" y="4246"/>
                    <a:pt x="6055" y="5169"/>
                  </a:cubicBezTo>
                  <a:cubicBezTo>
                    <a:pt x="8182" y="6092"/>
                    <a:pt x="10473" y="7754"/>
                    <a:pt x="11945" y="10154"/>
                  </a:cubicBezTo>
                  <a:cubicBezTo>
                    <a:pt x="13418" y="12554"/>
                    <a:pt x="14073" y="15692"/>
                    <a:pt x="14073" y="17723"/>
                  </a:cubicBezTo>
                  <a:cubicBezTo>
                    <a:pt x="14073" y="19754"/>
                    <a:pt x="13418" y="20677"/>
                    <a:pt x="12273" y="21138"/>
                  </a:cubicBezTo>
                  <a:cubicBezTo>
                    <a:pt x="11127" y="21600"/>
                    <a:pt x="9491" y="21600"/>
                    <a:pt x="8673" y="19015"/>
                  </a:cubicBezTo>
                  <a:cubicBezTo>
                    <a:pt x="7855" y="16431"/>
                    <a:pt x="7855" y="11262"/>
                    <a:pt x="10145" y="7662"/>
                  </a:cubicBezTo>
                  <a:cubicBezTo>
                    <a:pt x="12436" y="4062"/>
                    <a:pt x="17018" y="2031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431131" y="1592904"/>
              <a:ext cx="130969" cy="40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49" fill="norm" stroke="1" extrusionOk="0">
                  <a:moveTo>
                    <a:pt x="18128" y="2844"/>
                  </a:moveTo>
                  <a:cubicBezTo>
                    <a:pt x="18471" y="2287"/>
                    <a:pt x="18814" y="1730"/>
                    <a:pt x="19157" y="1174"/>
                  </a:cubicBezTo>
                  <a:cubicBezTo>
                    <a:pt x="19500" y="617"/>
                    <a:pt x="19843" y="60"/>
                    <a:pt x="18985" y="5"/>
                  </a:cubicBezTo>
                  <a:cubicBezTo>
                    <a:pt x="18128" y="-51"/>
                    <a:pt x="16071" y="394"/>
                    <a:pt x="12985" y="2120"/>
                  </a:cubicBezTo>
                  <a:cubicBezTo>
                    <a:pt x="9900" y="3846"/>
                    <a:pt x="5785" y="6852"/>
                    <a:pt x="3214" y="9803"/>
                  </a:cubicBezTo>
                  <a:cubicBezTo>
                    <a:pt x="643" y="12753"/>
                    <a:pt x="-386" y="15648"/>
                    <a:pt x="128" y="17596"/>
                  </a:cubicBezTo>
                  <a:cubicBezTo>
                    <a:pt x="643" y="19545"/>
                    <a:pt x="2700" y="20547"/>
                    <a:pt x="6471" y="21048"/>
                  </a:cubicBezTo>
                  <a:cubicBezTo>
                    <a:pt x="10243" y="21549"/>
                    <a:pt x="15728" y="21549"/>
                    <a:pt x="21214" y="2154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790700" y="1635497"/>
              <a:ext cx="336550" cy="354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0" y="21398"/>
                  </a:moveTo>
                  <a:cubicBezTo>
                    <a:pt x="951" y="18075"/>
                    <a:pt x="1902" y="14752"/>
                    <a:pt x="2581" y="11365"/>
                  </a:cubicBezTo>
                  <a:cubicBezTo>
                    <a:pt x="3260" y="7978"/>
                    <a:pt x="3668" y="4527"/>
                    <a:pt x="3872" y="2482"/>
                  </a:cubicBezTo>
                  <a:cubicBezTo>
                    <a:pt x="4075" y="437"/>
                    <a:pt x="4075" y="-202"/>
                    <a:pt x="4008" y="54"/>
                  </a:cubicBezTo>
                  <a:cubicBezTo>
                    <a:pt x="3940" y="309"/>
                    <a:pt x="3804" y="1460"/>
                    <a:pt x="3736" y="4080"/>
                  </a:cubicBezTo>
                  <a:cubicBezTo>
                    <a:pt x="3668" y="6700"/>
                    <a:pt x="3668" y="10790"/>
                    <a:pt x="3804" y="13282"/>
                  </a:cubicBezTo>
                  <a:cubicBezTo>
                    <a:pt x="3940" y="15774"/>
                    <a:pt x="4211" y="16669"/>
                    <a:pt x="4619" y="17372"/>
                  </a:cubicBezTo>
                  <a:cubicBezTo>
                    <a:pt x="5026" y="18075"/>
                    <a:pt x="5570" y="18586"/>
                    <a:pt x="6181" y="18778"/>
                  </a:cubicBezTo>
                  <a:cubicBezTo>
                    <a:pt x="6792" y="18970"/>
                    <a:pt x="7472" y="18842"/>
                    <a:pt x="8491" y="17819"/>
                  </a:cubicBezTo>
                  <a:cubicBezTo>
                    <a:pt x="9509" y="16797"/>
                    <a:pt x="10868" y="14880"/>
                    <a:pt x="12091" y="12579"/>
                  </a:cubicBezTo>
                  <a:cubicBezTo>
                    <a:pt x="13313" y="10278"/>
                    <a:pt x="14400" y="7594"/>
                    <a:pt x="14943" y="5933"/>
                  </a:cubicBezTo>
                  <a:cubicBezTo>
                    <a:pt x="15487" y="4271"/>
                    <a:pt x="15487" y="3632"/>
                    <a:pt x="15419" y="2993"/>
                  </a:cubicBezTo>
                  <a:cubicBezTo>
                    <a:pt x="15351" y="2354"/>
                    <a:pt x="15215" y="1715"/>
                    <a:pt x="15147" y="1907"/>
                  </a:cubicBezTo>
                  <a:cubicBezTo>
                    <a:pt x="15079" y="2099"/>
                    <a:pt x="15079" y="3121"/>
                    <a:pt x="15147" y="5294"/>
                  </a:cubicBezTo>
                  <a:cubicBezTo>
                    <a:pt x="15215" y="7467"/>
                    <a:pt x="15351" y="10790"/>
                    <a:pt x="16030" y="13090"/>
                  </a:cubicBezTo>
                  <a:cubicBezTo>
                    <a:pt x="16709" y="15391"/>
                    <a:pt x="17932" y="16669"/>
                    <a:pt x="18951" y="17180"/>
                  </a:cubicBezTo>
                  <a:cubicBezTo>
                    <a:pt x="19970" y="17691"/>
                    <a:pt x="20785" y="17436"/>
                    <a:pt x="21600" y="1718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2361408" y="1655823"/>
              <a:ext cx="210342" cy="307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57" fill="norm" stroke="1" extrusionOk="0">
                  <a:moveTo>
                    <a:pt x="16761" y="3793"/>
                  </a:moveTo>
                  <a:cubicBezTo>
                    <a:pt x="17189" y="2471"/>
                    <a:pt x="17616" y="1148"/>
                    <a:pt x="17189" y="487"/>
                  </a:cubicBezTo>
                  <a:cubicBezTo>
                    <a:pt x="16761" y="-174"/>
                    <a:pt x="15478" y="-174"/>
                    <a:pt x="13446" y="561"/>
                  </a:cubicBezTo>
                  <a:cubicBezTo>
                    <a:pt x="11414" y="1295"/>
                    <a:pt x="8634" y="2765"/>
                    <a:pt x="6175" y="5116"/>
                  </a:cubicBezTo>
                  <a:cubicBezTo>
                    <a:pt x="3715" y="7467"/>
                    <a:pt x="1577" y="10699"/>
                    <a:pt x="614" y="13197"/>
                  </a:cubicBezTo>
                  <a:cubicBezTo>
                    <a:pt x="-348" y="15695"/>
                    <a:pt x="-134" y="17459"/>
                    <a:pt x="935" y="18855"/>
                  </a:cubicBezTo>
                  <a:cubicBezTo>
                    <a:pt x="2004" y="20250"/>
                    <a:pt x="3929" y="21279"/>
                    <a:pt x="7458" y="21353"/>
                  </a:cubicBezTo>
                  <a:cubicBezTo>
                    <a:pt x="10987" y="21426"/>
                    <a:pt x="16119" y="20544"/>
                    <a:pt x="21252" y="1966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2381250" y="1812065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883400" y="1547807"/>
              <a:ext cx="196350" cy="45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85" fill="norm" stroke="1" extrusionOk="0">
                  <a:moveTo>
                    <a:pt x="21316" y="1685"/>
                  </a:moveTo>
                  <a:cubicBezTo>
                    <a:pt x="20167" y="1085"/>
                    <a:pt x="19018" y="485"/>
                    <a:pt x="17754" y="185"/>
                  </a:cubicBezTo>
                  <a:cubicBezTo>
                    <a:pt x="16490" y="-115"/>
                    <a:pt x="15112" y="-115"/>
                    <a:pt x="12814" y="685"/>
                  </a:cubicBezTo>
                  <a:cubicBezTo>
                    <a:pt x="10516" y="1485"/>
                    <a:pt x="7299" y="3085"/>
                    <a:pt x="4771" y="5385"/>
                  </a:cubicBezTo>
                  <a:cubicBezTo>
                    <a:pt x="2244" y="7685"/>
                    <a:pt x="405" y="10685"/>
                    <a:pt x="61" y="13285"/>
                  </a:cubicBezTo>
                  <a:cubicBezTo>
                    <a:pt x="-284" y="15885"/>
                    <a:pt x="865" y="18085"/>
                    <a:pt x="2933" y="19385"/>
                  </a:cubicBezTo>
                  <a:cubicBezTo>
                    <a:pt x="5001" y="20685"/>
                    <a:pt x="7988" y="21085"/>
                    <a:pt x="10976" y="2148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165230" y="1575985"/>
              <a:ext cx="193920" cy="41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5" fill="norm" stroke="1" extrusionOk="0">
                  <a:moveTo>
                    <a:pt x="8832" y="6538"/>
                  </a:moveTo>
                  <a:cubicBezTo>
                    <a:pt x="7658" y="6862"/>
                    <a:pt x="6484" y="7186"/>
                    <a:pt x="5427" y="8374"/>
                  </a:cubicBezTo>
                  <a:cubicBezTo>
                    <a:pt x="4371" y="9562"/>
                    <a:pt x="3432" y="11614"/>
                    <a:pt x="2727" y="13774"/>
                  </a:cubicBezTo>
                  <a:cubicBezTo>
                    <a:pt x="2023" y="15934"/>
                    <a:pt x="1553" y="18202"/>
                    <a:pt x="1084" y="19606"/>
                  </a:cubicBezTo>
                  <a:cubicBezTo>
                    <a:pt x="614" y="21010"/>
                    <a:pt x="145" y="21550"/>
                    <a:pt x="27" y="21388"/>
                  </a:cubicBezTo>
                  <a:cubicBezTo>
                    <a:pt x="-90" y="21226"/>
                    <a:pt x="145" y="20362"/>
                    <a:pt x="1319" y="18148"/>
                  </a:cubicBezTo>
                  <a:cubicBezTo>
                    <a:pt x="2493" y="15934"/>
                    <a:pt x="4606" y="12370"/>
                    <a:pt x="6367" y="9292"/>
                  </a:cubicBezTo>
                  <a:cubicBezTo>
                    <a:pt x="8127" y="6214"/>
                    <a:pt x="9536" y="3622"/>
                    <a:pt x="10593" y="2056"/>
                  </a:cubicBezTo>
                  <a:cubicBezTo>
                    <a:pt x="11649" y="490"/>
                    <a:pt x="12353" y="-50"/>
                    <a:pt x="12940" y="4"/>
                  </a:cubicBezTo>
                  <a:cubicBezTo>
                    <a:pt x="13527" y="58"/>
                    <a:pt x="13997" y="706"/>
                    <a:pt x="14232" y="2488"/>
                  </a:cubicBezTo>
                  <a:cubicBezTo>
                    <a:pt x="14467" y="4270"/>
                    <a:pt x="14467" y="7186"/>
                    <a:pt x="15640" y="10102"/>
                  </a:cubicBezTo>
                  <a:cubicBezTo>
                    <a:pt x="16814" y="13018"/>
                    <a:pt x="19162" y="15934"/>
                    <a:pt x="21510" y="1885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186568" y="1845931"/>
              <a:ext cx="159883" cy="1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7280"/>
                    <a:pt x="-132" y="12960"/>
                    <a:pt x="10" y="8640"/>
                  </a:cubicBezTo>
                  <a:cubicBezTo>
                    <a:pt x="152" y="4320"/>
                    <a:pt x="1857" y="0"/>
                    <a:pt x="5694" y="0"/>
                  </a:cubicBezTo>
                  <a:cubicBezTo>
                    <a:pt x="9531" y="0"/>
                    <a:pt x="15500" y="4320"/>
                    <a:pt x="21468" y="864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486150" y="1888265"/>
              <a:ext cx="635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3713527" y="1640615"/>
              <a:ext cx="139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91"/>
                    <a:pt x="1783" y="8182"/>
                    <a:pt x="240" y="11782"/>
                  </a:cubicBezTo>
                  <a:cubicBezTo>
                    <a:pt x="-1303" y="15382"/>
                    <a:pt x="4868" y="18491"/>
                    <a:pt x="1104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714750" y="1579149"/>
              <a:ext cx="178906" cy="38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11" fill="norm" stroke="1" extrusionOk="0">
                  <a:moveTo>
                    <a:pt x="0" y="3024"/>
                  </a:moveTo>
                  <a:cubicBezTo>
                    <a:pt x="1779" y="1862"/>
                    <a:pt x="3558" y="701"/>
                    <a:pt x="6099" y="237"/>
                  </a:cubicBezTo>
                  <a:cubicBezTo>
                    <a:pt x="8640" y="-228"/>
                    <a:pt x="11944" y="4"/>
                    <a:pt x="14104" y="817"/>
                  </a:cubicBezTo>
                  <a:cubicBezTo>
                    <a:pt x="16264" y="1630"/>
                    <a:pt x="17280" y="3024"/>
                    <a:pt x="17026" y="4301"/>
                  </a:cubicBezTo>
                  <a:cubicBezTo>
                    <a:pt x="16772" y="5578"/>
                    <a:pt x="15247" y="6740"/>
                    <a:pt x="13849" y="7611"/>
                  </a:cubicBezTo>
                  <a:cubicBezTo>
                    <a:pt x="12452" y="8482"/>
                    <a:pt x="11181" y="9062"/>
                    <a:pt x="10546" y="9643"/>
                  </a:cubicBezTo>
                  <a:cubicBezTo>
                    <a:pt x="9911" y="10224"/>
                    <a:pt x="9911" y="10804"/>
                    <a:pt x="11054" y="11443"/>
                  </a:cubicBezTo>
                  <a:cubicBezTo>
                    <a:pt x="12198" y="12082"/>
                    <a:pt x="14485" y="12778"/>
                    <a:pt x="16772" y="13707"/>
                  </a:cubicBezTo>
                  <a:cubicBezTo>
                    <a:pt x="19059" y="14637"/>
                    <a:pt x="21346" y="15798"/>
                    <a:pt x="21473" y="17075"/>
                  </a:cubicBezTo>
                  <a:cubicBezTo>
                    <a:pt x="21600" y="18353"/>
                    <a:pt x="19567" y="19746"/>
                    <a:pt x="17915" y="20501"/>
                  </a:cubicBezTo>
                  <a:cubicBezTo>
                    <a:pt x="16264" y="21256"/>
                    <a:pt x="14993" y="21372"/>
                    <a:pt x="13468" y="21024"/>
                  </a:cubicBezTo>
                  <a:cubicBezTo>
                    <a:pt x="11944" y="20675"/>
                    <a:pt x="10165" y="19862"/>
                    <a:pt x="8386" y="1904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968749" y="1519965"/>
              <a:ext cx="139872" cy="45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90" fill="norm" stroke="1" extrusionOk="0">
                  <a:moveTo>
                    <a:pt x="0" y="0"/>
                  </a:moveTo>
                  <a:cubicBezTo>
                    <a:pt x="3176" y="694"/>
                    <a:pt x="6353" y="1387"/>
                    <a:pt x="10006" y="3418"/>
                  </a:cubicBezTo>
                  <a:cubicBezTo>
                    <a:pt x="13659" y="5450"/>
                    <a:pt x="17788" y="8818"/>
                    <a:pt x="19694" y="11642"/>
                  </a:cubicBezTo>
                  <a:cubicBezTo>
                    <a:pt x="21600" y="14466"/>
                    <a:pt x="21282" y="16745"/>
                    <a:pt x="19535" y="18330"/>
                  </a:cubicBezTo>
                  <a:cubicBezTo>
                    <a:pt x="17788" y="19916"/>
                    <a:pt x="14612" y="20807"/>
                    <a:pt x="12229" y="21204"/>
                  </a:cubicBezTo>
                  <a:cubicBezTo>
                    <a:pt x="9847" y="21600"/>
                    <a:pt x="8259" y="21501"/>
                    <a:pt x="6671" y="2140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140199" y="1461610"/>
              <a:ext cx="161980" cy="591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67" fill="norm" stroke="1" extrusionOk="0">
                  <a:moveTo>
                    <a:pt x="0" y="507"/>
                  </a:moveTo>
                  <a:cubicBezTo>
                    <a:pt x="1122" y="276"/>
                    <a:pt x="2244" y="44"/>
                    <a:pt x="3506" y="6"/>
                  </a:cubicBezTo>
                  <a:cubicBezTo>
                    <a:pt x="4769" y="-33"/>
                    <a:pt x="6171" y="121"/>
                    <a:pt x="8556" y="1008"/>
                  </a:cubicBezTo>
                  <a:cubicBezTo>
                    <a:pt x="10940" y="1896"/>
                    <a:pt x="14306" y="3516"/>
                    <a:pt x="16971" y="5637"/>
                  </a:cubicBezTo>
                  <a:cubicBezTo>
                    <a:pt x="19636" y="7758"/>
                    <a:pt x="21600" y="10381"/>
                    <a:pt x="21460" y="12888"/>
                  </a:cubicBezTo>
                  <a:cubicBezTo>
                    <a:pt x="21319" y="15396"/>
                    <a:pt x="19075" y="17787"/>
                    <a:pt x="16551" y="19214"/>
                  </a:cubicBezTo>
                  <a:cubicBezTo>
                    <a:pt x="14026" y="20641"/>
                    <a:pt x="11221" y="21104"/>
                    <a:pt x="8416" y="2156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4762500" y="1634265"/>
              <a:ext cx="26499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0" y="0"/>
                  </a:moveTo>
                  <a:cubicBezTo>
                    <a:pt x="4286" y="2141"/>
                    <a:pt x="8571" y="4281"/>
                    <a:pt x="11657" y="5838"/>
                  </a:cubicBezTo>
                  <a:cubicBezTo>
                    <a:pt x="14743" y="7395"/>
                    <a:pt x="16629" y="8368"/>
                    <a:pt x="17914" y="9146"/>
                  </a:cubicBezTo>
                  <a:cubicBezTo>
                    <a:pt x="19200" y="9924"/>
                    <a:pt x="19886" y="10508"/>
                    <a:pt x="20486" y="11189"/>
                  </a:cubicBezTo>
                  <a:cubicBezTo>
                    <a:pt x="21086" y="11870"/>
                    <a:pt x="21600" y="12649"/>
                    <a:pt x="21429" y="13135"/>
                  </a:cubicBezTo>
                  <a:cubicBezTo>
                    <a:pt x="21257" y="13622"/>
                    <a:pt x="20400" y="13816"/>
                    <a:pt x="17914" y="14692"/>
                  </a:cubicBezTo>
                  <a:cubicBezTo>
                    <a:pt x="15429" y="15568"/>
                    <a:pt x="11314" y="17124"/>
                    <a:pt x="8829" y="18389"/>
                  </a:cubicBezTo>
                  <a:cubicBezTo>
                    <a:pt x="6343" y="19654"/>
                    <a:pt x="5486" y="20627"/>
                    <a:pt x="4629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4813300" y="1862865"/>
              <a:ext cx="3365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53" y="4680"/>
                    <a:pt x="12906" y="9360"/>
                    <a:pt x="9306" y="12960"/>
                  </a:cubicBezTo>
                  <a:cubicBezTo>
                    <a:pt x="5706" y="16560"/>
                    <a:pt x="2853" y="1908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5305553" y="1724289"/>
              <a:ext cx="175717" cy="203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0792" fill="norm" stroke="1" extrusionOk="0">
                  <a:moveTo>
                    <a:pt x="20187" y="3773"/>
                  </a:moveTo>
                  <a:cubicBezTo>
                    <a:pt x="19678" y="2261"/>
                    <a:pt x="19170" y="749"/>
                    <a:pt x="17391" y="209"/>
                  </a:cubicBezTo>
                  <a:cubicBezTo>
                    <a:pt x="15612" y="-331"/>
                    <a:pt x="12563" y="101"/>
                    <a:pt x="9387" y="2369"/>
                  </a:cubicBezTo>
                  <a:cubicBezTo>
                    <a:pt x="6210" y="4637"/>
                    <a:pt x="2907" y="8741"/>
                    <a:pt x="1255" y="11981"/>
                  </a:cubicBezTo>
                  <a:cubicBezTo>
                    <a:pt x="-397" y="15221"/>
                    <a:pt x="-397" y="17597"/>
                    <a:pt x="1128" y="19109"/>
                  </a:cubicBezTo>
                  <a:cubicBezTo>
                    <a:pt x="2652" y="20621"/>
                    <a:pt x="5702" y="21269"/>
                    <a:pt x="9005" y="20405"/>
                  </a:cubicBezTo>
                  <a:cubicBezTo>
                    <a:pt x="12309" y="19541"/>
                    <a:pt x="15867" y="17165"/>
                    <a:pt x="18027" y="14465"/>
                  </a:cubicBezTo>
                  <a:cubicBezTo>
                    <a:pt x="20187" y="11765"/>
                    <a:pt x="20949" y="8741"/>
                    <a:pt x="21076" y="6581"/>
                  </a:cubicBezTo>
                  <a:cubicBezTo>
                    <a:pt x="21203" y="4421"/>
                    <a:pt x="20695" y="3125"/>
                    <a:pt x="19805" y="2585"/>
                  </a:cubicBezTo>
                  <a:cubicBezTo>
                    <a:pt x="18916" y="2045"/>
                    <a:pt x="17645" y="2261"/>
                    <a:pt x="16375" y="247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588000" y="1850165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5787765" y="1670162"/>
              <a:ext cx="130436" cy="3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69" fill="norm" stroke="1" extrusionOk="0">
                  <a:moveTo>
                    <a:pt x="21469" y="5884"/>
                  </a:moveTo>
                  <a:cubicBezTo>
                    <a:pt x="20075" y="4517"/>
                    <a:pt x="18682" y="3150"/>
                    <a:pt x="16069" y="2125"/>
                  </a:cubicBezTo>
                  <a:cubicBezTo>
                    <a:pt x="13456" y="1099"/>
                    <a:pt x="9624" y="416"/>
                    <a:pt x="6837" y="142"/>
                  </a:cubicBezTo>
                  <a:cubicBezTo>
                    <a:pt x="4050" y="-131"/>
                    <a:pt x="2308" y="6"/>
                    <a:pt x="1263" y="416"/>
                  </a:cubicBezTo>
                  <a:cubicBezTo>
                    <a:pt x="217" y="826"/>
                    <a:pt x="-131" y="1510"/>
                    <a:pt x="43" y="2193"/>
                  </a:cubicBezTo>
                  <a:cubicBezTo>
                    <a:pt x="217" y="2877"/>
                    <a:pt x="914" y="3560"/>
                    <a:pt x="3004" y="3834"/>
                  </a:cubicBezTo>
                  <a:cubicBezTo>
                    <a:pt x="5095" y="4107"/>
                    <a:pt x="8579" y="3970"/>
                    <a:pt x="11366" y="3834"/>
                  </a:cubicBezTo>
                  <a:cubicBezTo>
                    <a:pt x="14153" y="3697"/>
                    <a:pt x="16243" y="3560"/>
                    <a:pt x="17288" y="3902"/>
                  </a:cubicBezTo>
                  <a:cubicBezTo>
                    <a:pt x="18334" y="4244"/>
                    <a:pt x="18334" y="5064"/>
                    <a:pt x="17985" y="7388"/>
                  </a:cubicBezTo>
                  <a:cubicBezTo>
                    <a:pt x="17637" y="9712"/>
                    <a:pt x="16940" y="13540"/>
                    <a:pt x="16417" y="16137"/>
                  </a:cubicBezTo>
                  <a:cubicBezTo>
                    <a:pt x="15895" y="18735"/>
                    <a:pt x="15546" y="20102"/>
                    <a:pt x="15198" y="2146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094788" y="1706445"/>
              <a:ext cx="98461" cy="32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5" h="21445" fill="norm" stroke="1" extrusionOk="0">
                  <a:moveTo>
                    <a:pt x="14799" y="692"/>
                  </a:moveTo>
                  <a:cubicBezTo>
                    <a:pt x="10831" y="269"/>
                    <a:pt x="6864" y="-155"/>
                    <a:pt x="4219" y="57"/>
                  </a:cubicBezTo>
                  <a:cubicBezTo>
                    <a:pt x="1574" y="269"/>
                    <a:pt x="252" y="1116"/>
                    <a:pt x="31" y="2386"/>
                  </a:cubicBezTo>
                  <a:cubicBezTo>
                    <a:pt x="-189" y="3657"/>
                    <a:pt x="693" y="5351"/>
                    <a:pt x="3999" y="7186"/>
                  </a:cubicBezTo>
                  <a:cubicBezTo>
                    <a:pt x="7305" y="9021"/>
                    <a:pt x="13035" y="10998"/>
                    <a:pt x="16562" y="13045"/>
                  </a:cubicBezTo>
                  <a:cubicBezTo>
                    <a:pt x="20089" y="15092"/>
                    <a:pt x="21411" y="17210"/>
                    <a:pt x="19868" y="18621"/>
                  </a:cubicBezTo>
                  <a:cubicBezTo>
                    <a:pt x="18325" y="20033"/>
                    <a:pt x="13917" y="20739"/>
                    <a:pt x="9509" y="2144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070600" y="1672365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200"/>
                    <a:pt x="8836" y="10800"/>
                    <a:pt x="12436" y="7200"/>
                  </a:cubicBezTo>
                  <a:cubicBezTo>
                    <a:pt x="16036" y="3600"/>
                    <a:pt x="18818" y="18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330950" y="319815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330950" y="434115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300"/>
                    <a:pt x="8471" y="9000"/>
                    <a:pt x="12071" y="5400"/>
                  </a:cubicBezTo>
                  <a:cubicBezTo>
                    <a:pt x="15671" y="1800"/>
                    <a:pt x="18635" y="9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711950" y="243615"/>
              <a:ext cx="6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00"/>
                    <a:pt x="21600" y="8400"/>
                    <a:pt x="18000" y="12000"/>
                  </a:cubicBezTo>
                  <a:cubicBezTo>
                    <a:pt x="14400" y="15600"/>
                    <a:pt x="7200" y="186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805627" y="274802"/>
              <a:ext cx="148975" cy="22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0813" fill="norm" stroke="1" extrusionOk="0">
                  <a:moveTo>
                    <a:pt x="9984" y="2409"/>
                  </a:moveTo>
                  <a:cubicBezTo>
                    <a:pt x="8209" y="2212"/>
                    <a:pt x="6433" y="2016"/>
                    <a:pt x="4658" y="2998"/>
                  </a:cubicBezTo>
                  <a:cubicBezTo>
                    <a:pt x="2883" y="3980"/>
                    <a:pt x="1107" y="6140"/>
                    <a:pt x="368" y="9085"/>
                  </a:cubicBezTo>
                  <a:cubicBezTo>
                    <a:pt x="-372" y="12031"/>
                    <a:pt x="-76" y="15761"/>
                    <a:pt x="1995" y="18118"/>
                  </a:cubicBezTo>
                  <a:cubicBezTo>
                    <a:pt x="4066" y="20474"/>
                    <a:pt x="7913" y="21456"/>
                    <a:pt x="11464" y="20376"/>
                  </a:cubicBezTo>
                  <a:cubicBezTo>
                    <a:pt x="15014" y="19296"/>
                    <a:pt x="18269" y="16154"/>
                    <a:pt x="19749" y="12718"/>
                  </a:cubicBezTo>
                  <a:cubicBezTo>
                    <a:pt x="21228" y="9281"/>
                    <a:pt x="20932" y="5551"/>
                    <a:pt x="20340" y="3292"/>
                  </a:cubicBezTo>
                  <a:cubicBezTo>
                    <a:pt x="19749" y="1034"/>
                    <a:pt x="18861" y="249"/>
                    <a:pt x="17529" y="52"/>
                  </a:cubicBezTo>
                  <a:cubicBezTo>
                    <a:pt x="16198" y="-144"/>
                    <a:pt x="14423" y="249"/>
                    <a:pt x="12647" y="64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29640" y="2895798"/>
              <a:ext cx="265761" cy="55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1" fill="norm" stroke="1" extrusionOk="0">
                  <a:moveTo>
                    <a:pt x="6610" y="10718"/>
                  </a:moveTo>
                  <a:cubicBezTo>
                    <a:pt x="6438" y="10140"/>
                    <a:pt x="6267" y="9563"/>
                    <a:pt x="6095" y="9605"/>
                  </a:cubicBezTo>
                  <a:cubicBezTo>
                    <a:pt x="5924" y="9646"/>
                    <a:pt x="5753" y="10305"/>
                    <a:pt x="5324" y="11542"/>
                  </a:cubicBezTo>
                  <a:cubicBezTo>
                    <a:pt x="4895" y="12779"/>
                    <a:pt x="4210" y="14592"/>
                    <a:pt x="3438" y="16200"/>
                  </a:cubicBezTo>
                  <a:cubicBezTo>
                    <a:pt x="2667" y="17808"/>
                    <a:pt x="1810" y="19209"/>
                    <a:pt x="1210" y="20157"/>
                  </a:cubicBezTo>
                  <a:cubicBezTo>
                    <a:pt x="610" y="21105"/>
                    <a:pt x="267" y="21600"/>
                    <a:pt x="95" y="21559"/>
                  </a:cubicBezTo>
                  <a:cubicBezTo>
                    <a:pt x="-76" y="21518"/>
                    <a:pt x="-76" y="20940"/>
                    <a:pt x="610" y="19209"/>
                  </a:cubicBezTo>
                  <a:cubicBezTo>
                    <a:pt x="1295" y="17478"/>
                    <a:pt x="2667" y="14592"/>
                    <a:pt x="4210" y="11748"/>
                  </a:cubicBezTo>
                  <a:cubicBezTo>
                    <a:pt x="5753" y="8904"/>
                    <a:pt x="7467" y="6101"/>
                    <a:pt x="8581" y="4287"/>
                  </a:cubicBezTo>
                  <a:cubicBezTo>
                    <a:pt x="9695" y="2473"/>
                    <a:pt x="10210" y="1649"/>
                    <a:pt x="10638" y="1031"/>
                  </a:cubicBezTo>
                  <a:cubicBezTo>
                    <a:pt x="11067" y="412"/>
                    <a:pt x="11410" y="0"/>
                    <a:pt x="11838" y="0"/>
                  </a:cubicBezTo>
                  <a:cubicBezTo>
                    <a:pt x="12267" y="0"/>
                    <a:pt x="12781" y="412"/>
                    <a:pt x="13467" y="1979"/>
                  </a:cubicBezTo>
                  <a:cubicBezTo>
                    <a:pt x="14153" y="3545"/>
                    <a:pt x="15010" y="6266"/>
                    <a:pt x="16210" y="8986"/>
                  </a:cubicBezTo>
                  <a:cubicBezTo>
                    <a:pt x="17410" y="11707"/>
                    <a:pt x="18953" y="14427"/>
                    <a:pt x="19895" y="15994"/>
                  </a:cubicBezTo>
                  <a:cubicBezTo>
                    <a:pt x="20838" y="17560"/>
                    <a:pt x="21181" y="17973"/>
                    <a:pt x="21524" y="1838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123950" y="3242931"/>
              <a:ext cx="165100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5247"/>
                    <a:pt x="554" y="8894"/>
                    <a:pt x="1385" y="5082"/>
                  </a:cubicBezTo>
                  <a:cubicBezTo>
                    <a:pt x="2215" y="1271"/>
                    <a:pt x="3600" y="0"/>
                    <a:pt x="7062" y="0"/>
                  </a:cubicBezTo>
                  <a:cubicBezTo>
                    <a:pt x="10523" y="0"/>
                    <a:pt x="16062" y="1271"/>
                    <a:pt x="21600" y="254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440227" y="3259865"/>
              <a:ext cx="1392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184"/>
                    <a:pt x="1783" y="10368"/>
                    <a:pt x="240" y="13968"/>
                  </a:cubicBezTo>
                  <a:cubicBezTo>
                    <a:pt x="-1303" y="17568"/>
                    <a:pt x="4868" y="19584"/>
                    <a:pt x="1104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626542" y="3024915"/>
              <a:ext cx="1810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233"/>
                    <a:pt x="-1068" y="6465"/>
                    <a:pt x="132" y="10065"/>
                  </a:cubicBezTo>
                  <a:cubicBezTo>
                    <a:pt x="1332" y="13665"/>
                    <a:pt x="10932" y="17633"/>
                    <a:pt x="20532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625599" y="2927619"/>
              <a:ext cx="193589" cy="44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395" fill="norm" stroke="1" extrusionOk="0">
                  <a:moveTo>
                    <a:pt x="0" y="8274"/>
                  </a:moveTo>
                  <a:cubicBezTo>
                    <a:pt x="0" y="6356"/>
                    <a:pt x="0" y="4438"/>
                    <a:pt x="1494" y="2974"/>
                  </a:cubicBezTo>
                  <a:cubicBezTo>
                    <a:pt x="2987" y="1511"/>
                    <a:pt x="5974" y="502"/>
                    <a:pt x="8732" y="148"/>
                  </a:cubicBezTo>
                  <a:cubicBezTo>
                    <a:pt x="11489" y="-205"/>
                    <a:pt x="14017" y="98"/>
                    <a:pt x="15396" y="804"/>
                  </a:cubicBezTo>
                  <a:cubicBezTo>
                    <a:pt x="16774" y="1511"/>
                    <a:pt x="17004" y="2621"/>
                    <a:pt x="15970" y="3782"/>
                  </a:cubicBezTo>
                  <a:cubicBezTo>
                    <a:pt x="14936" y="4943"/>
                    <a:pt x="12638" y="6154"/>
                    <a:pt x="11145" y="6961"/>
                  </a:cubicBezTo>
                  <a:cubicBezTo>
                    <a:pt x="9651" y="7769"/>
                    <a:pt x="8962" y="8173"/>
                    <a:pt x="8962" y="8576"/>
                  </a:cubicBezTo>
                  <a:cubicBezTo>
                    <a:pt x="8962" y="8980"/>
                    <a:pt x="9651" y="9384"/>
                    <a:pt x="11719" y="9939"/>
                  </a:cubicBezTo>
                  <a:cubicBezTo>
                    <a:pt x="13787" y="10494"/>
                    <a:pt x="17234" y="11201"/>
                    <a:pt x="19187" y="12159"/>
                  </a:cubicBezTo>
                  <a:cubicBezTo>
                    <a:pt x="21140" y="13118"/>
                    <a:pt x="21600" y="14330"/>
                    <a:pt x="20221" y="15844"/>
                  </a:cubicBezTo>
                  <a:cubicBezTo>
                    <a:pt x="18843" y="17358"/>
                    <a:pt x="15626" y="19174"/>
                    <a:pt x="13098" y="20184"/>
                  </a:cubicBezTo>
                  <a:cubicBezTo>
                    <a:pt x="10570" y="21193"/>
                    <a:pt x="8732" y="21395"/>
                    <a:pt x="7238" y="21395"/>
                  </a:cubicBezTo>
                  <a:cubicBezTo>
                    <a:pt x="5745" y="21395"/>
                    <a:pt x="4596" y="21193"/>
                    <a:pt x="4251" y="20789"/>
                  </a:cubicBezTo>
                  <a:cubicBezTo>
                    <a:pt x="3906" y="20386"/>
                    <a:pt x="4366" y="19780"/>
                    <a:pt x="4826" y="1917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738803" y="2936668"/>
              <a:ext cx="175598" cy="55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2" fill="norm" stroke="1" extrusionOk="0">
                  <a:moveTo>
                    <a:pt x="19556" y="1211"/>
                  </a:moveTo>
                  <a:cubicBezTo>
                    <a:pt x="19556" y="716"/>
                    <a:pt x="19556" y="222"/>
                    <a:pt x="18794" y="57"/>
                  </a:cubicBezTo>
                  <a:cubicBezTo>
                    <a:pt x="18032" y="-108"/>
                    <a:pt x="16507" y="57"/>
                    <a:pt x="13839" y="923"/>
                  </a:cubicBezTo>
                  <a:cubicBezTo>
                    <a:pt x="11170" y="1788"/>
                    <a:pt x="7359" y="3355"/>
                    <a:pt x="4436" y="5416"/>
                  </a:cubicBezTo>
                  <a:cubicBezTo>
                    <a:pt x="1514" y="7477"/>
                    <a:pt x="-519" y="10032"/>
                    <a:pt x="116" y="12506"/>
                  </a:cubicBezTo>
                  <a:cubicBezTo>
                    <a:pt x="752" y="14979"/>
                    <a:pt x="4055" y="17370"/>
                    <a:pt x="7994" y="18854"/>
                  </a:cubicBezTo>
                  <a:cubicBezTo>
                    <a:pt x="11933" y="20338"/>
                    <a:pt x="16507" y="20915"/>
                    <a:pt x="21081" y="2149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917700" y="2919295"/>
              <a:ext cx="168606" cy="49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432" fill="norm" stroke="1" extrusionOk="0">
                  <a:moveTo>
                    <a:pt x="0" y="445"/>
                  </a:moveTo>
                  <a:cubicBezTo>
                    <a:pt x="1054" y="172"/>
                    <a:pt x="2107" y="-100"/>
                    <a:pt x="3293" y="36"/>
                  </a:cubicBezTo>
                  <a:cubicBezTo>
                    <a:pt x="4478" y="172"/>
                    <a:pt x="5795" y="717"/>
                    <a:pt x="8693" y="2169"/>
                  </a:cubicBezTo>
                  <a:cubicBezTo>
                    <a:pt x="11590" y="3621"/>
                    <a:pt x="16068" y="5981"/>
                    <a:pt x="18571" y="8295"/>
                  </a:cubicBezTo>
                  <a:cubicBezTo>
                    <a:pt x="21073" y="10609"/>
                    <a:pt x="21600" y="12878"/>
                    <a:pt x="20283" y="14739"/>
                  </a:cubicBezTo>
                  <a:cubicBezTo>
                    <a:pt x="18966" y="16599"/>
                    <a:pt x="15805" y="18051"/>
                    <a:pt x="13302" y="19050"/>
                  </a:cubicBezTo>
                  <a:cubicBezTo>
                    <a:pt x="10800" y="20048"/>
                    <a:pt x="8956" y="20592"/>
                    <a:pt x="7376" y="20955"/>
                  </a:cubicBezTo>
                  <a:cubicBezTo>
                    <a:pt x="5795" y="21318"/>
                    <a:pt x="4478" y="21500"/>
                    <a:pt x="3951" y="21409"/>
                  </a:cubicBezTo>
                  <a:cubicBezTo>
                    <a:pt x="3424" y="21318"/>
                    <a:pt x="3688" y="20955"/>
                    <a:pt x="3951" y="2059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355850" y="3035170"/>
              <a:ext cx="1587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472" y="12582"/>
                    <a:pt x="10944" y="4867"/>
                    <a:pt x="14544" y="1782"/>
                  </a:cubicBezTo>
                  <a:cubicBezTo>
                    <a:pt x="18144" y="-1304"/>
                    <a:pt x="19872" y="239"/>
                    <a:pt x="21600" y="178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432050" y="3113815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413000" y="3202715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33" y="7200"/>
                    <a:pt x="10667" y="14400"/>
                    <a:pt x="14267" y="18000"/>
                  </a:cubicBezTo>
                  <a:cubicBezTo>
                    <a:pt x="17867" y="21600"/>
                    <a:pt x="19733" y="216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3129491" y="2898865"/>
              <a:ext cx="216960" cy="56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64" fill="norm" stroke="1" extrusionOk="0">
                  <a:moveTo>
                    <a:pt x="16926" y="692"/>
                  </a:moveTo>
                  <a:cubicBezTo>
                    <a:pt x="16303" y="368"/>
                    <a:pt x="15680" y="45"/>
                    <a:pt x="14746" y="4"/>
                  </a:cubicBezTo>
                  <a:cubicBezTo>
                    <a:pt x="13811" y="-36"/>
                    <a:pt x="12565" y="207"/>
                    <a:pt x="10280" y="1420"/>
                  </a:cubicBezTo>
                  <a:cubicBezTo>
                    <a:pt x="7996" y="2634"/>
                    <a:pt x="4673" y="4818"/>
                    <a:pt x="2596" y="7366"/>
                  </a:cubicBezTo>
                  <a:cubicBezTo>
                    <a:pt x="519" y="9915"/>
                    <a:pt x="-312" y="12827"/>
                    <a:pt x="103" y="15092"/>
                  </a:cubicBezTo>
                  <a:cubicBezTo>
                    <a:pt x="519" y="17357"/>
                    <a:pt x="2180" y="18975"/>
                    <a:pt x="5919" y="19946"/>
                  </a:cubicBezTo>
                  <a:cubicBezTo>
                    <a:pt x="9657" y="20917"/>
                    <a:pt x="15473" y="21240"/>
                    <a:pt x="21288" y="2156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594100" y="3119174"/>
              <a:ext cx="336550" cy="31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21378"/>
                  </a:moveTo>
                  <a:cubicBezTo>
                    <a:pt x="1494" y="17899"/>
                    <a:pt x="2989" y="14420"/>
                    <a:pt x="4008" y="11303"/>
                  </a:cubicBezTo>
                  <a:cubicBezTo>
                    <a:pt x="5026" y="8186"/>
                    <a:pt x="5570" y="5432"/>
                    <a:pt x="5977" y="3475"/>
                  </a:cubicBezTo>
                  <a:cubicBezTo>
                    <a:pt x="6385" y="1518"/>
                    <a:pt x="6657" y="358"/>
                    <a:pt x="6589" y="68"/>
                  </a:cubicBezTo>
                  <a:cubicBezTo>
                    <a:pt x="6521" y="-222"/>
                    <a:pt x="6113" y="358"/>
                    <a:pt x="5502" y="2967"/>
                  </a:cubicBezTo>
                  <a:cubicBezTo>
                    <a:pt x="4891" y="5577"/>
                    <a:pt x="4075" y="10216"/>
                    <a:pt x="3668" y="12970"/>
                  </a:cubicBezTo>
                  <a:cubicBezTo>
                    <a:pt x="3260" y="15724"/>
                    <a:pt x="3260" y="16594"/>
                    <a:pt x="3464" y="17319"/>
                  </a:cubicBezTo>
                  <a:cubicBezTo>
                    <a:pt x="3668" y="18044"/>
                    <a:pt x="4075" y="18624"/>
                    <a:pt x="4687" y="18986"/>
                  </a:cubicBezTo>
                  <a:cubicBezTo>
                    <a:pt x="5298" y="19348"/>
                    <a:pt x="6113" y="19493"/>
                    <a:pt x="7268" y="18841"/>
                  </a:cubicBezTo>
                  <a:cubicBezTo>
                    <a:pt x="8423" y="18189"/>
                    <a:pt x="9917" y="16739"/>
                    <a:pt x="11343" y="14565"/>
                  </a:cubicBezTo>
                  <a:cubicBezTo>
                    <a:pt x="12770" y="12390"/>
                    <a:pt x="14128" y="9491"/>
                    <a:pt x="15011" y="7316"/>
                  </a:cubicBezTo>
                  <a:cubicBezTo>
                    <a:pt x="15894" y="5142"/>
                    <a:pt x="16302" y="3692"/>
                    <a:pt x="16370" y="3402"/>
                  </a:cubicBezTo>
                  <a:cubicBezTo>
                    <a:pt x="16438" y="3112"/>
                    <a:pt x="16166" y="3982"/>
                    <a:pt x="16098" y="5649"/>
                  </a:cubicBezTo>
                  <a:cubicBezTo>
                    <a:pt x="16030" y="7316"/>
                    <a:pt x="16166" y="9781"/>
                    <a:pt x="17117" y="11738"/>
                  </a:cubicBezTo>
                  <a:cubicBezTo>
                    <a:pt x="18068" y="13695"/>
                    <a:pt x="19834" y="15144"/>
                    <a:pt x="21600" y="16594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3683425" y="2845985"/>
              <a:ext cx="171025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499" fill="norm" stroke="1" extrusionOk="0">
                  <a:moveTo>
                    <a:pt x="6346" y="7243"/>
                  </a:moveTo>
                  <a:cubicBezTo>
                    <a:pt x="5013" y="7243"/>
                    <a:pt x="3679" y="7243"/>
                    <a:pt x="2746" y="7783"/>
                  </a:cubicBezTo>
                  <a:cubicBezTo>
                    <a:pt x="1813" y="8323"/>
                    <a:pt x="1279" y="9403"/>
                    <a:pt x="879" y="10591"/>
                  </a:cubicBezTo>
                  <a:cubicBezTo>
                    <a:pt x="479" y="11779"/>
                    <a:pt x="213" y="13075"/>
                    <a:pt x="79" y="14371"/>
                  </a:cubicBezTo>
                  <a:cubicBezTo>
                    <a:pt x="-54" y="15667"/>
                    <a:pt x="-54" y="16963"/>
                    <a:pt x="346" y="16747"/>
                  </a:cubicBezTo>
                  <a:cubicBezTo>
                    <a:pt x="746" y="16531"/>
                    <a:pt x="1546" y="14803"/>
                    <a:pt x="2613" y="12211"/>
                  </a:cubicBezTo>
                  <a:cubicBezTo>
                    <a:pt x="3679" y="9619"/>
                    <a:pt x="5013" y="6163"/>
                    <a:pt x="6079" y="3787"/>
                  </a:cubicBezTo>
                  <a:cubicBezTo>
                    <a:pt x="7146" y="1411"/>
                    <a:pt x="7946" y="115"/>
                    <a:pt x="8613" y="7"/>
                  </a:cubicBezTo>
                  <a:cubicBezTo>
                    <a:pt x="9279" y="-101"/>
                    <a:pt x="9813" y="979"/>
                    <a:pt x="11413" y="4327"/>
                  </a:cubicBezTo>
                  <a:cubicBezTo>
                    <a:pt x="13013" y="7675"/>
                    <a:pt x="15679" y="13291"/>
                    <a:pt x="17546" y="16531"/>
                  </a:cubicBezTo>
                  <a:cubicBezTo>
                    <a:pt x="19413" y="19771"/>
                    <a:pt x="20479" y="20635"/>
                    <a:pt x="21546" y="2149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4140199" y="327891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4581123" y="3015887"/>
              <a:ext cx="321077" cy="35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8" fill="norm" stroke="1" extrusionOk="0">
                  <a:moveTo>
                    <a:pt x="8709" y="14349"/>
                  </a:moveTo>
                  <a:cubicBezTo>
                    <a:pt x="7297" y="14093"/>
                    <a:pt x="5886" y="13837"/>
                    <a:pt x="4403" y="14476"/>
                  </a:cubicBezTo>
                  <a:cubicBezTo>
                    <a:pt x="2921" y="15115"/>
                    <a:pt x="1368" y="16649"/>
                    <a:pt x="591" y="17799"/>
                  </a:cubicBezTo>
                  <a:cubicBezTo>
                    <a:pt x="-185" y="18950"/>
                    <a:pt x="-185" y="19717"/>
                    <a:pt x="521" y="20356"/>
                  </a:cubicBezTo>
                  <a:cubicBezTo>
                    <a:pt x="1227" y="20995"/>
                    <a:pt x="2639" y="21506"/>
                    <a:pt x="4262" y="21442"/>
                  </a:cubicBezTo>
                  <a:cubicBezTo>
                    <a:pt x="5886" y="21378"/>
                    <a:pt x="7721" y="20739"/>
                    <a:pt x="8850" y="19269"/>
                  </a:cubicBezTo>
                  <a:cubicBezTo>
                    <a:pt x="9980" y="17799"/>
                    <a:pt x="10403" y="15499"/>
                    <a:pt x="9697" y="12879"/>
                  </a:cubicBezTo>
                  <a:cubicBezTo>
                    <a:pt x="8991" y="10259"/>
                    <a:pt x="7156" y="7319"/>
                    <a:pt x="5886" y="5530"/>
                  </a:cubicBezTo>
                  <a:cubicBezTo>
                    <a:pt x="4615" y="3740"/>
                    <a:pt x="3909" y="3101"/>
                    <a:pt x="3133" y="2590"/>
                  </a:cubicBezTo>
                  <a:cubicBezTo>
                    <a:pt x="2356" y="2079"/>
                    <a:pt x="1509" y="1695"/>
                    <a:pt x="1650" y="1504"/>
                  </a:cubicBezTo>
                  <a:cubicBezTo>
                    <a:pt x="1791" y="1312"/>
                    <a:pt x="2921" y="1312"/>
                    <a:pt x="5462" y="1056"/>
                  </a:cubicBezTo>
                  <a:cubicBezTo>
                    <a:pt x="8003" y="801"/>
                    <a:pt x="11956" y="289"/>
                    <a:pt x="14850" y="98"/>
                  </a:cubicBezTo>
                  <a:cubicBezTo>
                    <a:pt x="17744" y="-94"/>
                    <a:pt x="19580" y="34"/>
                    <a:pt x="21415" y="16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972050" y="3437665"/>
              <a:ext cx="133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050"/>
                    <a:pt x="12000" y="8100"/>
                    <a:pt x="8400" y="11700"/>
                  </a:cubicBezTo>
                  <a:cubicBezTo>
                    <a:pt x="4800" y="15300"/>
                    <a:pt x="2400" y="1845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5588000" y="3172854"/>
              <a:ext cx="273050" cy="30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1466"/>
                  </a:moveTo>
                  <a:cubicBezTo>
                    <a:pt x="837" y="17716"/>
                    <a:pt x="1674" y="13966"/>
                    <a:pt x="2595" y="10666"/>
                  </a:cubicBezTo>
                  <a:cubicBezTo>
                    <a:pt x="3516" y="7366"/>
                    <a:pt x="4521" y="4516"/>
                    <a:pt x="5191" y="2641"/>
                  </a:cubicBezTo>
                  <a:cubicBezTo>
                    <a:pt x="5860" y="766"/>
                    <a:pt x="6195" y="-134"/>
                    <a:pt x="6028" y="16"/>
                  </a:cubicBezTo>
                  <a:cubicBezTo>
                    <a:pt x="5860" y="166"/>
                    <a:pt x="5191" y="1366"/>
                    <a:pt x="4605" y="3841"/>
                  </a:cubicBezTo>
                  <a:cubicBezTo>
                    <a:pt x="4019" y="6316"/>
                    <a:pt x="3516" y="10066"/>
                    <a:pt x="3433" y="12466"/>
                  </a:cubicBezTo>
                  <a:cubicBezTo>
                    <a:pt x="3349" y="14866"/>
                    <a:pt x="3684" y="15916"/>
                    <a:pt x="4353" y="16441"/>
                  </a:cubicBezTo>
                  <a:cubicBezTo>
                    <a:pt x="5023" y="16966"/>
                    <a:pt x="6028" y="16966"/>
                    <a:pt x="7702" y="15616"/>
                  </a:cubicBezTo>
                  <a:cubicBezTo>
                    <a:pt x="9377" y="14266"/>
                    <a:pt x="11721" y="11566"/>
                    <a:pt x="13312" y="9466"/>
                  </a:cubicBezTo>
                  <a:cubicBezTo>
                    <a:pt x="14902" y="7366"/>
                    <a:pt x="15740" y="5866"/>
                    <a:pt x="16242" y="4741"/>
                  </a:cubicBezTo>
                  <a:cubicBezTo>
                    <a:pt x="16744" y="3616"/>
                    <a:pt x="16912" y="2866"/>
                    <a:pt x="16744" y="2866"/>
                  </a:cubicBezTo>
                  <a:cubicBezTo>
                    <a:pt x="16577" y="2866"/>
                    <a:pt x="16074" y="3616"/>
                    <a:pt x="15572" y="5266"/>
                  </a:cubicBezTo>
                  <a:cubicBezTo>
                    <a:pt x="15070" y="6916"/>
                    <a:pt x="14567" y="9466"/>
                    <a:pt x="14735" y="11416"/>
                  </a:cubicBezTo>
                  <a:cubicBezTo>
                    <a:pt x="14902" y="13366"/>
                    <a:pt x="15740" y="14716"/>
                    <a:pt x="16995" y="15166"/>
                  </a:cubicBezTo>
                  <a:cubicBezTo>
                    <a:pt x="18251" y="15616"/>
                    <a:pt x="19926" y="15166"/>
                    <a:pt x="21600" y="1471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5686143" y="2920052"/>
              <a:ext cx="149507" cy="1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6" fill="norm" stroke="1" extrusionOk="0">
                  <a:moveTo>
                    <a:pt x="5060" y="8331"/>
                  </a:moveTo>
                  <a:cubicBezTo>
                    <a:pt x="3843" y="9207"/>
                    <a:pt x="2626" y="10082"/>
                    <a:pt x="1865" y="11250"/>
                  </a:cubicBezTo>
                  <a:cubicBezTo>
                    <a:pt x="1105" y="12417"/>
                    <a:pt x="801" y="13877"/>
                    <a:pt x="496" y="15336"/>
                  </a:cubicBezTo>
                  <a:cubicBezTo>
                    <a:pt x="192" y="16796"/>
                    <a:pt x="-112" y="18255"/>
                    <a:pt x="40" y="18109"/>
                  </a:cubicBezTo>
                  <a:cubicBezTo>
                    <a:pt x="192" y="17963"/>
                    <a:pt x="801" y="16212"/>
                    <a:pt x="2626" y="13293"/>
                  </a:cubicBezTo>
                  <a:cubicBezTo>
                    <a:pt x="4451" y="10374"/>
                    <a:pt x="7494" y="6288"/>
                    <a:pt x="9471" y="3661"/>
                  </a:cubicBezTo>
                  <a:cubicBezTo>
                    <a:pt x="11449" y="1034"/>
                    <a:pt x="12361" y="-134"/>
                    <a:pt x="12818" y="12"/>
                  </a:cubicBezTo>
                  <a:cubicBezTo>
                    <a:pt x="13274" y="158"/>
                    <a:pt x="13274" y="1617"/>
                    <a:pt x="14643" y="5412"/>
                  </a:cubicBezTo>
                  <a:cubicBezTo>
                    <a:pt x="16012" y="9207"/>
                    <a:pt x="18750" y="15336"/>
                    <a:pt x="21488" y="2146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032500" y="3268331"/>
              <a:ext cx="23495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0800"/>
                    <a:pt x="11676" y="0"/>
                    <a:pt x="15276" y="0"/>
                  </a:cubicBezTo>
                  <a:cubicBezTo>
                    <a:pt x="18876" y="0"/>
                    <a:pt x="20238" y="108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184900" y="3177315"/>
              <a:ext cx="317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659"/>
                    <a:pt x="2880" y="9318"/>
                    <a:pt x="6480" y="12918"/>
                  </a:cubicBezTo>
                  <a:cubicBezTo>
                    <a:pt x="10080" y="16518"/>
                    <a:pt x="15840" y="19059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504354" y="2945280"/>
              <a:ext cx="321896" cy="39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02" fill="norm" stroke="1" extrusionOk="0">
                  <a:moveTo>
                    <a:pt x="8764" y="17237"/>
                  </a:moveTo>
                  <a:cubicBezTo>
                    <a:pt x="6505" y="17123"/>
                    <a:pt x="4246" y="17010"/>
                    <a:pt x="2764" y="17066"/>
                  </a:cubicBezTo>
                  <a:cubicBezTo>
                    <a:pt x="1282" y="17123"/>
                    <a:pt x="576" y="17351"/>
                    <a:pt x="223" y="17749"/>
                  </a:cubicBezTo>
                  <a:cubicBezTo>
                    <a:pt x="-130" y="18146"/>
                    <a:pt x="-130" y="18715"/>
                    <a:pt x="717" y="19397"/>
                  </a:cubicBezTo>
                  <a:cubicBezTo>
                    <a:pt x="1564" y="20079"/>
                    <a:pt x="3258" y="20875"/>
                    <a:pt x="4952" y="21216"/>
                  </a:cubicBezTo>
                  <a:cubicBezTo>
                    <a:pt x="6646" y="21557"/>
                    <a:pt x="8341" y="21443"/>
                    <a:pt x="9470" y="20761"/>
                  </a:cubicBezTo>
                  <a:cubicBezTo>
                    <a:pt x="10599" y="20079"/>
                    <a:pt x="11164" y="18829"/>
                    <a:pt x="10599" y="16612"/>
                  </a:cubicBezTo>
                  <a:cubicBezTo>
                    <a:pt x="10035" y="14395"/>
                    <a:pt x="8341" y="11212"/>
                    <a:pt x="6646" y="8597"/>
                  </a:cubicBezTo>
                  <a:cubicBezTo>
                    <a:pt x="4952" y="5982"/>
                    <a:pt x="3258" y="3936"/>
                    <a:pt x="2270" y="2629"/>
                  </a:cubicBezTo>
                  <a:cubicBezTo>
                    <a:pt x="1282" y="1321"/>
                    <a:pt x="999" y="753"/>
                    <a:pt x="1211" y="412"/>
                  </a:cubicBezTo>
                  <a:cubicBezTo>
                    <a:pt x="1423" y="71"/>
                    <a:pt x="2129" y="-43"/>
                    <a:pt x="4035" y="14"/>
                  </a:cubicBezTo>
                  <a:cubicBezTo>
                    <a:pt x="5941" y="71"/>
                    <a:pt x="9046" y="298"/>
                    <a:pt x="12152" y="639"/>
                  </a:cubicBezTo>
                  <a:cubicBezTo>
                    <a:pt x="15258" y="980"/>
                    <a:pt x="18364" y="1435"/>
                    <a:pt x="21470" y="189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6934199" y="2878865"/>
              <a:ext cx="24662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0" y="0"/>
                  </a:moveTo>
                  <a:cubicBezTo>
                    <a:pt x="4500" y="1170"/>
                    <a:pt x="9000" y="2340"/>
                    <a:pt x="12780" y="4050"/>
                  </a:cubicBezTo>
                  <a:cubicBezTo>
                    <a:pt x="16560" y="5760"/>
                    <a:pt x="19620" y="8010"/>
                    <a:pt x="20610" y="10305"/>
                  </a:cubicBezTo>
                  <a:cubicBezTo>
                    <a:pt x="21600" y="12600"/>
                    <a:pt x="20520" y="14940"/>
                    <a:pt x="17910" y="16830"/>
                  </a:cubicBezTo>
                  <a:cubicBezTo>
                    <a:pt x="15300" y="18720"/>
                    <a:pt x="11160" y="20160"/>
                    <a:pt x="702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20650" y="4533952"/>
              <a:ext cx="2603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917" y="12793"/>
                    <a:pt x="9834" y="5170"/>
                    <a:pt x="13434" y="1993"/>
                  </a:cubicBezTo>
                  <a:cubicBezTo>
                    <a:pt x="17034" y="-1183"/>
                    <a:pt x="19317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562985" y="4216456"/>
              <a:ext cx="173616" cy="42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38" fill="norm" stroke="1" extrusionOk="0">
                  <a:moveTo>
                    <a:pt x="5732" y="10009"/>
                  </a:moveTo>
                  <a:cubicBezTo>
                    <a:pt x="4951" y="12882"/>
                    <a:pt x="4170" y="15755"/>
                    <a:pt x="3519" y="17457"/>
                  </a:cubicBezTo>
                  <a:cubicBezTo>
                    <a:pt x="2869" y="19160"/>
                    <a:pt x="2348" y="19692"/>
                    <a:pt x="1828" y="20224"/>
                  </a:cubicBezTo>
                  <a:cubicBezTo>
                    <a:pt x="1307" y="20756"/>
                    <a:pt x="787" y="21288"/>
                    <a:pt x="397" y="21235"/>
                  </a:cubicBezTo>
                  <a:cubicBezTo>
                    <a:pt x="6" y="21182"/>
                    <a:pt x="-254" y="20543"/>
                    <a:pt x="397" y="18362"/>
                  </a:cubicBezTo>
                  <a:cubicBezTo>
                    <a:pt x="1047" y="16181"/>
                    <a:pt x="2609" y="12456"/>
                    <a:pt x="3910" y="9743"/>
                  </a:cubicBezTo>
                  <a:cubicBezTo>
                    <a:pt x="5211" y="7030"/>
                    <a:pt x="6252" y="5327"/>
                    <a:pt x="7683" y="3731"/>
                  </a:cubicBezTo>
                  <a:cubicBezTo>
                    <a:pt x="9115" y="2135"/>
                    <a:pt x="10936" y="646"/>
                    <a:pt x="12238" y="167"/>
                  </a:cubicBezTo>
                  <a:cubicBezTo>
                    <a:pt x="13539" y="-312"/>
                    <a:pt x="14319" y="220"/>
                    <a:pt x="15230" y="2029"/>
                  </a:cubicBezTo>
                  <a:cubicBezTo>
                    <a:pt x="16141" y="3838"/>
                    <a:pt x="17182" y="6923"/>
                    <a:pt x="17963" y="9956"/>
                  </a:cubicBezTo>
                  <a:cubicBezTo>
                    <a:pt x="18744" y="12988"/>
                    <a:pt x="19264" y="15968"/>
                    <a:pt x="19785" y="17777"/>
                  </a:cubicBezTo>
                  <a:cubicBezTo>
                    <a:pt x="20305" y="19586"/>
                    <a:pt x="20826" y="20224"/>
                    <a:pt x="21346" y="208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580935" y="4466365"/>
              <a:ext cx="20011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1715" y="21600"/>
                  </a:moveTo>
                  <a:cubicBezTo>
                    <a:pt x="805" y="17280"/>
                    <a:pt x="-104" y="12960"/>
                    <a:pt x="10" y="9360"/>
                  </a:cubicBezTo>
                  <a:cubicBezTo>
                    <a:pt x="123" y="5760"/>
                    <a:pt x="1260" y="2880"/>
                    <a:pt x="5012" y="1440"/>
                  </a:cubicBezTo>
                  <a:cubicBezTo>
                    <a:pt x="8763" y="0"/>
                    <a:pt x="15130" y="0"/>
                    <a:pt x="214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00100" y="4402607"/>
              <a:ext cx="184150" cy="22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8347"/>
                  </a:moveTo>
                  <a:cubicBezTo>
                    <a:pt x="745" y="11320"/>
                    <a:pt x="1490" y="14292"/>
                    <a:pt x="1862" y="16274"/>
                  </a:cubicBezTo>
                  <a:cubicBezTo>
                    <a:pt x="2234" y="18255"/>
                    <a:pt x="2234" y="19246"/>
                    <a:pt x="2483" y="19246"/>
                  </a:cubicBezTo>
                  <a:cubicBezTo>
                    <a:pt x="2731" y="19246"/>
                    <a:pt x="3228" y="18255"/>
                    <a:pt x="4221" y="15382"/>
                  </a:cubicBezTo>
                  <a:cubicBezTo>
                    <a:pt x="5214" y="12509"/>
                    <a:pt x="6703" y="7753"/>
                    <a:pt x="7821" y="4681"/>
                  </a:cubicBezTo>
                  <a:cubicBezTo>
                    <a:pt x="8938" y="1609"/>
                    <a:pt x="9683" y="222"/>
                    <a:pt x="10552" y="24"/>
                  </a:cubicBezTo>
                  <a:cubicBezTo>
                    <a:pt x="11421" y="-174"/>
                    <a:pt x="12414" y="817"/>
                    <a:pt x="13903" y="4186"/>
                  </a:cubicBezTo>
                  <a:cubicBezTo>
                    <a:pt x="15393" y="7554"/>
                    <a:pt x="17379" y="13301"/>
                    <a:pt x="18745" y="16571"/>
                  </a:cubicBezTo>
                  <a:cubicBezTo>
                    <a:pt x="20110" y="19841"/>
                    <a:pt x="20855" y="20633"/>
                    <a:pt x="2160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487824" y="4440965"/>
              <a:ext cx="120078" cy="18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0691" fill="norm" stroke="1" extrusionOk="0">
                  <a:moveTo>
                    <a:pt x="15043" y="6409"/>
                  </a:moveTo>
                  <a:cubicBezTo>
                    <a:pt x="13945" y="4747"/>
                    <a:pt x="12847" y="3086"/>
                    <a:pt x="11382" y="2255"/>
                  </a:cubicBezTo>
                  <a:cubicBezTo>
                    <a:pt x="9918" y="1424"/>
                    <a:pt x="8087" y="1424"/>
                    <a:pt x="6074" y="2967"/>
                  </a:cubicBezTo>
                  <a:cubicBezTo>
                    <a:pt x="4060" y="4510"/>
                    <a:pt x="1864" y="7596"/>
                    <a:pt x="765" y="10563"/>
                  </a:cubicBezTo>
                  <a:cubicBezTo>
                    <a:pt x="-333" y="13530"/>
                    <a:pt x="-333" y="16378"/>
                    <a:pt x="1314" y="18396"/>
                  </a:cubicBezTo>
                  <a:cubicBezTo>
                    <a:pt x="2962" y="20413"/>
                    <a:pt x="6257" y="21600"/>
                    <a:pt x="9918" y="19820"/>
                  </a:cubicBezTo>
                  <a:cubicBezTo>
                    <a:pt x="13579" y="18040"/>
                    <a:pt x="17606" y="13292"/>
                    <a:pt x="19436" y="10207"/>
                  </a:cubicBezTo>
                  <a:cubicBezTo>
                    <a:pt x="21267" y="7121"/>
                    <a:pt x="20901" y="5697"/>
                    <a:pt x="20169" y="4510"/>
                  </a:cubicBezTo>
                  <a:cubicBezTo>
                    <a:pt x="19436" y="3323"/>
                    <a:pt x="18338" y="2374"/>
                    <a:pt x="18155" y="1662"/>
                  </a:cubicBezTo>
                  <a:cubicBezTo>
                    <a:pt x="17972" y="949"/>
                    <a:pt x="18704" y="475"/>
                    <a:pt x="194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705202" y="4296808"/>
              <a:ext cx="123599" cy="29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50" fill="norm" stroke="1" extrusionOk="0">
                  <a:moveTo>
                    <a:pt x="3805" y="2584"/>
                  </a:moveTo>
                  <a:cubicBezTo>
                    <a:pt x="2707" y="1375"/>
                    <a:pt x="1609" y="167"/>
                    <a:pt x="876" y="16"/>
                  </a:cubicBezTo>
                  <a:cubicBezTo>
                    <a:pt x="144" y="-135"/>
                    <a:pt x="-222" y="771"/>
                    <a:pt x="144" y="3490"/>
                  </a:cubicBezTo>
                  <a:cubicBezTo>
                    <a:pt x="510" y="6209"/>
                    <a:pt x="1609" y="10741"/>
                    <a:pt x="2158" y="13384"/>
                  </a:cubicBezTo>
                  <a:cubicBezTo>
                    <a:pt x="2707" y="16027"/>
                    <a:pt x="2707" y="16782"/>
                    <a:pt x="2707" y="17915"/>
                  </a:cubicBezTo>
                  <a:cubicBezTo>
                    <a:pt x="2707" y="19048"/>
                    <a:pt x="2707" y="20559"/>
                    <a:pt x="2524" y="20861"/>
                  </a:cubicBezTo>
                  <a:cubicBezTo>
                    <a:pt x="2341" y="21163"/>
                    <a:pt x="1975" y="20257"/>
                    <a:pt x="2707" y="18368"/>
                  </a:cubicBezTo>
                  <a:cubicBezTo>
                    <a:pt x="3439" y="16480"/>
                    <a:pt x="5270" y="13610"/>
                    <a:pt x="6734" y="11798"/>
                  </a:cubicBezTo>
                  <a:cubicBezTo>
                    <a:pt x="8198" y="9985"/>
                    <a:pt x="9297" y="9230"/>
                    <a:pt x="10761" y="8777"/>
                  </a:cubicBezTo>
                  <a:cubicBezTo>
                    <a:pt x="12225" y="8324"/>
                    <a:pt x="14056" y="8173"/>
                    <a:pt x="15520" y="8399"/>
                  </a:cubicBezTo>
                  <a:cubicBezTo>
                    <a:pt x="16985" y="8626"/>
                    <a:pt x="18083" y="9230"/>
                    <a:pt x="19181" y="10589"/>
                  </a:cubicBezTo>
                  <a:cubicBezTo>
                    <a:pt x="20280" y="11949"/>
                    <a:pt x="21378" y="14064"/>
                    <a:pt x="21378" y="15801"/>
                  </a:cubicBezTo>
                  <a:cubicBezTo>
                    <a:pt x="21378" y="17538"/>
                    <a:pt x="20280" y="18897"/>
                    <a:pt x="18815" y="19728"/>
                  </a:cubicBezTo>
                  <a:cubicBezTo>
                    <a:pt x="17351" y="20559"/>
                    <a:pt x="15520" y="20861"/>
                    <a:pt x="13324" y="21087"/>
                  </a:cubicBezTo>
                  <a:cubicBezTo>
                    <a:pt x="11127" y="21314"/>
                    <a:pt x="8564" y="21465"/>
                    <a:pt x="6734" y="21238"/>
                  </a:cubicBezTo>
                  <a:cubicBezTo>
                    <a:pt x="4903" y="21012"/>
                    <a:pt x="3805" y="20408"/>
                    <a:pt x="4903" y="19199"/>
                  </a:cubicBezTo>
                  <a:cubicBezTo>
                    <a:pt x="6002" y="17991"/>
                    <a:pt x="9297" y="16178"/>
                    <a:pt x="12592" y="14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885949" y="4390165"/>
              <a:ext cx="10795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4741"/>
                  </a:moveTo>
                  <a:cubicBezTo>
                    <a:pt x="1694" y="9220"/>
                    <a:pt x="3388" y="13698"/>
                    <a:pt x="4871" y="16727"/>
                  </a:cubicBezTo>
                  <a:cubicBezTo>
                    <a:pt x="6353" y="19756"/>
                    <a:pt x="7624" y="21337"/>
                    <a:pt x="8682" y="21468"/>
                  </a:cubicBezTo>
                  <a:cubicBezTo>
                    <a:pt x="9741" y="21600"/>
                    <a:pt x="10588" y="20283"/>
                    <a:pt x="11435" y="17517"/>
                  </a:cubicBezTo>
                  <a:cubicBezTo>
                    <a:pt x="12282" y="14751"/>
                    <a:pt x="13129" y="10537"/>
                    <a:pt x="13765" y="7507"/>
                  </a:cubicBezTo>
                  <a:cubicBezTo>
                    <a:pt x="14400" y="4478"/>
                    <a:pt x="14824" y="2634"/>
                    <a:pt x="16094" y="1580"/>
                  </a:cubicBezTo>
                  <a:cubicBezTo>
                    <a:pt x="17365" y="527"/>
                    <a:pt x="19482" y="26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2041706" y="4428265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86"/>
                    <a:pt x="-1582" y="10971"/>
                    <a:pt x="1118" y="14571"/>
                  </a:cubicBezTo>
                  <a:cubicBezTo>
                    <a:pt x="3818" y="18171"/>
                    <a:pt x="11918" y="19886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2069536" y="4337624"/>
              <a:ext cx="19615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04" fill="norm" stroke="1" extrusionOk="0">
                  <a:moveTo>
                    <a:pt x="20015" y="8669"/>
                  </a:moveTo>
                  <a:cubicBezTo>
                    <a:pt x="11375" y="3586"/>
                    <a:pt x="2735" y="-1496"/>
                    <a:pt x="575" y="410"/>
                  </a:cubicBezTo>
                  <a:cubicBezTo>
                    <a:pt x="-1585" y="2316"/>
                    <a:pt x="2735" y="11210"/>
                    <a:pt x="7055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2118019" y="4434615"/>
              <a:ext cx="102145" cy="14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061" fill="norm" stroke="1" extrusionOk="0">
                  <a:moveTo>
                    <a:pt x="13548" y="8576"/>
                  </a:moveTo>
                  <a:cubicBezTo>
                    <a:pt x="12252" y="6988"/>
                    <a:pt x="10956" y="5400"/>
                    <a:pt x="8796" y="4288"/>
                  </a:cubicBezTo>
                  <a:cubicBezTo>
                    <a:pt x="6636" y="3176"/>
                    <a:pt x="3612" y="2541"/>
                    <a:pt x="1884" y="3176"/>
                  </a:cubicBezTo>
                  <a:cubicBezTo>
                    <a:pt x="156" y="3812"/>
                    <a:pt x="-276" y="5718"/>
                    <a:pt x="156" y="8259"/>
                  </a:cubicBezTo>
                  <a:cubicBezTo>
                    <a:pt x="588" y="10800"/>
                    <a:pt x="1884" y="13976"/>
                    <a:pt x="3396" y="16200"/>
                  </a:cubicBezTo>
                  <a:cubicBezTo>
                    <a:pt x="4908" y="18424"/>
                    <a:pt x="6636" y="19694"/>
                    <a:pt x="8580" y="20488"/>
                  </a:cubicBezTo>
                  <a:cubicBezTo>
                    <a:pt x="10524" y="21282"/>
                    <a:pt x="12684" y="21600"/>
                    <a:pt x="15060" y="19059"/>
                  </a:cubicBezTo>
                  <a:cubicBezTo>
                    <a:pt x="17436" y="16518"/>
                    <a:pt x="20028" y="11118"/>
                    <a:pt x="20676" y="7782"/>
                  </a:cubicBezTo>
                  <a:cubicBezTo>
                    <a:pt x="21324" y="4447"/>
                    <a:pt x="20028" y="3176"/>
                    <a:pt x="18516" y="2065"/>
                  </a:cubicBezTo>
                  <a:cubicBezTo>
                    <a:pt x="17004" y="953"/>
                    <a:pt x="15276" y="0"/>
                    <a:pt x="13548" y="0"/>
                  </a:cubicBezTo>
                  <a:cubicBezTo>
                    <a:pt x="11820" y="0"/>
                    <a:pt x="10092" y="953"/>
                    <a:pt x="9660" y="1588"/>
                  </a:cubicBezTo>
                  <a:cubicBezTo>
                    <a:pt x="9228" y="2224"/>
                    <a:pt x="10092" y="2541"/>
                    <a:pt x="10956" y="2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2274242" y="4371527"/>
              <a:ext cx="299838" cy="247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381" fill="norm" stroke="1" extrusionOk="0">
                  <a:moveTo>
                    <a:pt x="833" y="6554"/>
                  </a:moveTo>
                  <a:cubicBezTo>
                    <a:pt x="383" y="8567"/>
                    <a:pt x="-67" y="10581"/>
                    <a:pt x="8" y="12137"/>
                  </a:cubicBezTo>
                  <a:cubicBezTo>
                    <a:pt x="83" y="13693"/>
                    <a:pt x="683" y="14791"/>
                    <a:pt x="1358" y="15432"/>
                  </a:cubicBezTo>
                  <a:cubicBezTo>
                    <a:pt x="2033" y="16073"/>
                    <a:pt x="2783" y="16256"/>
                    <a:pt x="3608" y="14883"/>
                  </a:cubicBezTo>
                  <a:cubicBezTo>
                    <a:pt x="4433" y="13510"/>
                    <a:pt x="5333" y="10581"/>
                    <a:pt x="5783" y="8659"/>
                  </a:cubicBezTo>
                  <a:cubicBezTo>
                    <a:pt x="6233" y="6737"/>
                    <a:pt x="6233" y="5822"/>
                    <a:pt x="6083" y="5822"/>
                  </a:cubicBezTo>
                  <a:cubicBezTo>
                    <a:pt x="5933" y="5822"/>
                    <a:pt x="5633" y="6737"/>
                    <a:pt x="5633" y="8018"/>
                  </a:cubicBezTo>
                  <a:cubicBezTo>
                    <a:pt x="5633" y="9300"/>
                    <a:pt x="5933" y="10947"/>
                    <a:pt x="7058" y="12045"/>
                  </a:cubicBezTo>
                  <a:cubicBezTo>
                    <a:pt x="8183" y="13144"/>
                    <a:pt x="10133" y="13693"/>
                    <a:pt x="11633" y="12961"/>
                  </a:cubicBezTo>
                  <a:cubicBezTo>
                    <a:pt x="13133" y="12228"/>
                    <a:pt x="14183" y="10215"/>
                    <a:pt x="14858" y="8293"/>
                  </a:cubicBezTo>
                  <a:cubicBezTo>
                    <a:pt x="15533" y="6371"/>
                    <a:pt x="15833" y="4540"/>
                    <a:pt x="15758" y="3259"/>
                  </a:cubicBezTo>
                  <a:cubicBezTo>
                    <a:pt x="15683" y="1978"/>
                    <a:pt x="15233" y="1245"/>
                    <a:pt x="14633" y="696"/>
                  </a:cubicBezTo>
                  <a:cubicBezTo>
                    <a:pt x="14033" y="147"/>
                    <a:pt x="13283" y="-219"/>
                    <a:pt x="12908" y="147"/>
                  </a:cubicBezTo>
                  <a:cubicBezTo>
                    <a:pt x="12533" y="513"/>
                    <a:pt x="12533" y="1612"/>
                    <a:pt x="13058" y="3167"/>
                  </a:cubicBezTo>
                  <a:cubicBezTo>
                    <a:pt x="13583" y="4723"/>
                    <a:pt x="14633" y="6737"/>
                    <a:pt x="16133" y="9208"/>
                  </a:cubicBezTo>
                  <a:cubicBezTo>
                    <a:pt x="17633" y="11679"/>
                    <a:pt x="19583" y="14608"/>
                    <a:pt x="20558" y="16530"/>
                  </a:cubicBezTo>
                  <a:cubicBezTo>
                    <a:pt x="21533" y="18452"/>
                    <a:pt x="21533" y="19367"/>
                    <a:pt x="20183" y="20008"/>
                  </a:cubicBezTo>
                  <a:cubicBezTo>
                    <a:pt x="18833" y="20649"/>
                    <a:pt x="16133" y="21015"/>
                    <a:pt x="13433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3093613" y="4293033"/>
              <a:ext cx="255282" cy="296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289" fill="norm" stroke="1" extrusionOk="0">
                  <a:moveTo>
                    <a:pt x="20285" y="5155"/>
                  </a:moveTo>
                  <a:cubicBezTo>
                    <a:pt x="20459" y="4394"/>
                    <a:pt x="20633" y="3634"/>
                    <a:pt x="20808" y="2797"/>
                  </a:cubicBezTo>
                  <a:cubicBezTo>
                    <a:pt x="20982" y="1961"/>
                    <a:pt x="21156" y="1048"/>
                    <a:pt x="20808" y="516"/>
                  </a:cubicBezTo>
                  <a:cubicBezTo>
                    <a:pt x="20459" y="-17"/>
                    <a:pt x="19588" y="-169"/>
                    <a:pt x="17324" y="211"/>
                  </a:cubicBezTo>
                  <a:cubicBezTo>
                    <a:pt x="15059" y="592"/>
                    <a:pt x="11401" y="1504"/>
                    <a:pt x="8266" y="3558"/>
                  </a:cubicBezTo>
                  <a:cubicBezTo>
                    <a:pt x="5130" y="5611"/>
                    <a:pt x="2517" y="8806"/>
                    <a:pt x="1124" y="11544"/>
                  </a:cubicBezTo>
                  <a:cubicBezTo>
                    <a:pt x="-270" y="14282"/>
                    <a:pt x="-444" y="16563"/>
                    <a:pt x="1037" y="18161"/>
                  </a:cubicBezTo>
                  <a:cubicBezTo>
                    <a:pt x="2517" y="19758"/>
                    <a:pt x="5653" y="20670"/>
                    <a:pt x="8440" y="21051"/>
                  </a:cubicBezTo>
                  <a:cubicBezTo>
                    <a:pt x="11227" y="21431"/>
                    <a:pt x="13666" y="21279"/>
                    <a:pt x="16104" y="21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3565243" y="4314963"/>
              <a:ext cx="16158" cy="2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528" fill="norm" stroke="1" extrusionOk="0">
                  <a:moveTo>
                    <a:pt x="20609" y="2226"/>
                  </a:moveTo>
                  <a:cubicBezTo>
                    <a:pt x="17909" y="1154"/>
                    <a:pt x="15209" y="81"/>
                    <a:pt x="12509" y="5"/>
                  </a:cubicBezTo>
                  <a:cubicBezTo>
                    <a:pt x="9809" y="-72"/>
                    <a:pt x="7109" y="847"/>
                    <a:pt x="4409" y="3605"/>
                  </a:cubicBezTo>
                  <a:cubicBezTo>
                    <a:pt x="1709" y="6362"/>
                    <a:pt x="-991" y="10958"/>
                    <a:pt x="359" y="14251"/>
                  </a:cubicBezTo>
                  <a:cubicBezTo>
                    <a:pt x="1709" y="17545"/>
                    <a:pt x="7109" y="19537"/>
                    <a:pt x="1250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3437051" y="4295641"/>
              <a:ext cx="245950" cy="3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88" fill="norm" stroke="1" extrusionOk="0">
                  <a:moveTo>
                    <a:pt x="960" y="21188"/>
                  </a:moveTo>
                  <a:cubicBezTo>
                    <a:pt x="406" y="16388"/>
                    <a:pt x="-148" y="11588"/>
                    <a:pt x="37" y="7988"/>
                  </a:cubicBezTo>
                  <a:cubicBezTo>
                    <a:pt x="221" y="4388"/>
                    <a:pt x="1144" y="1988"/>
                    <a:pt x="4006" y="788"/>
                  </a:cubicBezTo>
                  <a:cubicBezTo>
                    <a:pt x="6867" y="-412"/>
                    <a:pt x="11667" y="-412"/>
                    <a:pt x="14898" y="1988"/>
                  </a:cubicBezTo>
                  <a:cubicBezTo>
                    <a:pt x="18129" y="4388"/>
                    <a:pt x="19790" y="9188"/>
                    <a:pt x="21452" y="1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3441700" y="4606065"/>
              <a:ext cx="279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8000"/>
                    <a:pt x="11127" y="14400"/>
                    <a:pt x="14727" y="10800"/>
                  </a:cubicBezTo>
                  <a:cubicBezTo>
                    <a:pt x="18327" y="7200"/>
                    <a:pt x="1996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438650" y="4364765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470400" y="4231415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523559" y="4286624"/>
              <a:ext cx="126653" cy="248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25" fill="norm" stroke="1" extrusionOk="0">
                  <a:moveTo>
                    <a:pt x="17380" y="2889"/>
                  </a:moveTo>
                  <a:cubicBezTo>
                    <a:pt x="14244" y="1800"/>
                    <a:pt x="11109" y="711"/>
                    <a:pt x="8147" y="257"/>
                  </a:cubicBezTo>
                  <a:cubicBezTo>
                    <a:pt x="5186" y="-197"/>
                    <a:pt x="2399" y="-15"/>
                    <a:pt x="1006" y="529"/>
                  </a:cubicBezTo>
                  <a:cubicBezTo>
                    <a:pt x="-388" y="1074"/>
                    <a:pt x="-388" y="1981"/>
                    <a:pt x="1354" y="3524"/>
                  </a:cubicBezTo>
                  <a:cubicBezTo>
                    <a:pt x="3096" y="5067"/>
                    <a:pt x="6580" y="7245"/>
                    <a:pt x="10064" y="9605"/>
                  </a:cubicBezTo>
                  <a:cubicBezTo>
                    <a:pt x="13547" y="11964"/>
                    <a:pt x="17031" y="14506"/>
                    <a:pt x="18947" y="16230"/>
                  </a:cubicBezTo>
                  <a:cubicBezTo>
                    <a:pt x="20864" y="17954"/>
                    <a:pt x="21212" y="18862"/>
                    <a:pt x="20515" y="19588"/>
                  </a:cubicBezTo>
                  <a:cubicBezTo>
                    <a:pt x="19818" y="20314"/>
                    <a:pt x="18077" y="20858"/>
                    <a:pt x="16335" y="21131"/>
                  </a:cubicBezTo>
                  <a:cubicBezTo>
                    <a:pt x="14593" y="21403"/>
                    <a:pt x="12851" y="21403"/>
                    <a:pt x="11457" y="21040"/>
                  </a:cubicBezTo>
                  <a:cubicBezTo>
                    <a:pt x="10064" y="20677"/>
                    <a:pt x="9018" y="19951"/>
                    <a:pt x="7973" y="19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918200" y="4326403"/>
              <a:ext cx="330200" cy="28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0" y="21150"/>
                  </a:moveTo>
                  <a:cubicBezTo>
                    <a:pt x="1938" y="17080"/>
                    <a:pt x="3877" y="13011"/>
                    <a:pt x="5331" y="9880"/>
                  </a:cubicBezTo>
                  <a:cubicBezTo>
                    <a:pt x="6785" y="6750"/>
                    <a:pt x="7754" y="4559"/>
                    <a:pt x="8308" y="2915"/>
                  </a:cubicBezTo>
                  <a:cubicBezTo>
                    <a:pt x="8862" y="1272"/>
                    <a:pt x="9000" y="176"/>
                    <a:pt x="8792" y="20"/>
                  </a:cubicBezTo>
                  <a:cubicBezTo>
                    <a:pt x="8585" y="-137"/>
                    <a:pt x="8031" y="646"/>
                    <a:pt x="7269" y="2759"/>
                  </a:cubicBezTo>
                  <a:cubicBezTo>
                    <a:pt x="6508" y="4872"/>
                    <a:pt x="5538" y="8315"/>
                    <a:pt x="5054" y="11133"/>
                  </a:cubicBezTo>
                  <a:cubicBezTo>
                    <a:pt x="4569" y="13950"/>
                    <a:pt x="4569" y="16141"/>
                    <a:pt x="4638" y="17706"/>
                  </a:cubicBezTo>
                  <a:cubicBezTo>
                    <a:pt x="4708" y="19272"/>
                    <a:pt x="4846" y="20211"/>
                    <a:pt x="5262" y="20759"/>
                  </a:cubicBezTo>
                  <a:cubicBezTo>
                    <a:pt x="5677" y="21306"/>
                    <a:pt x="6369" y="21463"/>
                    <a:pt x="7685" y="20289"/>
                  </a:cubicBezTo>
                  <a:cubicBezTo>
                    <a:pt x="9000" y="19115"/>
                    <a:pt x="10938" y="16611"/>
                    <a:pt x="12808" y="13480"/>
                  </a:cubicBezTo>
                  <a:cubicBezTo>
                    <a:pt x="14677" y="10350"/>
                    <a:pt x="16477" y="6593"/>
                    <a:pt x="17446" y="4324"/>
                  </a:cubicBezTo>
                  <a:cubicBezTo>
                    <a:pt x="18415" y="2054"/>
                    <a:pt x="18554" y="1272"/>
                    <a:pt x="18554" y="1272"/>
                  </a:cubicBezTo>
                  <a:cubicBezTo>
                    <a:pt x="18554" y="1272"/>
                    <a:pt x="18415" y="2054"/>
                    <a:pt x="18415" y="3854"/>
                  </a:cubicBezTo>
                  <a:cubicBezTo>
                    <a:pt x="18415" y="5654"/>
                    <a:pt x="18554" y="8472"/>
                    <a:pt x="19108" y="10506"/>
                  </a:cubicBezTo>
                  <a:cubicBezTo>
                    <a:pt x="19662" y="12541"/>
                    <a:pt x="20631" y="13793"/>
                    <a:pt x="21600" y="150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072716" y="4099912"/>
              <a:ext cx="118534" cy="145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9" fill="norm" stroke="1" extrusionOk="0">
                  <a:moveTo>
                    <a:pt x="6557" y="6123"/>
                  </a:moveTo>
                  <a:cubicBezTo>
                    <a:pt x="4629" y="10078"/>
                    <a:pt x="2700" y="14033"/>
                    <a:pt x="1543" y="16771"/>
                  </a:cubicBezTo>
                  <a:cubicBezTo>
                    <a:pt x="386" y="19509"/>
                    <a:pt x="0" y="21030"/>
                    <a:pt x="0" y="20878"/>
                  </a:cubicBezTo>
                  <a:cubicBezTo>
                    <a:pt x="0" y="20726"/>
                    <a:pt x="386" y="18900"/>
                    <a:pt x="1157" y="16315"/>
                  </a:cubicBezTo>
                  <a:cubicBezTo>
                    <a:pt x="1929" y="13729"/>
                    <a:pt x="3086" y="10382"/>
                    <a:pt x="4821" y="7188"/>
                  </a:cubicBezTo>
                  <a:cubicBezTo>
                    <a:pt x="6557" y="3993"/>
                    <a:pt x="8871" y="951"/>
                    <a:pt x="10414" y="191"/>
                  </a:cubicBezTo>
                  <a:cubicBezTo>
                    <a:pt x="11957" y="-570"/>
                    <a:pt x="12729" y="951"/>
                    <a:pt x="14464" y="4602"/>
                  </a:cubicBezTo>
                  <a:cubicBezTo>
                    <a:pt x="16200" y="8253"/>
                    <a:pt x="18900" y="14033"/>
                    <a:pt x="21600" y="19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6495999" y="4402865"/>
              <a:ext cx="190552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15600"/>
                    <a:pt x="-232" y="9600"/>
                    <a:pt x="124" y="6000"/>
                  </a:cubicBezTo>
                  <a:cubicBezTo>
                    <a:pt x="480" y="2400"/>
                    <a:pt x="1667" y="1200"/>
                    <a:pt x="4753" y="1800"/>
                  </a:cubicBezTo>
                  <a:cubicBezTo>
                    <a:pt x="7838" y="2400"/>
                    <a:pt x="12823" y="4800"/>
                    <a:pt x="15909" y="4800"/>
                  </a:cubicBezTo>
                  <a:cubicBezTo>
                    <a:pt x="18994" y="4800"/>
                    <a:pt x="20181" y="2400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579326" y="4320315"/>
              <a:ext cx="24674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617"/>
                    <a:pt x="6582" y="1234"/>
                    <a:pt x="2982" y="4011"/>
                  </a:cubicBezTo>
                  <a:cubicBezTo>
                    <a:pt x="-618" y="6789"/>
                    <a:pt x="-618" y="11726"/>
                    <a:pt x="1182" y="15017"/>
                  </a:cubicBezTo>
                  <a:cubicBezTo>
                    <a:pt x="2982" y="18309"/>
                    <a:pt x="6582" y="19954"/>
                    <a:pt x="101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489700" y="456796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843183" y="4402865"/>
              <a:ext cx="259638" cy="14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976" fill="norm" stroke="1" extrusionOk="0">
                  <a:moveTo>
                    <a:pt x="10541" y="0"/>
                  </a:moveTo>
                  <a:cubicBezTo>
                    <a:pt x="9677" y="5322"/>
                    <a:pt x="8813" y="10643"/>
                    <a:pt x="7949" y="14087"/>
                  </a:cubicBezTo>
                  <a:cubicBezTo>
                    <a:pt x="7085" y="17530"/>
                    <a:pt x="6221" y="19096"/>
                    <a:pt x="5011" y="19565"/>
                  </a:cubicBezTo>
                  <a:cubicBezTo>
                    <a:pt x="3802" y="20035"/>
                    <a:pt x="2246" y="19409"/>
                    <a:pt x="1296" y="17374"/>
                  </a:cubicBezTo>
                  <a:cubicBezTo>
                    <a:pt x="346" y="15339"/>
                    <a:pt x="0" y="11896"/>
                    <a:pt x="0" y="9391"/>
                  </a:cubicBezTo>
                  <a:cubicBezTo>
                    <a:pt x="0" y="6887"/>
                    <a:pt x="346" y="5322"/>
                    <a:pt x="1469" y="4852"/>
                  </a:cubicBezTo>
                  <a:cubicBezTo>
                    <a:pt x="2592" y="4383"/>
                    <a:pt x="4493" y="5009"/>
                    <a:pt x="7171" y="7983"/>
                  </a:cubicBezTo>
                  <a:cubicBezTo>
                    <a:pt x="9850" y="10957"/>
                    <a:pt x="13306" y="16278"/>
                    <a:pt x="15552" y="18939"/>
                  </a:cubicBezTo>
                  <a:cubicBezTo>
                    <a:pt x="17798" y="21600"/>
                    <a:pt x="18835" y="21600"/>
                    <a:pt x="19786" y="19252"/>
                  </a:cubicBezTo>
                  <a:cubicBezTo>
                    <a:pt x="20736" y="16904"/>
                    <a:pt x="21600" y="12209"/>
                    <a:pt x="20995" y="8609"/>
                  </a:cubicBezTo>
                  <a:cubicBezTo>
                    <a:pt x="20390" y="5009"/>
                    <a:pt x="18317" y="2504"/>
                    <a:pt x="15379" y="1878"/>
                  </a:cubicBezTo>
                  <a:cubicBezTo>
                    <a:pt x="12442" y="1252"/>
                    <a:pt x="8640" y="2504"/>
                    <a:pt x="4838" y="37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49350" y="5120415"/>
              <a:ext cx="463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2" y="21600"/>
                    <a:pt x="8285" y="21600"/>
                    <a:pt x="11688" y="21600"/>
                  </a:cubicBezTo>
                  <a:cubicBezTo>
                    <a:pt x="15090" y="21600"/>
                    <a:pt x="17753" y="21600"/>
                    <a:pt x="19282" y="18000"/>
                  </a:cubicBezTo>
                  <a:cubicBezTo>
                    <a:pt x="20811" y="14400"/>
                    <a:pt x="21205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498600" y="5056915"/>
              <a:ext cx="1668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0" y="0"/>
                  </a:moveTo>
                  <a:cubicBezTo>
                    <a:pt x="4860" y="1067"/>
                    <a:pt x="9720" y="2133"/>
                    <a:pt x="12960" y="2800"/>
                  </a:cubicBezTo>
                  <a:cubicBezTo>
                    <a:pt x="16200" y="3467"/>
                    <a:pt x="17820" y="3733"/>
                    <a:pt x="19170" y="4267"/>
                  </a:cubicBezTo>
                  <a:cubicBezTo>
                    <a:pt x="20520" y="4800"/>
                    <a:pt x="21600" y="5600"/>
                    <a:pt x="21195" y="7200"/>
                  </a:cubicBezTo>
                  <a:cubicBezTo>
                    <a:pt x="20790" y="8800"/>
                    <a:pt x="18900" y="11200"/>
                    <a:pt x="16200" y="13733"/>
                  </a:cubicBezTo>
                  <a:cubicBezTo>
                    <a:pt x="13500" y="16267"/>
                    <a:pt x="9990" y="18933"/>
                    <a:pt x="6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092420" y="5064000"/>
              <a:ext cx="130080" cy="23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532" fill="norm" stroke="1" extrusionOk="0">
                  <a:moveTo>
                    <a:pt x="16691" y="8105"/>
                  </a:moveTo>
                  <a:cubicBezTo>
                    <a:pt x="17029" y="7132"/>
                    <a:pt x="17366" y="6159"/>
                    <a:pt x="18210" y="4894"/>
                  </a:cubicBezTo>
                  <a:cubicBezTo>
                    <a:pt x="19054" y="3629"/>
                    <a:pt x="20403" y="2073"/>
                    <a:pt x="20235" y="1197"/>
                  </a:cubicBezTo>
                  <a:cubicBezTo>
                    <a:pt x="20066" y="321"/>
                    <a:pt x="18378" y="127"/>
                    <a:pt x="16691" y="29"/>
                  </a:cubicBezTo>
                  <a:cubicBezTo>
                    <a:pt x="15003" y="-68"/>
                    <a:pt x="13316" y="-68"/>
                    <a:pt x="10279" y="2364"/>
                  </a:cubicBezTo>
                  <a:cubicBezTo>
                    <a:pt x="7241" y="4797"/>
                    <a:pt x="2854" y="9662"/>
                    <a:pt x="997" y="13164"/>
                  </a:cubicBezTo>
                  <a:cubicBezTo>
                    <a:pt x="-859" y="16667"/>
                    <a:pt x="-184" y="18808"/>
                    <a:pt x="3528" y="19975"/>
                  </a:cubicBezTo>
                  <a:cubicBezTo>
                    <a:pt x="7241" y="21143"/>
                    <a:pt x="13991" y="21337"/>
                    <a:pt x="20741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410555" y="5063265"/>
              <a:ext cx="278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851"/>
                    <a:pt x="4867" y="7702"/>
                    <a:pt x="1782" y="11302"/>
                  </a:cubicBezTo>
                  <a:cubicBezTo>
                    <a:pt x="-1304" y="14902"/>
                    <a:pt x="239" y="18251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326216" y="5054455"/>
              <a:ext cx="239185" cy="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1529" y="21159"/>
                  </a:moveTo>
                  <a:cubicBezTo>
                    <a:pt x="765" y="19579"/>
                    <a:pt x="0" y="17998"/>
                    <a:pt x="0" y="16418"/>
                  </a:cubicBezTo>
                  <a:cubicBezTo>
                    <a:pt x="0" y="14837"/>
                    <a:pt x="765" y="13257"/>
                    <a:pt x="3536" y="10622"/>
                  </a:cubicBezTo>
                  <a:cubicBezTo>
                    <a:pt x="6308" y="7988"/>
                    <a:pt x="11087" y="4300"/>
                    <a:pt x="14145" y="2193"/>
                  </a:cubicBezTo>
                  <a:cubicBezTo>
                    <a:pt x="17204" y="86"/>
                    <a:pt x="18542" y="-441"/>
                    <a:pt x="19497" y="349"/>
                  </a:cubicBezTo>
                  <a:cubicBezTo>
                    <a:pt x="20453" y="1139"/>
                    <a:pt x="21027" y="3247"/>
                    <a:pt x="21600" y="5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2311400" y="5298215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2571348" y="5177565"/>
              <a:ext cx="114724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fill="norm" stroke="1" extrusionOk="0">
                  <a:moveTo>
                    <a:pt x="13714" y="0"/>
                  </a:moveTo>
                  <a:cubicBezTo>
                    <a:pt x="11819" y="0"/>
                    <a:pt x="9925" y="0"/>
                    <a:pt x="7651" y="142"/>
                  </a:cubicBezTo>
                  <a:cubicBezTo>
                    <a:pt x="5377" y="284"/>
                    <a:pt x="2725" y="568"/>
                    <a:pt x="1209" y="1563"/>
                  </a:cubicBezTo>
                  <a:cubicBezTo>
                    <a:pt x="-307" y="2558"/>
                    <a:pt x="-686" y="4263"/>
                    <a:pt x="1777" y="6253"/>
                  </a:cubicBezTo>
                  <a:cubicBezTo>
                    <a:pt x="4240" y="8242"/>
                    <a:pt x="9546" y="10516"/>
                    <a:pt x="12956" y="12221"/>
                  </a:cubicBezTo>
                  <a:cubicBezTo>
                    <a:pt x="16367" y="13926"/>
                    <a:pt x="17882" y="15063"/>
                    <a:pt x="19019" y="16342"/>
                  </a:cubicBezTo>
                  <a:cubicBezTo>
                    <a:pt x="20156" y="17621"/>
                    <a:pt x="20914" y="19042"/>
                    <a:pt x="20346" y="20037"/>
                  </a:cubicBezTo>
                  <a:cubicBezTo>
                    <a:pt x="19777" y="21032"/>
                    <a:pt x="17882" y="21600"/>
                    <a:pt x="14661" y="21600"/>
                  </a:cubicBezTo>
                  <a:cubicBezTo>
                    <a:pt x="11440" y="21600"/>
                    <a:pt x="6893" y="21032"/>
                    <a:pt x="2346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3177940" y="5173842"/>
              <a:ext cx="206610" cy="175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853" fill="norm" stroke="1" extrusionOk="0">
                  <a:moveTo>
                    <a:pt x="12257" y="7223"/>
                  </a:moveTo>
                  <a:cubicBezTo>
                    <a:pt x="12036" y="4963"/>
                    <a:pt x="11816" y="2702"/>
                    <a:pt x="11155" y="1321"/>
                  </a:cubicBezTo>
                  <a:cubicBezTo>
                    <a:pt x="10494" y="-61"/>
                    <a:pt x="9392" y="-563"/>
                    <a:pt x="7518" y="818"/>
                  </a:cubicBezTo>
                  <a:cubicBezTo>
                    <a:pt x="5645" y="2200"/>
                    <a:pt x="3000" y="5465"/>
                    <a:pt x="1567" y="8353"/>
                  </a:cubicBezTo>
                  <a:cubicBezTo>
                    <a:pt x="134" y="11242"/>
                    <a:pt x="-86" y="13753"/>
                    <a:pt x="24" y="15637"/>
                  </a:cubicBezTo>
                  <a:cubicBezTo>
                    <a:pt x="134" y="17521"/>
                    <a:pt x="575" y="18777"/>
                    <a:pt x="1347" y="19279"/>
                  </a:cubicBezTo>
                  <a:cubicBezTo>
                    <a:pt x="2118" y="19781"/>
                    <a:pt x="3220" y="19530"/>
                    <a:pt x="4983" y="17270"/>
                  </a:cubicBezTo>
                  <a:cubicBezTo>
                    <a:pt x="6747" y="15009"/>
                    <a:pt x="9171" y="10739"/>
                    <a:pt x="10494" y="7725"/>
                  </a:cubicBezTo>
                  <a:cubicBezTo>
                    <a:pt x="11816" y="4711"/>
                    <a:pt x="12036" y="2953"/>
                    <a:pt x="12257" y="2828"/>
                  </a:cubicBezTo>
                  <a:cubicBezTo>
                    <a:pt x="12477" y="2702"/>
                    <a:pt x="12698" y="4209"/>
                    <a:pt x="13138" y="7097"/>
                  </a:cubicBezTo>
                  <a:cubicBezTo>
                    <a:pt x="13579" y="9986"/>
                    <a:pt x="14241" y="14256"/>
                    <a:pt x="15122" y="16893"/>
                  </a:cubicBezTo>
                  <a:cubicBezTo>
                    <a:pt x="16004" y="19530"/>
                    <a:pt x="17106" y="20535"/>
                    <a:pt x="18208" y="20786"/>
                  </a:cubicBezTo>
                  <a:cubicBezTo>
                    <a:pt x="19310" y="21037"/>
                    <a:pt x="20412" y="20535"/>
                    <a:pt x="21514" y="20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3397250" y="5177715"/>
              <a:ext cx="361950" cy="18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719"/>
                  </a:moveTo>
                  <a:cubicBezTo>
                    <a:pt x="1768" y="4892"/>
                    <a:pt x="3537" y="9064"/>
                    <a:pt x="4547" y="11764"/>
                  </a:cubicBezTo>
                  <a:cubicBezTo>
                    <a:pt x="5558" y="14464"/>
                    <a:pt x="5811" y="15692"/>
                    <a:pt x="5874" y="17042"/>
                  </a:cubicBezTo>
                  <a:cubicBezTo>
                    <a:pt x="5937" y="18392"/>
                    <a:pt x="5811" y="19864"/>
                    <a:pt x="5432" y="20601"/>
                  </a:cubicBezTo>
                  <a:cubicBezTo>
                    <a:pt x="5053" y="21337"/>
                    <a:pt x="4421" y="21337"/>
                    <a:pt x="4042" y="20723"/>
                  </a:cubicBezTo>
                  <a:cubicBezTo>
                    <a:pt x="3663" y="20110"/>
                    <a:pt x="3537" y="18882"/>
                    <a:pt x="3979" y="15446"/>
                  </a:cubicBezTo>
                  <a:cubicBezTo>
                    <a:pt x="4421" y="12010"/>
                    <a:pt x="5432" y="6364"/>
                    <a:pt x="6316" y="3296"/>
                  </a:cubicBezTo>
                  <a:cubicBezTo>
                    <a:pt x="7200" y="228"/>
                    <a:pt x="7958" y="-263"/>
                    <a:pt x="8463" y="105"/>
                  </a:cubicBezTo>
                  <a:cubicBezTo>
                    <a:pt x="8968" y="473"/>
                    <a:pt x="9221" y="1701"/>
                    <a:pt x="9537" y="2805"/>
                  </a:cubicBezTo>
                  <a:cubicBezTo>
                    <a:pt x="9853" y="3910"/>
                    <a:pt x="10232" y="4892"/>
                    <a:pt x="10737" y="5505"/>
                  </a:cubicBezTo>
                  <a:cubicBezTo>
                    <a:pt x="11242" y="6119"/>
                    <a:pt x="11874" y="6364"/>
                    <a:pt x="12505" y="6242"/>
                  </a:cubicBezTo>
                  <a:cubicBezTo>
                    <a:pt x="13137" y="6119"/>
                    <a:pt x="13768" y="5628"/>
                    <a:pt x="14084" y="4523"/>
                  </a:cubicBezTo>
                  <a:cubicBezTo>
                    <a:pt x="14400" y="3419"/>
                    <a:pt x="14400" y="1701"/>
                    <a:pt x="14084" y="842"/>
                  </a:cubicBezTo>
                  <a:cubicBezTo>
                    <a:pt x="13768" y="-18"/>
                    <a:pt x="13137" y="-18"/>
                    <a:pt x="12379" y="842"/>
                  </a:cubicBezTo>
                  <a:cubicBezTo>
                    <a:pt x="11621" y="1701"/>
                    <a:pt x="10737" y="3419"/>
                    <a:pt x="10168" y="5996"/>
                  </a:cubicBezTo>
                  <a:cubicBezTo>
                    <a:pt x="9600" y="8573"/>
                    <a:pt x="9347" y="12010"/>
                    <a:pt x="10295" y="14342"/>
                  </a:cubicBezTo>
                  <a:cubicBezTo>
                    <a:pt x="11242" y="16673"/>
                    <a:pt x="13389" y="17901"/>
                    <a:pt x="15474" y="17901"/>
                  </a:cubicBezTo>
                  <a:cubicBezTo>
                    <a:pt x="17558" y="17901"/>
                    <a:pt x="19579" y="16673"/>
                    <a:pt x="21600" y="15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4124036" y="5128478"/>
              <a:ext cx="130464" cy="19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07" fill="norm" stroke="1" extrusionOk="0">
                  <a:moveTo>
                    <a:pt x="570" y="7397"/>
                  </a:moveTo>
                  <a:cubicBezTo>
                    <a:pt x="570" y="11303"/>
                    <a:pt x="570" y="15210"/>
                    <a:pt x="570" y="17737"/>
                  </a:cubicBezTo>
                  <a:cubicBezTo>
                    <a:pt x="570" y="20265"/>
                    <a:pt x="570" y="21414"/>
                    <a:pt x="396" y="21299"/>
                  </a:cubicBezTo>
                  <a:cubicBezTo>
                    <a:pt x="221" y="21184"/>
                    <a:pt x="-127" y="19805"/>
                    <a:pt x="47" y="17163"/>
                  </a:cubicBezTo>
                  <a:cubicBezTo>
                    <a:pt x="221" y="14520"/>
                    <a:pt x="918" y="10614"/>
                    <a:pt x="1963" y="7742"/>
                  </a:cubicBezTo>
                  <a:cubicBezTo>
                    <a:pt x="3008" y="4869"/>
                    <a:pt x="4402" y="3031"/>
                    <a:pt x="5970" y="1767"/>
                  </a:cubicBezTo>
                  <a:cubicBezTo>
                    <a:pt x="7538" y="503"/>
                    <a:pt x="9279" y="-186"/>
                    <a:pt x="10673" y="44"/>
                  </a:cubicBezTo>
                  <a:cubicBezTo>
                    <a:pt x="12067" y="274"/>
                    <a:pt x="13112" y="1423"/>
                    <a:pt x="14157" y="4180"/>
                  </a:cubicBezTo>
                  <a:cubicBezTo>
                    <a:pt x="15202" y="6937"/>
                    <a:pt x="16247" y="11303"/>
                    <a:pt x="17467" y="13946"/>
                  </a:cubicBezTo>
                  <a:cubicBezTo>
                    <a:pt x="18686" y="16588"/>
                    <a:pt x="20079" y="17508"/>
                    <a:pt x="21473" y="184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4289606" y="5139465"/>
              <a:ext cx="104557" cy="15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8" h="21196" fill="norm" stroke="1" extrusionOk="0">
                  <a:moveTo>
                    <a:pt x="14295" y="6048"/>
                  </a:moveTo>
                  <a:cubicBezTo>
                    <a:pt x="12218" y="5472"/>
                    <a:pt x="10141" y="4896"/>
                    <a:pt x="8064" y="4608"/>
                  </a:cubicBezTo>
                  <a:cubicBezTo>
                    <a:pt x="5987" y="4320"/>
                    <a:pt x="3910" y="4320"/>
                    <a:pt x="2249" y="6336"/>
                  </a:cubicBezTo>
                  <a:cubicBezTo>
                    <a:pt x="587" y="8352"/>
                    <a:pt x="-659" y="12384"/>
                    <a:pt x="379" y="15408"/>
                  </a:cubicBezTo>
                  <a:cubicBezTo>
                    <a:pt x="1418" y="18432"/>
                    <a:pt x="4741" y="20448"/>
                    <a:pt x="8272" y="21024"/>
                  </a:cubicBezTo>
                  <a:cubicBezTo>
                    <a:pt x="11803" y="21600"/>
                    <a:pt x="15541" y="20736"/>
                    <a:pt x="17826" y="18288"/>
                  </a:cubicBezTo>
                  <a:cubicBezTo>
                    <a:pt x="20110" y="15840"/>
                    <a:pt x="20941" y="11808"/>
                    <a:pt x="20318" y="9216"/>
                  </a:cubicBezTo>
                  <a:cubicBezTo>
                    <a:pt x="19695" y="6624"/>
                    <a:pt x="17618" y="5472"/>
                    <a:pt x="16579" y="4176"/>
                  </a:cubicBezTo>
                  <a:cubicBezTo>
                    <a:pt x="15541" y="2880"/>
                    <a:pt x="15541" y="1440"/>
                    <a:pt x="155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4490091" y="4959548"/>
              <a:ext cx="56509" cy="339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02" fill="norm" stroke="1" extrusionOk="0">
                  <a:moveTo>
                    <a:pt x="9358" y="1333"/>
                  </a:moveTo>
                  <a:cubicBezTo>
                    <a:pt x="10958" y="667"/>
                    <a:pt x="12558" y="0"/>
                    <a:pt x="11758" y="0"/>
                  </a:cubicBezTo>
                  <a:cubicBezTo>
                    <a:pt x="10958" y="0"/>
                    <a:pt x="7758" y="667"/>
                    <a:pt x="5358" y="2667"/>
                  </a:cubicBezTo>
                  <a:cubicBezTo>
                    <a:pt x="2958" y="4667"/>
                    <a:pt x="1358" y="8000"/>
                    <a:pt x="558" y="10867"/>
                  </a:cubicBezTo>
                  <a:cubicBezTo>
                    <a:pt x="-242" y="13733"/>
                    <a:pt x="-242" y="16133"/>
                    <a:pt x="958" y="17867"/>
                  </a:cubicBezTo>
                  <a:cubicBezTo>
                    <a:pt x="2158" y="19600"/>
                    <a:pt x="4558" y="20667"/>
                    <a:pt x="7758" y="21133"/>
                  </a:cubicBezTo>
                  <a:cubicBezTo>
                    <a:pt x="10958" y="21600"/>
                    <a:pt x="14958" y="21467"/>
                    <a:pt x="17358" y="20667"/>
                  </a:cubicBezTo>
                  <a:cubicBezTo>
                    <a:pt x="19758" y="19867"/>
                    <a:pt x="20558" y="18400"/>
                    <a:pt x="21358" y="16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4452346" y="5114065"/>
              <a:ext cx="221254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372" y="21600"/>
                  </a:moveTo>
                  <a:cubicBezTo>
                    <a:pt x="1137" y="21600"/>
                    <a:pt x="-97" y="21600"/>
                    <a:pt x="6" y="19800"/>
                  </a:cubicBezTo>
                  <a:cubicBezTo>
                    <a:pt x="109" y="18000"/>
                    <a:pt x="1549" y="14400"/>
                    <a:pt x="5354" y="10800"/>
                  </a:cubicBezTo>
                  <a:cubicBezTo>
                    <a:pt x="9160" y="7200"/>
                    <a:pt x="15332" y="3600"/>
                    <a:pt x="2150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5048891" y="5111787"/>
              <a:ext cx="386709" cy="24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168" fill="norm" stroke="1" extrusionOk="0">
                  <a:moveTo>
                    <a:pt x="672" y="5641"/>
                  </a:moveTo>
                  <a:cubicBezTo>
                    <a:pt x="672" y="4552"/>
                    <a:pt x="672" y="3463"/>
                    <a:pt x="554" y="3917"/>
                  </a:cubicBezTo>
                  <a:cubicBezTo>
                    <a:pt x="436" y="4370"/>
                    <a:pt x="200" y="6367"/>
                    <a:pt x="82" y="9180"/>
                  </a:cubicBezTo>
                  <a:cubicBezTo>
                    <a:pt x="-36" y="11994"/>
                    <a:pt x="-36" y="15624"/>
                    <a:pt x="141" y="17893"/>
                  </a:cubicBezTo>
                  <a:cubicBezTo>
                    <a:pt x="318" y="20162"/>
                    <a:pt x="672" y="21069"/>
                    <a:pt x="1321" y="21160"/>
                  </a:cubicBezTo>
                  <a:cubicBezTo>
                    <a:pt x="1971" y="21251"/>
                    <a:pt x="2915" y="20525"/>
                    <a:pt x="3623" y="19073"/>
                  </a:cubicBezTo>
                  <a:cubicBezTo>
                    <a:pt x="4331" y="17621"/>
                    <a:pt x="4803" y="15443"/>
                    <a:pt x="5098" y="13718"/>
                  </a:cubicBezTo>
                  <a:cubicBezTo>
                    <a:pt x="5394" y="11994"/>
                    <a:pt x="5512" y="10723"/>
                    <a:pt x="5512" y="10633"/>
                  </a:cubicBezTo>
                  <a:cubicBezTo>
                    <a:pt x="5512" y="10542"/>
                    <a:pt x="5394" y="11631"/>
                    <a:pt x="5512" y="12538"/>
                  </a:cubicBezTo>
                  <a:cubicBezTo>
                    <a:pt x="5630" y="13446"/>
                    <a:pt x="5984" y="14172"/>
                    <a:pt x="6751" y="14717"/>
                  </a:cubicBezTo>
                  <a:cubicBezTo>
                    <a:pt x="7518" y="15261"/>
                    <a:pt x="8698" y="15624"/>
                    <a:pt x="9702" y="14898"/>
                  </a:cubicBezTo>
                  <a:cubicBezTo>
                    <a:pt x="10705" y="14172"/>
                    <a:pt x="11531" y="12357"/>
                    <a:pt x="12003" y="10905"/>
                  </a:cubicBezTo>
                  <a:cubicBezTo>
                    <a:pt x="12475" y="9453"/>
                    <a:pt x="12594" y="8364"/>
                    <a:pt x="12475" y="8182"/>
                  </a:cubicBezTo>
                  <a:cubicBezTo>
                    <a:pt x="12357" y="8001"/>
                    <a:pt x="12003" y="8727"/>
                    <a:pt x="11767" y="9997"/>
                  </a:cubicBezTo>
                  <a:cubicBezTo>
                    <a:pt x="11531" y="11268"/>
                    <a:pt x="11413" y="13083"/>
                    <a:pt x="11354" y="14444"/>
                  </a:cubicBezTo>
                  <a:cubicBezTo>
                    <a:pt x="11295" y="15806"/>
                    <a:pt x="11295" y="16713"/>
                    <a:pt x="11295" y="16713"/>
                  </a:cubicBezTo>
                  <a:cubicBezTo>
                    <a:pt x="11295" y="16713"/>
                    <a:pt x="11295" y="15806"/>
                    <a:pt x="11531" y="13718"/>
                  </a:cubicBezTo>
                  <a:cubicBezTo>
                    <a:pt x="11767" y="11631"/>
                    <a:pt x="12239" y="8364"/>
                    <a:pt x="12712" y="6458"/>
                  </a:cubicBezTo>
                  <a:cubicBezTo>
                    <a:pt x="13184" y="4552"/>
                    <a:pt x="13656" y="4007"/>
                    <a:pt x="14069" y="4189"/>
                  </a:cubicBezTo>
                  <a:cubicBezTo>
                    <a:pt x="14482" y="4370"/>
                    <a:pt x="14836" y="5278"/>
                    <a:pt x="15013" y="7002"/>
                  </a:cubicBezTo>
                  <a:cubicBezTo>
                    <a:pt x="15190" y="8727"/>
                    <a:pt x="15190" y="11268"/>
                    <a:pt x="15190" y="13083"/>
                  </a:cubicBezTo>
                  <a:cubicBezTo>
                    <a:pt x="15190" y="14898"/>
                    <a:pt x="15190" y="15987"/>
                    <a:pt x="15426" y="16169"/>
                  </a:cubicBezTo>
                  <a:cubicBezTo>
                    <a:pt x="15662" y="16350"/>
                    <a:pt x="16134" y="15624"/>
                    <a:pt x="16548" y="14807"/>
                  </a:cubicBezTo>
                  <a:cubicBezTo>
                    <a:pt x="16961" y="13990"/>
                    <a:pt x="17315" y="13083"/>
                    <a:pt x="17610" y="12175"/>
                  </a:cubicBezTo>
                  <a:cubicBezTo>
                    <a:pt x="17905" y="11268"/>
                    <a:pt x="18141" y="10360"/>
                    <a:pt x="18318" y="10451"/>
                  </a:cubicBezTo>
                  <a:cubicBezTo>
                    <a:pt x="18495" y="10542"/>
                    <a:pt x="18613" y="11631"/>
                    <a:pt x="18672" y="12629"/>
                  </a:cubicBezTo>
                  <a:cubicBezTo>
                    <a:pt x="18731" y="13627"/>
                    <a:pt x="18731" y="14535"/>
                    <a:pt x="18908" y="15352"/>
                  </a:cubicBezTo>
                  <a:cubicBezTo>
                    <a:pt x="19085" y="16169"/>
                    <a:pt x="19439" y="16895"/>
                    <a:pt x="19675" y="16350"/>
                  </a:cubicBezTo>
                  <a:cubicBezTo>
                    <a:pt x="19912" y="15806"/>
                    <a:pt x="20030" y="13990"/>
                    <a:pt x="20030" y="11812"/>
                  </a:cubicBezTo>
                  <a:cubicBezTo>
                    <a:pt x="20030" y="9634"/>
                    <a:pt x="19912" y="7093"/>
                    <a:pt x="19853" y="4915"/>
                  </a:cubicBezTo>
                  <a:cubicBezTo>
                    <a:pt x="19794" y="2737"/>
                    <a:pt x="19794" y="922"/>
                    <a:pt x="20089" y="286"/>
                  </a:cubicBezTo>
                  <a:cubicBezTo>
                    <a:pt x="20384" y="-349"/>
                    <a:pt x="20974" y="196"/>
                    <a:pt x="21564" y="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5449672" y="5106364"/>
              <a:ext cx="500279" cy="339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56" fill="norm" stroke="1" extrusionOk="0">
                  <a:moveTo>
                    <a:pt x="4863" y="7685"/>
                  </a:moveTo>
                  <a:cubicBezTo>
                    <a:pt x="4680" y="7018"/>
                    <a:pt x="4498" y="6351"/>
                    <a:pt x="3997" y="5751"/>
                  </a:cubicBezTo>
                  <a:cubicBezTo>
                    <a:pt x="3495" y="5151"/>
                    <a:pt x="2675" y="4618"/>
                    <a:pt x="1946" y="4951"/>
                  </a:cubicBezTo>
                  <a:cubicBezTo>
                    <a:pt x="1217" y="5285"/>
                    <a:pt x="579" y="6485"/>
                    <a:pt x="260" y="7418"/>
                  </a:cubicBezTo>
                  <a:cubicBezTo>
                    <a:pt x="-59" y="8351"/>
                    <a:pt x="-59" y="9018"/>
                    <a:pt x="123" y="9551"/>
                  </a:cubicBezTo>
                  <a:cubicBezTo>
                    <a:pt x="306" y="10085"/>
                    <a:pt x="670" y="10485"/>
                    <a:pt x="1308" y="10151"/>
                  </a:cubicBezTo>
                  <a:cubicBezTo>
                    <a:pt x="1946" y="9818"/>
                    <a:pt x="2857" y="8751"/>
                    <a:pt x="3450" y="7885"/>
                  </a:cubicBezTo>
                  <a:cubicBezTo>
                    <a:pt x="4042" y="7018"/>
                    <a:pt x="4316" y="6351"/>
                    <a:pt x="4361" y="6351"/>
                  </a:cubicBezTo>
                  <a:cubicBezTo>
                    <a:pt x="4407" y="6351"/>
                    <a:pt x="4225" y="7018"/>
                    <a:pt x="3906" y="9418"/>
                  </a:cubicBezTo>
                  <a:cubicBezTo>
                    <a:pt x="3587" y="11818"/>
                    <a:pt x="3131" y="15951"/>
                    <a:pt x="2812" y="18351"/>
                  </a:cubicBezTo>
                  <a:cubicBezTo>
                    <a:pt x="2493" y="20751"/>
                    <a:pt x="2311" y="21418"/>
                    <a:pt x="2356" y="21351"/>
                  </a:cubicBezTo>
                  <a:cubicBezTo>
                    <a:pt x="2402" y="21285"/>
                    <a:pt x="2675" y="20485"/>
                    <a:pt x="3495" y="17685"/>
                  </a:cubicBezTo>
                  <a:cubicBezTo>
                    <a:pt x="4316" y="14885"/>
                    <a:pt x="5683" y="10085"/>
                    <a:pt x="6594" y="7018"/>
                  </a:cubicBezTo>
                  <a:cubicBezTo>
                    <a:pt x="7506" y="3951"/>
                    <a:pt x="7961" y="2618"/>
                    <a:pt x="8280" y="1618"/>
                  </a:cubicBezTo>
                  <a:cubicBezTo>
                    <a:pt x="8599" y="618"/>
                    <a:pt x="8782" y="-49"/>
                    <a:pt x="8782" y="18"/>
                  </a:cubicBezTo>
                  <a:cubicBezTo>
                    <a:pt x="8782" y="85"/>
                    <a:pt x="8599" y="885"/>
                    <a:pt x="8463" y="2818"/>
                  </a:cubicBezTo>
                  <a:cubicBezTo>
                    <a:pt x="8326" y="4751"/>
                    <a:pt x="8235" y="7818"/>
                    <a:pt x="8235" y="9751"/>
                  </a:cubicBezTo>
                  <a:cubicBezTo>
                    <a:pt x="8235" y="11685"/>
                    <a:pt x="8326" y="12485"/>
                    <a:pt x="8508" y="12551"/>
                  </a:cubicBezTo>
                  <a:cubicBezTo>
                    <a:pt x="8690" y="12618"/>
                    <a:pt x="8964" y="11951"/>
                    <a:pt x="9374" y="10818"/>
                  </a:cubicBezTo>
                  <a:cubicBezTo>
                    <a:pt x="9784" y="9685"/>
                    <a:pt x="10331" y="8085"/>
                    <a:pt x="10695" y="6951"/>
                  </a:cubicBezTo>
                  <a:cubicBezTo>
                    <a:pt x="11060" y="5818"/>
                    <a:pt x="11242" y="5151"/>
                    <a:pt x="11288" y="5418"/>
                  </a:cubicBezTo>
                  <a:cubicBezTo>
                    <a:pt x="11333" y="5685"/>
                    <a:pt x="11242" y="6885"/>
                    <a:pt x="11379" y="7751"/>
                  </a:cubicBezTo>
                  <a:cubicBezTo>
                    <a:pt x="11516" y="8618"/>
                    <a:pt x="11880" y="9151"/>
                    <a:pt x="12382" y="9418"/>
                  </a:cubicBezTo>
                  <a:cubicBezTo>
                    <a:pt x="12883" y="9685"/>
                    <a:pt x="13521" y="9685"/>
                    <a:pt x="14295" y="8751"/>
                  </a:cubicBezTo>
                  <a:cubicBezTo>
                    <a:pt x="15070" y="7818"/>
                    <a:pt x="15982" y="5951"/>
                    <a:pt x="16574" y="4751"/>
                  </a:cubicBezTo>
                  <a:cubicBezTo>
                    <a:pt x="17166" y="3551"/>
                    <a:pt x="17440" y="3018"/>
                    <a:pt x="17622" y="2285"/>
                  </a:cubicBezTo>
                  <a:cubicBezTo>
                    <a:pt x="17804" y="1551"/>
                    <a:pt x="17895" y="618"/>
                    <a:pt x="17713" y="218"/>
                  </a:cubicBezTo>
                  <a:cubicBezTo>
                    <a:pt x="17531" y="-182"/>
                    <a:pt x="17075" y="-49"/>
                    <a:pt x="16437" y="751"/>
                  </a:cubicBezTo>
                  <a:cubicBezTo>
                    <a:pt x="15799" y="1551"/>
                    <a:pt x="14979" y="3018"/>
                    <a:pt x="14751" y="4485"/>
                  </a:cubicBezTo>
                  <a:cubicBezTo>
                    <a:pt x="14523" y="5951"/>
                    <a:pt x="14888" y="7418"/>
                    <a:pt x="16118" y="8685"/>
                  </a:cubicBezTo>
                  <a:cubicBezTo>
                    <a:pt x="17349" y="9951"/>
                    <a:pt x="19445" y="11018"/>
                    <a:pt x="21541" y="12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0" y="6453915"/>
              <a:ext cx="228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0800"/>
                    <a:pt x="7600" y="0"/>
                    <a:pt x="11200" y="0"/>
                  </a:cubicBezTo>
                  <a:cubicBezTo>
                    <a:pt x="14800" y="0"/>
                    <a:pt x="182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41134" y="6278427"/>
              <a:ext cx="282816" cy="20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0706" fill="norm" stroke="1" extrusionOk="0">
                  <a:moveTo>
                    <a:pt x="13801" y="7950"/>
                  </a:moveTo>
                  <a:cubicBezTo>
                    <a:pt x="13317" y="5643"/>
                    <a:pt x="12834" y="3336"/>
                    <a:pt x="11786" y="1764"/>
                  </a:cubicBezTo>
                  <a:cubicBezTo>
                    <a:pt x="10738" y="191"/>
                    <a:pt x="9126" y="-648"/>
                    <a:pt x="7192" y="610"/>
                  </a:cubicBezTo>
                  <a:cubicBezTo>
                    <a:pt x="5257" y="1869"/>
                    <a:pt x="3001" y="5224"/>
                    <a:pt x="1711" y="8474"/>
                  </a:cubicBezTo>
                  <a:cubicBezTo>
                    <a:pt x="422" y="11725"/>
                    <a:pt x="99" y="14870"/>
                    <a:pt x="19" y="16968"/>
                  </a:cubicBezTo>
                  <a:cubicBezTo>
                    <a:pt x="-62" y="19065"/>
                    <a:pt x="99" y="20113"/>
                    <a:pt x="986" y="20533"/>
                  </a:cubicBezTo>
                  <a:cubicBezTo>
                    <a:pt x="1872" y="20952"/>
                    <a:pt x="3484" y="20742"/>
                    <a:pt x="5177" y="18435"/>
                  </a:cubicBezTo>
                  <a:cubicBezTo>
                    <a:pt x="6869" y="16129"/>
                    <a:pt x="8642" y="11725"/>
                    <a:pt x="9610" y="8894"/>
                  </a:cubicBezTo>
                  <a:cubicBezTo>
                    <a:pt x="10577" y="6063"/>
                    <a:pt x="10738" y="4804"/>
                    <a:pt x="11060" y="4804"/>
                  </a:cubicBezTo>
                  <a:cubicBezTo>
                    <a:pt x="11383" y="4804"/>
                    <a:pt x="11866" y="6063"/>
                    <a:pt x="13639" y="8474"/>
                  </a:cubicBezTo>
                  <a:cubicBezTo>
                    <a:pt x="15413" y="10886"/>
                    <a:pt x="18475" y="14451"/>
                    <a:pt x="21538" y="18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149350" y="6225315"/>
              <a:ext cx="11636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fill="norm" stroke="1" extrusionOk="0">
                  <a:moveTo>
                    <a:pt x="5684" y="0"/>
                  </a:moveTo>
                  <a:cubicBezTo>
                    <a:pt x="10989" y="1760"/>
                    <a:pt x="16295" y="3520"/>
                    <a:pt x="18947" y="5920"/>
                  </a:cubicBezTo>
                  <a:cubicBezTo>
                    <a:pt x="21600" y="8320"/>
                    <a:pt x="21600" y="11360"/>
                    <a:pt x="18000" y="1408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81071" y="6192137"/>
              <a:ext cx="144429" cy="38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330" fill="norm" stroke="1" extrusionOk="0">
                  <a:moveTo>
                    <a:pt x="20759" y="427"/>
                  </a:moveTo>
                  <a:cubicBezTo>
                    <a:pt x="17413" y="78"/>
                    <a:pt x="14066" y="-270"/>
                    <a:pt x="10872" y="311"/>
                  </a:cubicBezTo>
                  <a:cubicBezTo>
                    <a:pt x="7677" y="891"/>
                    <a:pt x="4635" y="2401"/>
                    <a:pt x="2505" y="5014"/>
                  </a:cubicBezTo>
                  <a:cubicBezTo>
                    <a:pt x="376" y="7627"/>
                    <a:pt x="-841" y="11343"/>
                    <a:pt x="680" y="14246"/>
                  </a:cubicBezTo>
                  <a:cubicBezTo>
                    <a:pt x="2201" y="17149"/>
                    <a:pt x="6460" y="19240"/>
                    <a:pt x="10720" y="213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993900" y="6269765"/>
              <a:ext cx="127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093"/>
                    <a:pt x="0" y="10185"/>
                    <a:pt x="0" y="13610"/>
                  </a:cubicBezTo>
                  <a:cubicBezTo>
                    <a:pt x="0" y="17034"/>
                    <a:pt x="0" y="18790"/>
                    <a:pt x="3600" y="19844"/>
                  </a:cubicBezTo>
                  <a:cubicBezTo>
                    <a:pt x="7200" y="20898"/>
                    <a:pt x="14400" y="212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2071108" y="6310195"/>
              <a:ext cx="101724" cy="18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832" fill="norm" stroke="1" extrusionOk="0">
                  <a:moveTo>
                    <a:pt x="9047" y="1150"/>
                  </a:moveTo>
                  <a:cubicBezTo>
                    <a:pt x="7284" y="445"/>
                    <a:pt x="5521" y="-259"/>
                    <a:pt x="3978" y="93"/>
                  </a:cubicBezTo>
                  <a:cubicBezTo>
                    <a:pt x="2435" y="445"/>
                    <a:pt x="1112" y="1854"/>
                    <a:pt x="451" y="4437"/>
                  </a:cubicBezTo>
                  <a:cubicBezTo>
                    <a:pt x="-210" y="7019"/>
                    <a:pt x="-210" y="10776"/>
                    <a:pt x="892" y="13711"/>
                  </a:cubicBezTo>
                  <a:cubicBezTo>
                    <a:pt x="1994" y="16645"/>
                    <a:pt x="4198" y="18758"/>
                    <a:pt x="6843" y="19932"/>
                  </a:cubicBezTo>
                  <a:cubicBezTo>
                    <a:pt x="9488" y="21106"/>
                    <a:pt x="12574" y="21341"/>
                    <a:pt x="15439" y="19345"/>
                  </a:cubicBezTo>
                  <a:cubicBezTo>
                    <a:pt x="18304" y="17350"/>
                    <a:pt x="20949" y="13124"/>
                    <a:pt x="21170" y="9837"/>
                  </a:cubicBezTo>
                  <a:cubicBezTo>
                    <a:pt x="21390" y="6550"/>
                    <a:pt x="19186" y="4202"/>
                    <a:pt x="17202" y="2911"/>
                  </a:cubicBezTo>
                  <a:cubicBezTo>
                    <a:pt x="15219" y="1619"/>
                    <a:pt x="13455" y="1384"/>
                    <a:pt x="11692" y="11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2336800" y="6365015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2422706" y="6269765"/>
              <a:ext cx="15695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508"/>
                    <a:pt x="3818" y="7015"/>
                    <a:pt x="1118" y="10523"/>
                  </a:cubicBezTo>
                  <a:cubicBezTo>
                    <a:pt x="-1582" y="14031"/>
                    <a:pt x="1118" y="17538"/>
                    <a:pt x="3818" y="19385"/>
                  </a:cubicBezTo>
                  <a:cubicBezTo>
                    <a:pt x="6518" y="21231"/>
                    <a:pt x="9218" y="21415"/>
                    <a:pt x="119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2355850" y="6530115"/>
              <a:ext cx="184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2787650" y="6295165"/>
              <a:ext cx="381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800"/>
                    <a:pt x="9600" y="7600"/>
                    <a:pt x="13200" y="11200"/>
                  </a:cubicBezTo>
                  <a:cubicBezTo>
                    <a:pt x="16800" y="14800"/>
                    <a:pt x="19200" y="18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890971" y="6314215"/>
              <a:ext cx="126358" cy="21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143" fill="norm" stroke="1" extrusionOk="0">
                  <a:moveTo>
                    <a:pt x="13304" y="0"/>
                  </a:moveTo>
                  <a:cubicBezTo>
                    <a:pt x="10169" y="815"/>
                    <a:pt x="7033" y="1630"/>
                    <a:pt x="4594" y="4177"/>
                  </a:cubicBezTo>
                  <a:cubicBezTo>
                    <a:pt x="2156" y="6725"/>
                    <a:pt x="414" y="11004"/>
                    <a:pt x="65" y="14264"/>
                  </a:cubicBezTo>
                  <a:cubicBezTo>
                    <a:pt x="-283" y="17525"/>
                    <a:pt x="762" y="19766"/>
                    <a:pt x="3375" y="20683"/>
                  </a:cubicBezTo>
                  <a:cubicBezTo>
                    <a:pt x="5988" y="21600"/>
                    <a:pt x="10169" y="21192"/>
                    <a:pt x="13652" y="19053"/>
                  </a:cubicBezTo>
                  <a:cubicBezTo>
                    <a:pt x="17136" y="16913"/>
                    <a:pt x="19923" y="13042"/>
                    <a:pt x="20620" y="9679"/>
                  </a:cubicBezTo>
                  <a:cubicBezTo>
                    <a:pt x="21317" y="6317"/>
                    <a:pt x="19923" y="3464"/>
                    <a:pt x="17136" y="2038"/>
                  </a:cubicBezTo>
                  <a:cubicBezTo>
                    <a:pt x="14349" y="611"/>
                    <a:pt x="10169" y="611"/>
                    <a:pt x="5988" y="6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865061" y="6955565"/>
              <a:ext cx="146128" cy="32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11" fill="norm" stroke="1" extrusionOk="0">
                  <a:moveTo>
                    <a:pt x="693" y="0"/>
                  </a:moveTo>
                  <a:cubicBezTo>
                    <a:pt x="1893" y="2215"/>
                    <a:pt x="3093" y="4431"/>
                    <a:pt x="3693" y="7062"/>
                  </a:cubicBezTo>
                  <a:cubicBezTo>
                    <a:pt x="4293" y="9692"/>
                    <a:pt x="4293" y="12738"/>
                    <a:pt x="4293" y="14677"/>
                  </a:cubicBezTo>
                  <a:cubicBezTo>
                    <a:pt x="4293" y="16615"/>
                    <a:pt x="4293" y="17446"/>
                    <a:pt x="4143" y="18346"/>
                  </a:cubicBezTo>
                  <a:cubicBezTo>
                    <a:pt x="3993" y="19246"/>
                    <a:pt x="3693" y="20215"/>
                    <a:pt x="3693" y="20354"/>
                  </a:cubicBezTo>
                  <a:cubicBezTo>
                    <a:pt x="3693" y="20492"/>
                    <a:pt x="3993" y="19800"/>
                    <a:pt x="5043" y="17862"/>
                  </a:cubicBezTo>
                  <a:cubicBezTo>
                    <a:pt x="6093" y="15923"/>
                    <a:pt x="7893" y="12738"/>
                    <a:pt x="9243" y="10800"/>
                  </a:cubicBezTo>
                  <a:cubicBezTo>
                    <a:pt x="10593" y="8862"/>
                    <a:pt x="11493" y="8169"/>
                    <a:pt x="12543" y="8100"/>
                  </a:cubicBezTo>
                  <a:cubicBezTo>
                    <a:pt x="13593" y="8031"/>
                    <a:pt x="14793" y="8585"/>
                    <a:pt x="16293" y="10385"/>
                  </a:cubicBezTo>
                  <a:cubicBezTo>
                    <a:pt x="17793" y="12185"/>
                    <a:pt x="19593" y="15231"/>
                    <a:pt x="20343" y="17169"/>
                  </a:cubicBezTo>
                  <a:cubicBezTo>
                    <a:pt x="21093" y="19108"/>
                    <a:pt x="20793" y="19938"/>
                    <a:pt x="18543" y="20562"/>
                  </a:cubicBezTo>
                  <a:cubicBezTo>
                    <a:pt x="16293" y="21185"/>
                    <a:pt x="12093" y="21600"/>
                    <a:pt x="8493" y="21323"/>
                  </a:cubicBezTo>
                  <a:cubicBezTo>
                    <a:pt x="4893" y="21046"/>
                    <a:pt x="1893" y="20077"/>
                    <a:pt x="693" y="18969"/>
                  </a:cubicBezTo>
                  <a:cubicBezTo>
                    <a:pt x="-507" y="17862"/>
                    <a:pt x="93" y="16615"/>
                    <a:pt x="693" y="15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98550" y="6967042"/>
              <a:ext cx="80838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538" fill="norm" stroke="1" extrusionOk="0">
                  <a:moveTo>
                    <a:pt x="0" y="522"/>
                  </a:moveTo>
                  <a:cubicBezTo>
                    <a:pt x="3688" y="230"/>
                    <a:pt x="7376" y="-62"/>
                    <a:pt x="10273" y="11"/>
                  </a:cubicBezTo>
                  <a:cubicBezTo>
                    <a:pt x="13171" y="84"/>
                    <a:pt x="15278" y="522"/>
                    <a:pt x="17385" y="2127"/>
                  </a:cubicBezTo>
                  <a:cubicBezTo>
                    <a:pt x="19493" y="3733"/>
                    <a:pt x="21600" y="6506"/>
                    <a:pt x="18702" y="9935"/>
                  </a:cubicBezTo>
                  <a:cubicBezTo>
                    <a:pt x="15805" y="13365"/>
                    <a:pt x="7902" y="17452"/>
                    <a:pt x="0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56234" y="6938504"/>
              <a:ext cx="124816" cy="455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4" h="21506" fill="norm" stroke="1" extrusionOk="0">
                  <a:moveTo>
                    <a:pt x="20544" y="1106"/>
                  </a:moveTo>
                  <a:cubicBezTo>
                    <a:pt x="19499" y="706"/>
                    <a:pt x="18454" y="306"/>
                    <a:pt x="16712" y="106"/>
                  </a:cubicBezTo>
                  <a:cubicBezTo>
                    <a:pt x="14970" y="-94"/>
                    <a:pt x="12531" y="-94"/>
                    <a:pt x="9918" y="856"/>
                  </a:cubicBezTo>
                  <a:cubicBezTo>
                    <a:pt x="7305" y="1806"/>
                    <a:pt x="4518" y="3706"/>
                    <a:pt x="2428" y="6156"/>
                  </a:cubicBezTo>
                  <a:cubicBezTo>
                    <a:pt x="338" y="8606"/>
                    <a:pt x="-1056" y="11606"/>
                    <a:pt x="1034" y="14206"/>
                  </a:cubicBezTo>
                  <a:cubicBezTo>
                    <a:pt x="3125" y="16806"/>
                    <a:pt x="8699" y="19006"/>
                    <a:pt x="12531" y="20156"/>
                  </a:cubicBezTo>
                  <a:cubicBezTo>
                    <a:pt x="16363" y="21306"/>
                    <a:pt x="18454" y="21406"/>
                    <a:pt x="20544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2020308" y="7088915"/>
              <a:ext cx="30742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4800"/>
                    <a:pt x="3634" y="9600"/>
                    <a:pt x="1474" y="12480"/>
                  </a:cubicBezTo>
                  <a:cubicBezTo>
                    <a:pt x="-686" y="15360"/>
                    <a:pt x="-686" y="16320"/>
                    <a:pt x="2914" y="17520"/>
                  </a:cubicBezTo>
                  <a:cubicBezTo>
                    <a:pt x="6514" y="18720"/>
                    <a:pt x="13714" y="20160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136721" y="7127015"/>
              <a:ext cx="115644" cy="20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41" fill="norm" stroke="1" extrusionOk="0">
                  <a:moveTo>
                    <a:pt x="13317" y="1322"/>
                  </a:moveTo>
                  <a:cubicBezTo>
                    <a:pt x="11003" y="1102"/>
                    <a:pt x="8688" y="882"/>
                    <a:pt x="5988" y="2314"/>
                  </a:cubicBezTo>
                  <a:cubicBezTo>
                    <a:pt x="3288" y="3747"/>
                    <a:pt x="203" y="6833"/>
                    <a:pt x="10" y="10249"/>
                  </a:cubicBezTo>
                  <a:cubicBezTo>
                    <a:pt x="-183" y="13665"/>
                    <a:pt x="2517" y="17412"/>
                    <a:pt x="5796" y="19396"/>
                  </a:cubicBezTo>
                  <a:cubicBezTo>
                    <a:pt x="9074" y="21380"/>
                    <a:pt x="12931" y="21600"/>
                    <a:pt x="16017" y="20829"/>
                  </a:cubicBezTo>
                  <a:cubicBezTo>
                    <a:pt x="19103" y="20057"/>
                    <a:pt x="21417" y="18294"/>
                    <a:pt x="21031" y="14657"/>
                  </a:cubicBezTo>
                  <a:cubicBezTo>
                    <a:pt x="20646" y="11020"/>
                    <a:pt x="17560" y="5510"/>
                    <a:pt x="144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2428785" y="7187620"/>
              <a:ext cx="155666" cy="4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17" fill="norm" stroke="1" extrusionOk="0">
                  <a:moveTo>
                    <a:pt x="2201" y="20917"/>
                  </a:moveTo>
                  <a:cubicBezTo>
                    <a:pt x="1034" y="14437"/>
                    <a:pt x="-134" y="7957"/>
                    <a:pt x="12" y="4177"/>
                  </a:cubicBezTo>
                  <a:cubicBezTo>
                    <a:pt x="158" y="397"/>
                    <a:pt x="1617" y="-683"/>
                    <a:pt x="5412" y="397"/>
                  </a:cubicBezTo>
                  <a:cubicBezTo>
                    <a:pt x="9207" y="1477"/>
                    <a:pt x="15336" y="4717"/>
                    <a:pt x="21466" y="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2520386" y="7076215"/>
              <a:ext cx="1961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778"/>
                    <a:pt x="2735" y="1557"/>
                    <a:pt x="575" y="5157"/>
                  </a:cubicBezTo>
                  <a:cubicBezTo>
                    <a:pt x="-1585" y="8757"/>
                    <a:pt x="2735" y="15178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2425700" y="7304815"/>
              <a:ext cx="1905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2978150" y="7101615"/>
              <a:ext cx="63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246643" y="6218495"/>
              <a:ext cx="147558" cy="31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89" fill="norm" stroke="1" extrusionOk="0">
                  <a:moveTo>
                    <a:pt x="21208" y="1319"/>
                  </a:moveTo>
                  <a:cubicBezTo>
                    <a:pt x="20295" y="747"/>
                    <a:pt x="19383" y="175"/>
                    <a:pt x="18166" y="32"/>
                  </a:cubicBezTo>
                  <a:cubicBezTo>
                    <a:pt x="16949" y="-111"/>
                    <a:pt x="15428" y="175"/>
                    <a:pt x="12385" y="2035"/>
                  </a:cubicBezTo>
                  <a:cubicBezTo>
                    <a:pt x="9343" y="3894"/>
                    <a:pt x="4780" y="7327"/>
                    <a:pt x="2346" y="10474"/>
                  </a:cubicBezTo>
                  <a:cubicBezTo>
                    <a:pt x="-88" y="13621"/>
                    <a:pt x="-392" y="16482"/>
                    <a:pt x="369" y="18270"/>
                  </a:cubicBezTo>
                  <a:cubicBezTo>
                    <a:pt x="1129" y="20059"/>
                    <a:pt x="2954" y="20774"/>
                    <a:pt x="478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4410732" y="6324470"/>
              <a:ext cx="108290" cy="16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0999" fill="norm" stroke="1" extrusionOk="0">
                  <a:moveTo>
                    <a:pt x="15157" y="304"/>
                  </a:moveTo>
                  <a:cubicBezTo>
                    <a:pt x="12712" y="40"/>
                    <a:pt x="10266" y="-223"/>
                    <a:pt x="8432" y="304"/>
                  </a:cubicBezTo>
                  <a:cubicBezTo>
                    <a:pt x="6598" y="831"/>
                    <a:pt x="5376" y="2148"/>
                    <a:pt x="3949" y="5045"/>
                  </a:cubicBezTo>
                  <a:cubicBezTo>
                    <a:pt x="2523" y="7943"/>
                    <a:pt x="893" y="12421"/>
                    <a:pt x="281" y="15318"/>
                  </a:cubicBezTo>
                  <a:cubicBezTo>
                    <a:pt x="-330" y="18216"/>
                    <a:pt x="78" y="19533"/>
                    <a:pt x="1300" y="20323"/>
                  </a:cubicBezTo>
                  <a:cubicBezTo>
                    <a:pt x="2523" y="21114"/>
                    <a:pt x="4561" y="21377"/>
                    <a:pt x="8025" y="20192"/>
                  </a:cubicBezTo>
                  <a:cubicBezTo>
                    <a:pt x="11489" y="19006"/>
                    <a:pt x="16379" y="16372"/>
                    <a:pt x="18825" y="13606"/>
                  </a:cubicBezTo>
                  <a:cubicBezTo>
                    <a:pt x="21270" y="10840"/>
                    <a:pt x="21270" y="7943"/>
                    <a:pt x="20047" y="5967"/>
                  </a:cubicBezTo>
                  <a:cubicBezTo>
                    <a:pt x="18825" y="3992"/>
                    <a:pt x="16379" y="2938"/>
                    <a:pt x="14342" y="2806"/>
                  </a:cubicBezTo>
                  <a:cubicBezTo>
                    <a:pt x="12304" y="2675"/>
                    <a:pt x="10674" y="3465"/>
                    <a:pt x="9859" y="4123"/>
                  </a:cubicBezTo>
                  <a:cubicBezTo>
                    <a:pt x="9044" y="4782"/>
                    <a:pt x="9044" y="5309"/>
                    <a:pt x="9044" y="5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4559299" y="6542815"/>
              <a:ext cx="76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4825999" y="6303402"/>
              <a:ext cx="171451" cy="18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503"/>
                  </a:moveTo>
                  <a:cubicBezTo>
                    <a:pt x="1067" y="2262"/>
                    <a:pt x="2133" y="1020"/>
                    <a:pt x="3333" y="400"/>
                  </a:cubicBezTo>
                  <a:cubicBezTo>
                    <a:pt x="4533" y="-221"/>
                    <a:pt x="5867" y="-221"/>
                    <a:pt x="7467" y="1145"/>
                  </a:cubicBezTo>
                  <a:cubicBezTo>
                    <a:pt x="9067" y="2510"/>
                    <a:pt x="10933" y="5241"/>
                    <a:pt x="11200" y="7724"/>
                  </a:cubicBezTo>
                  <a:cubicBezTo>
                    <a:pt x="11467" y="10207"/>
                    <a:pt x="10133" y="12441"/>
                    <a:pt x="8000" y="14676"/>
                  </a:cubicBezTo>
                  <a:cubicBezTo>
                    <a:pt x="5867" y="16910"/>
                    <a:pt x="2933" y="19145"/>
                    <a:pt x="2133" y="20262"/>
                  </a:cubicBezTo>
                  <a:cubicBezTo>
                    <a:pt x="1333" y="21379"/>
                    <a:pt x="2667" y="21379"/>
                    <a:pt x="6267" y="21255"/>
                  </a:cubicBezTo>
                  <a:cubicBezTo>
                    <a:pt x="9867" y="21131"/>
                    <a:pt x="15733" y="20882"/>
                    <a:pt x="21600" y="2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5056716" y="6347612"/>
              <a:ext cx="98539" cy="115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601" fill="norm" stroke="1" extrusionOk="0">
                  <a:moveTo>
                    <a:pt x="17464" y="4252"/>
                  </a:moveTo>
                  <a:cubicBezTo>
                    <a:pt x="15166" y="2737"/>
                    <a:pt x="12868" y="1221"/>
                    <a:pt x="10570" y="463"/>
                  </a:cubicBezTo>
                  <a:cubicBezTo>
                    <a:pt x="8272" y="-295"/>
                    <a:pt x="5974" y="-295"/>
                    <a:pt x="3906" y="1789"/>
                  </a:cubicBezTo>
                  <a:cubicBezTo>
                    <a:pt x="1838" y="3873"/>
                    <a:pt x="0" y="8042"/>
                    <a:pt x="0" y="11831"/>
                  </a:cubicBezTo>
                  <a:cubicBezTo>
                    <a:pt x="0" y="15621"/>
                    <a:pt x="1838" y="19031"/>
                    <a:pt x="5285" y="20168"/>
                  </a:cubicBezTo>
                  <a:cubicBezTo>
                    <a:pt x="8732" y="21305"/>
                    <a:pt x="13787" y="20168"/>
                    <a:pt x="17004" y="17137"/>
                  </a:cubicBezTo>
                  <a:cubicBezTo>
                    <a:pt x="20221" y="14105"/>
                    <a:pt x="21600" y="9179"/>
                    <a:pt x="21370" y="5958"/>
                  </a:cubicBezTo>
                  <a:cubicBezTo>
                    <a:pt x="21140" y="2737"/>
                    <a:pt x="19302" y="1221"/>
                    <a:pt x="17234" y="652"/>
                  </a:cubicBezTo>
                  <a:cubicBezTo>
                    <a:pt x="15166" y="84"/>
                    <a:pt x="12868" y="463"/>
                    <a:pt x="10570" y="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5175250" y="6311421"/>
              <a:ext cx="116568" cy="250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477" fill="norm" stroke="1" extrusionOk="0">
                  <a:moveTo>
                    <a:pt x="7821" y="1329"/>
                  </a:moveTo>
                  <a:cubicBezTo>
                    <a:pt x="9310" y="785"/>
                    <a:pt x="10800" y="240"/>
                    <a:pt x="12476" y="59"/>
                  </a:cubicBezTo>
                  <a:cubicBezTo>
                    <a:pt x="14152" y="-123"/>
                    <a:pt x="16014" y="59"/>
                    <a:pt x="17876" y="1511"/>
                  </a:cubicBezTo>
                  <a:cubicBezTo>
                    <a:pt x="19738" y="2963"/>
                    <a:pt x="21600" y="5685"/>
                    <a:pt x="19738" y="8771"/>
                  </a:cubicBezTo>
                  <a:cubicBezTo>
                    <a:pt x="17876" y="11857"/>
                    <a:pt x="12290" y="15306"/>
                    <a:pt x="8379" y="17484"/>
                  </a:cubicBezTo>
                  <a:cubicBezTo>
                    <a:pt x="4469" y="19662"/>
                    <a:pt x="2234" y="20569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4365328" y="6998138"/>
              <a:ext cx="110917" cy="344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453" fill="norm" stroke="1" extrusionOk="0">
                  <a:moveTo>
                    <a:pt x="19495" y="5648"/>
                  </a:moveTo>
                  <a:cubicBezTo>
                    <a:pt x="19888" y="4331"/>
                    <a:pt x="20280" y="3014"/>
                    <a:pt x="20477" y="2026"/>
                  </a:cubicBezTo>
                  <a:cubicBezTo>
                    <a:pt x="20673" y="1038"/>
                    <a:pt x="20673" y="380"/>
                    <a:pt x="19691" y="116"/>
                  </a:cubicBezTo>
                  <a:cubicBezTo>
                    <a:pt x="18709" y="-147"/>
                    <a:pt x="16746" y="-15"/>
                    <a:pt x="13800" y="1038"/>
                  </a:cubicBezTo>
                  <a:cubicBezTo>
                    <a:pt x="10855" y="2092"/>
                    <a:pt x="6928" y="4068"/>
                    <a:pt x="3982" y="6833"/>
                  </a:cubicBezTo>
                  <a:cubicBezTo>
                    <a:pt x="1037" y="9599"/>
                    <a:pt x="-927" y="13155"/>
                    <a:pt x="448" y="15724"/>
                  </a:cubicBezTo>
                  <a:cubicBezTo>
                    <a:pt x="1822" y="18292"/>
                    <a:pt x="6535" y="19873"/>
                    <a:pt x="11248" y="214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4585494" y="7070659"/>
              <a:ext cx="81757" cy="27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37" fill="norm" stroke="1" extrusionOk="0">
                  <a:moveTo>
                    <a:pt x="13084" y="7472"/>
                  </a:moveTo>
                  <a:cubicBezTo>
                    <a:pt x="13638" y="6635"/>
                    <a:pt x="14192" y="5797"/>
                    <a:pt x="15300" y="4709"/>
                  </a:cubicBezTo>
                  <a:cubicBezTo>
                    <a:pt x="16407" y="3621"/>
                    <a:pt x="18069" y="2281"/>
                    <a:pt x="17515" y="1444"/>
                  </a:cubicBezTo>
                  <a:cubicBezTo>
                    <a:pt x="16961" y="607"/>
                    <a:pt x="14192" y="272"/>
                    <a:pt x="11423" y="104"/>
                  </a:cubicBezTo>
                  <a:cubicBezTo>
                    <a:pt x="8654" y="-63"/>
                    <a:pt x="5884" y="-63"/>
                    <a:pt x="3946" y="356"/>
                  </a:cubicBezTo>
                  <a:cubicBezTo>
                    <a:pt x="2007" y="774"/>
                    <a:pt x="900" y="1611"/>
                    <a:pt x="346" y="2449"/>
                  </a:cubicBezTo>
                  <a:cubicBezTo>
                    <a:pt x="-208" y="3286"/>
                    <a:pt x="-208" y="4123"/>
                    <a:pt x="1177" y="4709"/>
                  </a:cubicBezTo>
                  <a:cubicBezTo>
                    <a:pt x="2561" y="5295"/>
                    <a:pt x="5330" y="5630"/>
                    <a:pt x="7823" y="5463"/>
                  </a:cubicBezTo>
                  <a:cubicBezTo>
                    <a:pt x="10315" y="5295"/>
                    <a:pt x="12530" y="4625"/>
                    <a:pt x="14192" y="3872"/>
                  </a:cubicBezTo>
                  <a:cubicBezTo>
                    <a:pt x="15854" y="3118"/>
                    <a:pt x="16961" y="2281"/>
                    <a:pt x="17515" y="2365"/>
                  </a:cubicBezTo>
                  <a:cubicBezTo>
                    <a:pt x="18069" y="2449"/>
                    <a:pt x="18069" y="3453"/>
                    <a:pt x="18623" y="6802"/>
                  </a:cubicBezTo>
                  <a:cubicBezTo>
                    <a:pt x="19177" y="10151"/>
                    <a:pt x="20284" y="15844"/>
                    <a:pt x="21392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4698999" y="7285765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933949" y="7095265"/>
              <a:ext cx="317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06"/>
                    <a:pt x="7200" y="11613"/>
                    <a:pt x="3600" y="15213"/>
                  </a:cubicBezTo>
                  <a:cubicBezTo>
                    <a:pt x="0" y="18813"/>
                    <a:pt x="0" y="202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5022850" y="7114315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5086350" y="7031765"/>
              <a:ext cx="7027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0" h="21600" fill="norm" stroke="1" extrusionOk="0">
                  <a:moveTo>
                    <a:pt x="1851" y="0"/>
                  </a:moveTo>
                  <a:cubicBezTo>
                    <a:pt x="8640" y="2911"/>
                    <a:pt x="15429" y="5821"/>
                    <a:pt x="18514" y="8502"/>
                  </a:cubicBezTo>
                  <a:cubicBezTo>
                    <a:pt x="21600" y="11183"/>
                    <a:pt x="20983" y="13634"/>
                    <a:pt x="17280" y="15779"/>
                  </a:cubicBezTo>
                  <a:cubicBezTo>
                    <a:pt x="13577" y="17923"/>
                    <a:pt x="6789" y="1976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80" name="Drawing"/>
          <p:cNvGrpSpPr/>
          <p:nvPr/>
        </p:nvGrpSpPr>
        <p:grpSpPr>
          <a:xfrm>
            <a:off x="5168900" y="1704889"/>
            <a:ext cx="1947863" cy="1051011"/>
            <a:chOff x="0" y="0"/>
            <a:chExt cx="1947862" cy="1051010"/>
          </a:xfrm>
        </p:grpSpPr>
        <p:sp>
          <p:nvSpPr>
            <p:cNvPr id="469" name="Line"/>
            <p:cNvSpPr/>
            <p:nvPr/>
          </p:nvSpPr>
          <p:spPr>
            <a:xfrm>
              <a:off x="0" y="268958"/>
              <a:ext cx="393700" cy="30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3" fill="norm" stroke="1" extrusionOk="0">
                  <a:moveTo>
                    <a:pt x="0" y="21075"/>
                  </a:moveTo>
                  <a:cubicBezTo>
                    <a:pt x="581" y="19287"/>
                    <a:pt x="1161" y="17500"/>
                    <a:pt x="2090" y="14819"/>
                  </a:cubicBezTo>
                  <a:cubicBezTo>
                    <a:pt x="3019" y="12137"/>
                    <a:pt x="4297" y="8562"/>
                    <a:pt x="4935" y="6402"/>
                  </a:cubicBezTo>
                  <a:cubicBezTo>
                    <a:pt x="5574" y="4242"/>
                    <a:pt x="5574" y="3497"/>
                    <a:pt x="5574" y="2529"/>
                  </a:cubicBezTo>
                  <a:cubicBezTo>
                    <a:pt x="5574" y="1561"/>
                    <a:pt x="5574" y="369"/>
                    <a:pt x="5400" y="71"/>
                  </a:cubicBezTo>
                  <a:cubicBezTo>
                    <a:pt x="5226" y="-227"/>
                    <a:pt x="4877" y="369"/>
                    <a:pt x="4529" y="2827"/>
                  </a:cubicBezTo>
                  <a:cubicBezTo>
                    <a:pt x="4181" y="5285"/>
                    <a:pt x="3832" y="9605"/>
                    <a:pt x="3948" y="12733"/>
                  </a:cubicBezTo>
                  <a:cubicBezTo>
                    <a:pt x="4065" y="15861"/>
                    <a:pt x="4645" y="17798"/>
                    <a:pt x="5110" y="19064"/>
                  </a:cubicBezTo>
                  <a:cubicBezTo>
                    <a:pt x="5574" y="20330"/>
                    <a:pt x="5923" y="20926"/>
                    <a:pt x="6387" y="21150"/>
                  </a:cubicBezTo>
                  <a:cubicBezTo>
                    <a:pt x="6852" y="21373"/>
                    <a:pt x="7432" y="21224"/>
                    <a:pt x="8361" y="19809"/>
                  </a:cubicBezTo>
                  <a:cubicBezTo>
                    <a:pt x="9290" y="18394"/>
                    <a:pt x="10568" y="15712"/>
                    <a:pt x="11729" y="12807"/>
                  </a:cubicBezTo>
                  <a:cubicBezTo>
                    <a:pt x="12890" y="9903"/>
                    <a:pt x="13935" y="6774"/>
                    <a:pt x="14516" y="4614"/>
                  </a:cubicBezTo>
                  <a:cubicBezTo>
                    <a:pt x="15097" y="2454"/>
                    <a:pt x="15213" y="1263"/>
                    <a:pt x="15271" y="1337"/>
                  </a:cubicBezTo>
                  <a:cubicBezTo>
                    <a:pt x="15329" y="1412"/>
                    <a:pt x="15329" y="2752"/>
                    <a:pt x="15968" y="5136"/>
                  </a:cubicBezTo>
                  <a:cubicBezTo>
                    <a:pt x="16606" y="7519"/>
                    <a:pt x="17884" y="10945"/>
                    <a:pt x="18929" y="13031"/>
                  </a:cubicBezTo>
                  <a:cubicBezTo>
                    <a:pt x="19974" y="15116"/>
                    <a:pt x="20787" y="15861"/>
                    <a:pt x="21600" y="1660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27000" y="-1"/>
              <a:ext cx="139700" cy="23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4909" y="9470"/>
                  </a:moveTo>
                  <a:cubicBezTo>
                    <a:pt x="3273" y="11190"/>
                    <a:pt x="1636" y="12910"/>
                    <a:pt x="818" y="14248"/>
                  </a:cubicBezTo>
                  <a:cubicBezTo>
                    <a:pt x="0" y="15586"/>
                    <a:pt x="0" y="16542"/>
                    <a:pt x="0" y="17498"/>
                  </a:cubicBezTo>
                  <a:cubicBezTo>
                    <a:pt x="0" y="18454"/>
                    <a:pt x="0" y="19409"/>
                    <a:pt x="164" y="19218"/>
                  </a:cubicBezTo>
                  <a:cubicBezTo>
                    <a:pt x="327" y="19027"/>
                    <a:pt x="655" y="17689"/>
                    <a:pt x="1964" y="14535"/>
                  </a:cubicBezTo>
                  <a:cubicBezTo>
                    <a:pt x="3273" y="11381"/>
                    <a:pt x="5564" y="6411"/>
                    <a:pt x="7200" y="3544"/>
                  </a:cubicBezTo>
                  <a:cubicBezTo>
                    <a:pt x="8836" y="677"/>
                    <a:pt x="9818" y="-88"/>
                    <a:pt x="10636" y="8"/>
                  </a:cubicBezTo>
                  <a:cubicBezTo>
                    <a:pt x="11455" y="103"/>
                    <a:pt x="12109" y="1059"/>
                    <a:pt x="13418" y="4213"/>
                  </a:cubicBezTo>
                  <a:cubicBezTo>
                    <a:pt x="14727" y="7367"/>
                    <a:pt x="16691" y="12719"/>
                    <a:pt x="18164" y="15969"/>
                  </a:cubicBezTo>
                  <a:cubicBezTo>
                    <a:pt x="19636" y="19218"/>
                    <a:pt x="20618" y="20365"/>
                    <a:pt x="21600" y="2151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571499" y="33346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577849" y="454110"/>
              <a:ext cx="95251" cy="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113593" y="121476"/>
              <a:ext cx="265484" cy="310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386" fill="norm" stroke="1" extrusionOk="0">
                  <a:moveTo>
                    <a:pt x="20063" y="1919"/>
                  </a:moveTo>
                  <a:cubicBezTo>
                    <a:pt x="20738" y="1044"/>
                    <a:pt x="21413" y="168"/>
                    <a:pt x="21076" y="22"/>
                  </a:cubicBezTo>
                  <a:cubicBezTo>
                    <a:pt x="20738" y="-124"/>
                    <a:pt x="19388" y="460"/>
                    <a:pt x="16604" y="1773"/>
                  </a:cubicBezTo>
                  <a:cubicBezTo>
                    <a:pt x="13819" y="3087"/>
                    <a:pt x="9601" y="5130"/>
                    <a:pt x="7238" y="6444"/>
                  </a:cubicBezTo>
                  <a:cubicBezTo>
                    <a:pt x="4876" y="7757"/>
                    <a:pt x="4369" y="8341"/>
                    <a:pt x="4285" y="8998"/>
                  </a:cubicBezTo>
                  <a:cubicBezTo>
                    <a:pt x="4200" y="9654"/>
                    <a:pt x="4538" y="10384"/>
                    <a:pt x="5804" y="10822"/>
                  </a:cubicBezTo>
                  <a:cubicBezTo>
                    <a:pt x="7069" y="11260"/>
                    <a:pt x="9263" y="11406"/>
                    <a:pt x="10866" y="11479"/>
                  </a:cubicBezTo>
                  <a:cubicBezTo>
                    <a:pt x="12469" y="11552"/>
                    <a:pt x="13482" y="11552"/>
                    <a:pt x="14326" y="11771"/>
                  </a:cubicBezTo>
                  <a:cubicBezTo>
                    <a:pt x="15169" y="11990"/>
                    <a:pt x="15844" y="12427"/>
                    <a:pt x="15760" y="12938"/>
                  </a:cubicBezTo>
                  <a:cubicBezTo>
                    <a:pt x="15676" y="13449"/>
                    <a:pt x="14832" y="14033"/>
                    <a:pt x="12638" y="14908"/>
                  </a:cubicBezTo>
                  <a:cubicBezTo>
                    <a:pt x="10444" y="15784"/>
                    <a:pt x="6901" y="16952"/>
                    <a:pt x="4707" y="17754"/>
                  </a:cubicBezTo>
                  <a:cubicBezTo>
                    <a:pt x="2513" y="18557"/>
                    <a:pt x="1669" y="18995"/>
                    <a:pt x="994" y="19506"/>
                  </a:cubicBezTo>
                  <a:cubicBezTo>
                    <a:pt x="319" y="20017"/>
                    <a:pt x="-187" y="20600"/>
                    <a:pt x="66" y="20965"/>
                  </a:cubicBezTo>
                  <a:cubicBezTo>
                    <a:pt x="319" y="21330"/>
                    <a:pt x="1332" y="21476"/>
                    <a:pt x="4369" y="21330"/>
                  </a:cubicBezTo>
                  <a:cubicBezTo>
                    <a:pt x="7407" y="21184"/>
                    <a:pt x="12469" y="20746"/>
                    <a:pt x="15591" y="20381"/>
                  </a:cubicBezTo>
                  <a:cubicBezTo>
                    <a:pt x="18713" y="20017"/>
                    <a:pt x="19894" y="19725"/>
                    <a:pt x="21076" y="1943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549400" y="162010"/>
              <a:ext cx="2159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323"/>
                    <a:pt x="9318" y="6646"/>
                    <a:pt x="12918" y="10246"/>
                  </a:cubicBezTo>
                  <a:cubicBezTo>
                    <a:pt x="16518" y="13846"/>
                    <a:pt x="19059" y="1772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587500" y="130260"/>
              <a:ext cx="2286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0"/>
                    <a:pt x="19600" y="0"/>
                    <a:pt x="18100" y="720"/>
                  </a:cubicBezTo>
                  <a:cubicBezTo>
                    <a:pt x="16600" y="1440"/>
                    <a:pt x="14600" y="2880"/>
                    <a:pt x="12400" y="4896"/>
                  </a:cubicBezTo>
                  <a:cubicBezTo>
                    <a:pt x="10200" y="6912"/>
                    <a:pt x="7800" y="9504"/>
                    <a:pt x="5700" y="12384"/>
                  </a:cubicBezTo>
                  <a:cubicBezTo>
                    <a:pt x="3600" y="15264"/>
                    <a:pt x="1800" y="18432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828800" y="352510"/>
              <a:ext cx="190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857285" y="207550"/>
              <a:ext cx="90578" cy="5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027" fill="norm" stroke="1" extrusionOk="0">
                  <a:moveTo>
                    <a:pt x="11066" y="11588"/>
                  </a:moveTo>
                  <a:cubicBezTo>
                    <a:pt x="8611" y="10788"/>
                    <a:pt x="6157" y="9988"/>
                    <a:pt x="3948" y="11188"/>
                  </a:cubicBezTo>
                  <a:cubicBezTo>
                    <a:pt x="1739" y="12388"/>
                    <a:pt x="-225" y="15588"/>
                    <a:pt x="20" y="17588"/>
                  </a:cubicBezTo>
                  <a:cubicBezTo>
                    <a:pt x="266" y="19588"/>
                    <a:pt x="2720" y="20388"/>
                    <a:pt x="5175" y="20788"/>
                  </a:cubicBezTo>
                  <a:cubicBezTo>
                    <a:pt x="7630" y="21188"/>
                    <a:pt x="10084" y="21188"/>
                    <a:pt x="12784" y="19988"/>
                  </a:cubicBezTo>
                  <a:cubicBezTo>
                    <a:pt x="15484" y="18788"/>
                    <a:pt x="18430" y="16388"/>
                    <a:pt x="19902" y="12788"/>
                  </a:cubicBezTo>
                  <a:cubicBezTo>
                    <a:pt x="21375" y="9188"/>
                    <a:pt x="21375" y="4388"/>
                    <a:pt x="19902" y="1988"/>
                  </a:cubicBezTo>
                  <a:cubicBezTo>
                    <a:pt x="18430" y="-412"/>
                    <a:pt x="15484" y="-412"/>
                    <a:pt x="12784" y="788"/>
                  </a:cubicBezTo>
                  <a:cubicBezTo>
                    <a:pt x="10084" y="1988"/>
                    <a:pt x="7630" y="4388"/>
                    <a:pt x="5175" y="6788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155700" y="587460"/>
              <a:ext cx="7239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6" y="17723"/>
                    <a:pt x="2653" y="13846"/>
                    <a:pt x="4547" y="10800"/>
                  </a:cubicBezTo>
                  <a:cubicBezTo>
                    <a:pt x="6442" y="7754"/>
                    <a:pt x="8905" y="5538"/>
                    <a:pt x="11211" y="3877"/>
                  </a:cubicBezTo>
                  <a:cubicBezTo>
                    <a:pt x="13516" y="2215"/>
                    <a:pt x="15663" y="1108"/>
                    <a:pt x="17368" y="554"/>
                  </a:cubicBezTo>
                  <a:cubicBezTo>
                    <a:pt x="19074" y="0"/>
                    <a:pt x="20337" y="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463386" y="763918"/>
              <a:ext cx="183260" cy="28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385" fill="norm" stroke="1" extrusionOk="0">
                  <a:moveTo>
                    <a:pt x="1138" y="3884"/>
                  </a:moveTo>
                  <a:cubicBezTo>
                    <a:pt x="647" y="7984"/>
                    <a:pt x="156" y="12083"/>
                    <a:pt x="34" y="14527"/>
                  </a:cubicBezTo>
                  <a:cubicBezTo>
                    <a:pt x="-89" y="16970"/>
                    <a:pt x="156" y="17759"/>
                    <a:pt x="279" y="18547"/>
                  </a:cubicBezTo>
                  <a:cubicBezTo>
                    <a:pt x="402" y="19335"/>
                    <a:pt x="402" y="20124"/>
                    <a:pt x="525" y="20045"/>
                  </a:cubicBezTo>
                  <a:cubicBezTo>
                    <a:pt x="647" y="19966"/>
                    <a:pt x="893" y="19020"/>
                    <a:pt x="1752" y="15946"/>
                  </a:cubicBezTo>
                  <a:cubicBezTo>
                    <a:pt x="2611" y="12871"/>
                    <a:pt x="4084" y="7668"/>
                    <a:pt x="5311" y="4594"/>
                  </a:cubicBezTo>
                  <a:cubicBezTo>
                    <a:pt x="6538" y="1519"/>
                    <a:pt x="7520" y="573"/>
                    <a:pt x="9238" y="179"/>
                  </a:cubicBezTo>
                  <a:cubicBezTo>
                    <a:pt x="10956" y="-215"/>
                    <a:pt x="13411" y="-57"/>
                    <a:pt x="15620" y="1677"/>
                  </a:cubicBezTo>
                  <a:cubicBezTo>
                    <a:pt x="17829" y="3411"/>
                    <a:pt x="19793" y="6722"/>
                    <a:pt x="20652" y="10270"/>
                  </a:cubicBezTo>
                  <a:cubicBezTo>
                    <a:pt x="21511" y="13817"/>
                    <a:pt x="21266" y="17601"/>
                    <a:pt x="21020" y="2138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11" name="Drawing"/>
          <p:cNvGrpSpPr/>
          <p:nvPr/>
        </p:nvGrpSpPr>
        <p:grpSpPr>
          <a:xfrm>
            <a:off x="9321799" y="1762024"/>
            <a:ext cx="3102030" cy="7731226"/>
            <a:chOff x="0" y="0"/>
            <a:chExt cx="3102028" cy="7731226"/>
          </a:xfrm>
        </p:grpSpPr>
        <p:sp>
          <p:nvSpPr>
            <p:cNvPr id="481" name="Line"/>
            <p:cNvSpPr/>
            <p:nvPr/>
          </p:nvSpPr>
          <p:spPr>
            <a:xfrm>
              <a:off x="378722" y="0"/>
              <a:ext cx="212904" cy="48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309" fill="norm" stroke="1" extrusionOk="0">
                  <a:moveTo>
                    <a:pt x="3924" y="6010"/>
                  </a:moveTo>
                  <a:cubicBezTo>
                    <a:pt x="3513" y="8431"/>
                    <a:pt x="3101" y="10851"/>
                    <a:pt x="2895" y="12946"/>
                  </a:cubicBezTo>
                  <a:cubicBezTo>
                    <a:pt x="2690" y="15041"/>
                    <a:pt x="2690" y="16810"/>
                    <a:pt x="2690" y="17927"/>
                  </a:cubicBezTo>
                  <a:cubicBezTo>
                    <a:pt x="2690" y="19044"/>
                    <a:pt x="2690" y="19510"/>
                    <a:pt x="2381" y="19510"/>
                  </a:cubicBezTo>
                  <a:cubicBezTo>
                    <a:pt x="2073" y="19510"/>
                    <a:pt x="1455" y="19044"/>
                    <a:pt x="838" y="17136"/>
                  </a:cubicBezTo>
                  <a:cubicBezTo>
                    <a:pt x="221" y="15227"/>
                    <a:pt x="-396" y="11875"/>
                    <a:pt x="324" y="8849"/>
                  </a:cubicBezTo>
                  <a:cubicBezTo>
                    <a:pt x="1044" y="5824"/>
                    <a:pt x="3101" y="3124"/>
                    <a:pt x="5055" y="1634"/>
                  </a:cubicBezTo>
                  <a:cubicBezTo>
                    <a:pt x="7010" y="144"/>
                    <a:pt x="8861" y="-135"/>
                    <a:pt x="11124" y="51"/>
                  </a:cubicBezTo>
                  <a:cubicBezTo>
                    <a:pt x="13387" y="237"/>
                    <a:pt x="16061" y="889"/>
                    <a:pt x="18015" y="2425"/>
                  </a:cubicBezTo>
                  <a:cubicBezTo>
                    <a:pt x="19970" y="3962"/>
                    <a:pt x="21204" y="6382"/>
                    <a:pt x="20484" y="8989"/>
                  </a:cubicBezTo>
                  <a:cubicBezTo>
                    <a:pt x="19764" y="11596"/>
                    <a:pt x="17090" y="14389"/>
                    <a:pt x="14518" y="16437"/>
                  </a:cubicBezTo>
                  <a:cubicBezTo>
                    <a:pt x="11947" y="18486"/>
                    <a:pt x="9478" y="19789"/>
                    <a:pt x="7730" y="20534"/>
                  </a:cubicBezTo>
                  <a:cubicBezTo>
                    <a:pt x="5981" y="21279"/>
                    <a:pt x="4953" y="21465"/>
                    <a:pt x="4644" y="21186"/>
                  </a:cubicBezTo>
                  <a:cubicBezTo>
                    <a:pt x="4335" y="20906"/>
                    <a:pt x="4747" y="20162"/>
                    <a:pt x="5158" y="19417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730249" y="238226"/>
              <a:ext cx="152401" cy="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755650" y="327126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111853" y="61846"/>
              <a:ext cx="170848" cy="462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36" fill="norm" stroke="1" extrusionOk="0">
                  <a:moveTo>
                    <a:pt x="21261" y="1701"/>
                  </a:moveTo>
                  <a:cubicBezTo>
                    <a:pt x="20734" y="1211"/>
                    <a:pt x="20207" y="720"/>
                    <a:pt x="17441" y="376"/>
                  </a:cubicBezTo>
                  <a:cubicBezTo>
                    <a:pt x="14676" y="32"/>
                    <a:pt x="9671" y="-164"/>
                    <a:pt x="6510" y="180"/>
                  </a:cubicBezTo>
                  <a:cubicBezTo>
                    <a:pt x="3349" y="523"/>
                    <a:pt x="2032" y="1407"/>
                    <a:pt x="2427" y="2291"/>
                  </a:cubicBezTo>
                  <a:cubicBezTo>
                    <a:pt x="2822" y="3174"/>
                    <a:pt x="4929" y="4058"/>
                    <a:pt x="7168" y="4941"/>
                  </a:cubicBezTo>
                  <a:cubicBezTo>
                    <a:pt x="9407" y="5825"/>
                    <a:pt x="11778" y="6709"/>
                    <a:pt x="12700" y="7691"/>
                  </a:cubicBezTo>
                  <a:cubicBezTo>
                    <a:pt x="13622" y="8672"/>
                    <a:pt x="13095" y="9752"/>
                    <a:pt x="10856" y="10980"/>
                  </a:cubicBezTo>
                  <a:cubicBezTo>
                    <a:pt x="8617" y="12207"/>
                    <a:pt x="4666" y="13581"/>
                    <a:pt x="2427" y="14858"/>
                  </a:cubicBezTo>
                  <a:cubicBezTo>
                    <a:pt x="188" y="16134"/>
                    <a:pt x="-339" y="17312"/>
                    <a:pt x="188" y="18392"/>
                  </a:cubicBezTo>
                  <a:cubicBezTo>
                    <a:pt x="715" y="19472"/>
                    <a:pt x="2295" y="20454"/>
                    <a:pt x="4798" y="20945"/>
                  </a:cubicBezTo>
                  <a:cubicBezTo>
                    <a:pt x="7300" y="21436"/>
                    <a:pt x="10724" y="21436"/>
                    <a:pt x="14149" y="2143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358899" y="187426"/>
              <a:ext cx="203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5526"/>
                    <a:pt x="9450" y="11051"/>
                    <a:pt x="13050" y="14651"/>
                  </a:cubicBezTo>
                  <a:cubicBezTo>
                    <a:pt x="16650" y="18251"/>
                    <a:pt x="19125" y="19926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1409699" y="155676"/>
              <a:ext cx="1778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884"/>
                    <a:pt x="15429" y="1768"/>
                    <a:pt x="12343" y="3853"/>
                  </a:cubicBezTo>
                  <a:cubicBezTo>
                    <a:pt x="9257" y="5937"/>
                    <a:pt x="6171" y="9221"/>
                    <a:pt x="4114" y="12379"/>
                  </a:cubicBezTo>
                  <a:cubicBezTo>
                    <a:pt x="2057" y="15537"/>
                    <a:pt x="1029" y="18568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623337" y="390626"/>
              <a:ext cx="340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5082"/>
                    <a:pt x="5170" y="10165"/>
                    <a:pt x="1993" y="13765"/>
                  </a:cubicBezTo>
                  <a:cubicBezTo>
                    <a:pt x="-1183" y="17365"/>
                    <a:pt x="88" y="19482"/>
                    <a:pt x="1358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746250" y="473176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2025650" y="479526"/>
              <a:ext cx="63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2463800" y="174726"/>
              <a:ext cx="2095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09" y="3940"/>
                    <a:pt x="7418" y="7879"/>
                    <a:pt x="11018" y="11479"/>
                  </a:cubicBezTo>
                  <a:cubicBezTo>
                    <a:pt x="14618" y="15079"/>
                    <a:pt x="18109" y="1834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501900" y="142976"/>
              <a:ext cx="1778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13"/>
                    <a:pt x="19029" y="225"/>
                    <a:pt x="17357" y="1238"/>
                  </a:cubicBezTo>
                  <a:cubicBezTo>
                    <a:pt x="15686" y="2250"/>
                    <a:pt x="13629" y="4162"/>
                    <a:pt x="10800" y="6919"/>
                  </a:cubicBezTo>
                  <a:cubicBezTo>
                    <a:pt x="7971" y="9675"/>
                    <a:pt x="4371" y="13275"/>
                    <a:pt x="2443" y="15862"/>
                  </a:cubicBezTo>
                  <a:cubicBezTo>
                    <a:pt x="514" y="18450"/>
                    <a:pt x="257" y="2002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714349" y="416001"/>
              <a:ext cx="164318" cy="152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739" fill="norm" stroke="1" extrusionOk="0">
                  <a:moveTo>
                    <a:pt x="2086" y="2595"/>
                  </a:moveTo>
                  <a:cubicBezTo>
                    <a:pt x="1540" y="7203"/>
                    <a:pt x="993" y="11811"/>
                    <a:pt x="583" y="14835"/>
                  </a:cubicBezTo>
                  <a:cubicBezTo>
                    <a:pt x="172" y="17859"/>
                    <a:pt x="-101" y="19299"/>
                    <a:pt x="36" y="19155"/>
                  </a:cubicBezTo>
                  <a:cubicBezTo>
                    <a:pt x="172" y="19011"/>
                    <a:pt x="719" y="17283"/>
                    <a:pt x="1950" y="14259"/>
                  </a:cubicBezTo>
                  <a:cubicBezTo>
                    <a:pt x="3180" y="11235"/>
                    <a:pt x="5094" y="6915"/>
                    <a:pt x="7555" y="3891"/>
                  </a:cubicBezTo>
                  <a:cubicBezTo>
                    <a:pt x="10015" y="867"/>
                    <a:pt x="13023" y="-861"/>
                    <a:pt x="15484" y="435"/>
                  </a:cubicBezTo>
                  <a:cubicBezTo>
                    <a:pt x="17945" y="1731"/>
                    <a:pt x="19858" y="6051"/>
                    <a:pt x="20679" y="9939"/>
                  </a:cubicBezTo>
                  <a:cubicBezTo>
                    <a:pt x="21499" y="13827"/>
                    <a:pt x="21226" y="17283"/>
                    <a:pt x="20952" y="2073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028949" y="130276"/>
              <a:ext cx="73080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600" fill="norm" stroke="1" extrusionOk="0">
                  <a:moveTo>
                    <a:pt x="3703" y="0"/>
                  </a:moveTo>
                  <a:cubicBezTo>
                    <a:pt x="6789" y="0"/>
                    <a:pt x="9874" y="0"/>
                    <a:pt x="13577" y="638"/>
                  </a:cubicBezTo>
                  <a:cubicBezTo>
                    <a:pt x="17280" y="1276"/>
                    <a:pt x="21600" y="2552"/>
                    <a:pt x="21291" y="4147"/>
                  </a:cubicBezTo>
                  <a:cubicBezTo>
                    <a:pt x="20983" y="5742"/>
                    <a:pt x="16046" y="7656"/>
                    <a:pt x="12651" y="8841"/>
                  </a:cubicBezTo>
                  <a:cubicBezTo>
                    <a:pt x="9257" y="10025"/>
                    <a:pt x="7406" y="10481"/>
                    <a:pt x="5863" y="11028"/>
                  </a:cubicBezTo>
                  <a:cubicBezTo>
                    <a:pt x="4320" y="11575"/>
                    <a:pt x="3086" y="12213"/>
                    <a:pt x="4320" y="12759"/>
                  </a:cubicBezTo>
                  <a:cubicBezTo>
                    <a:pt x="5554" y="13306"/>
                    <a:pt x="9257" y="13762"/>
                    <a:pt x="12343" y="14673"/>
                  </a:cubicBezTo>
                  <a:cubicBezTo>
                    <a:pt x="15429" y="15585"/>
                    <a:pt x="17897" y="16952"/>
                    <a:pt x="17589" y="18137"/>
                  </a:cubicBezTo>
                  <a:cubicBezTo>
                    <a:pt x="17280" y="19322"/>
                    <a:pt x="14194" y="20324"/>
                    <a:pt x="10800" y="20871"/>
                  </a:cubicBezTo>
                  <a:cubicBezTo>
                    <a:pt x="7406" y="21418"/>
                    <a:pt x="3703" y="2150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0" y="1781276"/>
              <a:ext cx="336550" cy="594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057" y="184"/>
                    <a:pt x="20513" y="369"/>
                    <a:pt x="19834" y="607"/>
                  </a:cubicBezTo>
                  <a:cubicBezTo>
                    <a:pt x="19155" y="845"/>
                    <a:pt x="18340" y="1137"/>
                    <a:pt x="17796" y="1429"/>
                  </a:cubicBezTo>
                  <a:cubicBezTo>
                    <a:pt x="17253" y="1721"/>
                    <a:pt x="16981" y="2013"/>
                    <a:pt x="16845" y="2298"/>
                  </a:cubicBezTo>
                  <a:cubicBezTo>
                    <a:pt x="16709" y="2582"/>
                    <a:pt x="16709" y="2858"/>
                    <a:pt x="16709" y="3158"/>
                  </a:cubicBezTo>
                  <a:cubicBezTo>
                    <a:pt x="16709" y="3458"/>
                    <a:pt x="16709" y="3781"/>
                    <a:pt x="16777" y="4061"/>
                  </a:cubicBezTo>
                  <a:cubicBezTo>
                    <a:pt x="16845" y="4342"/>
                    <a:pt x="16981" y="4580"/>
                    <a:pt x="17049" y="4826"/>
                  </a:cubicBezTo>
                  <a:cubicBezTo>
                    <a:pt x="17117" y="5072"/>
                    <a:pt x="17117" y="5325"/>
                    <a:pt x="17117" y="5586"/>
                  </a:cubicBezTo>
                  <a:cubicBezTo>
                    <a:pt x="17117" y="5848"/>
                    <a:pt x="17117" y="6117"/>
                    <a:pt x="16981" y="6389"/>
                  </a:cubicBezTo>
                  <a:cubicBezTo>
                    <a:pt x="16845" y="6662"/>
                    <a:pt x="16574" y="6939"/>
                    <a:pt x="16234" y="7227"/>
                  </a:cubicBezTo>
                  <a:cubicBezTo>
                    <a:pt x="15894" y="7515"/>
                    <a:pt x="15487" y="7815"/>
                    <a:pt x="15079" y="8114"/>
                  </a:cubicBezTo>
                  <a:cubicBezTo>
                    <a:pt x="14672" y="8414"/>
                    <a:pt x="14264" y="8714"/>
                    <a:pt x="13857" y="9025"/>
                  </a:cubicBezTo>
                  <a:cubicBezTo>
                    <a:pt x="13449" y="9336"/>
                    <a:pt x="13042" y="9659"/>
                    <a:pt x="12634" y="9985"/>
                  </a:cubicBezTo>
                  <a:cubicBezTo>
                    <a:pt x="12226" y="10312"/>
                    <a:pt x="11819" y="10642"/>
                    <a:pt x="11411" y="10969"/>
                  </a:cubicBezTo>
                  <a:cubicBezTo>
                    <a:pt x="11004" y="11296"/>
                    <a:pt x="10596" y="11618"/>
                    <a:pt x="10257" y="11949"/>
                  </a:cubicBezTo>
                  <a:cubicBezTo>
                    <a:pt x="9917" y="12279"/>
                    <a:pt x="9645" y="12617"/>
                    <a:pt x="9442" y="12879"/>
                  </a:cubicBezTo>
                  <a:cubicBezTo>
                    <a:pt x="9238" y="13140"/>
                    <a:pt x="9102" y="13324"/>
                    <a:pt x="9034" y="13505"/>
                  </a:cubicBezTo>
                  <a:cubicBezTo>
                    <a:pt x="8966" y="13685"/>
                    <a:pt x="8966" y="13862"/>
                    <a:pt x="8898" y="14043"/>
                  </a:cubicBezTo>
                  <a:cubicBezTo>
                    <a:pt x="8830" y="14223"/>
                    <a:pt x="8694" y="14408"/>
                    <a:pt x="8558" y="14669"/>
                  </a:cubicBezTo>
                  <a:cubicBezTo>
                    <a:pt x="8423" y="14930"/>
                    <a:pt x="8287" y="15268"/>
                    <a:pt x="8151" y="15522"/>
                  </a:cubicBezTo>
                  <a:cubicBezTo>
                    <a:pt x="8015" y="15775"/>
                    <a:pt x="7879" y="15945"/>
                    <a:pt x="7608" y="16275"/>
                  </a:cubicBezTo>
                  <a:cubicBezTo>
                    <a:pt x="7336" y="16605"/>
                    <a:pt x="6928" y="17097"/>
                    <a:pt x="6521" y="17501"/>
                  </a:cubicBezTo>
                  <a:cubicBezTo>
                    <a:pt x="6113" y="17904"/>
                    <a:pt x="5706" y="18219"/>
                    <a:pt x="5230" y="18576"/>
                  </a:cubicBezTo>
                  <a:cubicBezTo>
                    <a:pt x="4755" y="18934"/>
                    <a:pt x="4211" y="19333"/>
                    <a:pt x="3668" y="19656"/>
                  </a:cubicBezTo>
                  <a:cubicBezTo>
                    <a:pt x="3125" y="19979"/>
                    <a:pt x="2581" y="20225"/>
                    <a:pt x="1970" y="20536"/>
                  </a:cubicBezTo>
                  <a:cubicBezTo>
                    <a:pt x="1358" y="20847"/>
                    <a:pt x="679" y="212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952499" y="2140249"/>
              <a:ext cx="190501" cy="50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5040" y="10881"/>
                  </a:moveTo>
                  <a:cubicBezTo>
                    <a:pt x="3360" y="13301"/>
                    <a:pt x="1680" y="15721"/>
                    <a:pt x="840" y="17334"/>
                  </a:cubicBezTo>
                  <a:cubicBezTo>
                    <a:pt x="0" y="18947"/>
                    <a:pt x="0" y="19754"/>
                    <a:pt x="0" y="20381"/>
                  </a:cubicBezTo>
                  <a:cubicBezTo>
                    <a:pt x="0" y="21009"/>
                    <a:pt x="0" y="21457"/>
                    <a:pt x="120" y="21457"/>
                  </a:cubicBezTo>
                  <a:cubicBezTo>
                    <a:pt x="240" y="21457"/>
                    <a:pt x="480" y="21009"/>
                    <a:pt x="840" y="19127"/>
                  </a:cubicBezTo>
                  <a:cubicBezTo>
                    <a:pt x="1200" y="17245"/>
                    <a:pt x="1680" y="13928"/>
                    <a:pt x="2520" y="10836"/>
                  </a:cubicBezTo>
                  <a:cubicBezTo>
                    <a:pt x="3360" y="7744"/>
                    <a:pt x="4560" y="4876"/>
                    <a:pt x="5280" y="3173"/>
                  </a:cubicBezTo>
                  <a:cubicBezTo>
                    <a:pt x="6000" y="1470"/>
                    <a:pt x="6240" y="933"/>
                    <a:pt x="6840" y="529"/>
                  </a:cubicBezTo>
                  <a:cubicBezTo>
                    <a:pt x="7440" y="126"/>
                    <a:pt x="8400" y="-143"/>
                    <a:pt x="9240" y="81"/>
                  </a:cubicBezTo>
                  <a:cubicBezTo>
                    <a:pt x="10080" y="305"/>
                    <a:pt x="10800" y="1022"/>
                    <a:pt x="11760" y="2859"/>
                  </a:cubicBezTo>
                  <a:cubicBezTo>
                    <a:pt x="12720" y="4697"/>
                    <a:pt x="13920" y="7655"/>
                    <a:pt x="15000" y="10433"/>
                  </a:cubicBezTo>
                  <a:cubicBezTo>
                    <a:pt x="16080" y="13211"/>
                    <a:pt x="17040" y="15811"/>
                    <a:pt x="17640" y="17334"/>
                  </a:cubicBezTo>
                  <a:cubicBezTo>
                    <a:pt x="18240" y="18858"/>
                    <a:pt x="18480" y="19306"/>
                    <a:pt x="18960" y="19709"/>
                  </a:cubicBezTo>
                  <a:cubicBezTo>
                    <a:pt x="19440" y="20113"/>
                    <a:pt x="20160" y="20471"/>
                    <a:pt x="20640" y="20426"/>
                  </a:cubicBezTo>
                  <a:cubicBezTo>
                    <a:pt x="21120" y="20381"/>
                    <a:pt x="21360" y="19933"/>
                    <a:pt x="21600" y="19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984250" y="2397226"/>
              <a:ext cx="1905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7400"/>
                    <a:pt x="4320" y="13200"/>
                    <a:pt x="7920" y="9600"/>
                  </a:cubicBezTo>
                  <a:cubicBezTo>
                    <a:pt x="11520" y="6000"/>
                    <a:pt x="16560" y="3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289050" y="2346426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308100" y="2428976"/>
              <a:ext cx="139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624207" y="2065333"/>
              <a:ext cx="217293" cy="48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373" fill="norm" stroke="1" extrusionOk="0">
                  <a:moveTo>
                    <a:pt x="16959" y="2892"/>
                  </a:moveTo>
                  <a:cubicBezTo>
                    <a:pt x="16959" y="2423"/>
                    <a:pt x="16959" y="1953"/>
                    <a:pt x="16752" y="1390"/>
                  </a:cubicBezTo>
                  <a:cubicBezTo>
                    <a:pt x="16544" y="826"/>
                    <a:pt x="16129" y="169"/>
                    <a:pt x="14883" y="28"/>
                  </a:cubicBezTo>
                  <a:cubicBezTo>
                    <a:pt x="13636" y="-113"/>
                    <a:pt x="11559" y="263"/>
                    <a:pt x="10106" y="1437"/>
                  </a:cubicBezTo>
                  <a:cubicBezTo>
                    <a:pt x="8652" y="2610"/>
                    <a:pt x="7821" y="4583"/>
                    <a:pt x="7925" y="6649"/>
                  </a:cubicBezTo>
                  <a:cubicBezTo>
                    <a:pt x="8029" y="8715"/>
                    <a:pt x="9067" y="10875"/>
                    <a:pt x="10313" y="12988"/>
                  </a:cubicBezTo>
                  <a:cubicBezTo>
                    <a:pt x="11559" y="15101"/>
                    <a:pt x="13013" y="17167"/>
                    <a:pt x="13844" y="18576"/>
                  </a:cubicBezTo>
                  <a:cubicBezTo>
                    <a:pt x="14675" y="19984"/>
                    <a:pt x="14883" y="20736"/>
                    <a:pt x="14467" y="21111"/>
                  </a:cubicBezTo>
                  <a:cubicBezTo>
                    <a:pt x="14052" y="21487"/>
                    <a:pt x="13013" y="21487"/>
                    <a:pt x="11040" y="20924"/>
                  </a:cubicBezTo>
                  <a:cubicBezTo>
                    <a:pt x="9067" y="20360"/>
                    <a:pt x="6159" y="19233"/>
                    <a:pt x="4083" y="18247"/>
                  </a:cubicBezTo>
                  <a:cubicBezTo>
                    <a:pt x="2006" y="17261"/>
                    <a:pt x="759" y="16416"/>
                    <a:pt x="240" y="15758"/>
                  </a:cubicBezTo>
                  <a:cubicBezTo>
                    <a:pt x="-279" y="15101"/>
                    <a:pt x="-71" y="14631"/>
                    <a:pt x="2006" y="14209"/>
                  </a:cubicBezTo>
                  <a:cubicBezTo>
                    <a:pt x="4083" y="13786"/>
                    <a:pt x="8029" y="13410"/>
                    <a:pt x="11559" y="13223"/>
                  </a:cubicBezTo>
                  <a:cubicBezTo>
                    <a:pt x="15090" y="13035"/>
                    <a:pt x="18206" y="13035"/>
                    <a:pt x="21321" y="130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957902" y="2078506"/>
              <a:ext cx="143949" cy="42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54" fill="norm" stroke="1" extrusionOk="0">
                  <a:moveTo>
                    <a:pt x="18208" y="2016"/>
                  </a:moveTo>
                  <a:cubicBezTo>
                    <a:pt x="17591" y="1474"/>
                    <a:pt x="16974" y="931"/>
                    <a:pt x="15894" y="551"/>
                  </a:cubicBezTo>
                  <a:cubicBezTo>
                    <a:pt x="14814" y="171"/>
                    <a:pt x="13271" y="-46"/>
                    <a:pt x="11882" y="8"/>
                  </a:cubicBezTo>
                  <a:cubicBezTo>
                    <a:pt x="10494" y="63"/>
                    <a:pt x="9259" y="388"/>
                    <a:pt x="7408" y="1691"/>
                  </a:cubicBezTo>
                  <a:cubicBezTo>
                    <a:pt x="5556" y="2993"/>
                    <a:pt x="3088" y="5273"/>
                    <a:pt x="1545" y="7932"/>
                  </a:cubicBezTo>
                  <a:cubicBezTo>
                    <a:pt x="2" y="10591"/>
                    <a:pt x="-615" y="13630"/>
                    <a:pt x="774" y="15856"/>
                  </a:cubicBezTo>
                  <a:cubicBezTo>
                    <a:pt x="2162" y="18081"/>
                    <a:pt x="5556" y="19492"/>
                    <a:pt x="9259" y="20306"/>
                  </a:cubicBezTo>
                  <a:cubicBezTo>
                    <a:pt x="12962" y="21120"/>
                    <a:pt x="16974" y="21337"/>
                    <a:pt x="20985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176309" y="2187676"/>
              <a:ext cx="4619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1600" fill="norm" stroke="1" extrusionOk="0">
                  <a:moveTo>
                    <a:pt x="6407" y="0"/>
                  </a:moveTo>
                  <a:cubicBezTo>
                    <a:pt x="2651" y="2009"/>
                    <a:pt x="-1106" y="4019"/>
                    <a:pt x="303" y="7451"/>
                  </a:cubicBezTo>
                  <a:cubicBezTo>
                    <a:pt x="1711" y="10884"/>
                    <a:pt x="8285" y="15740"/>
                    <a:pt x="12511" y="18335"/>
                  </a:cubicBezTo>
                  <a:cubicBezTo>
                    <a:pt x="16737" y="20930"/>
                    <a:pt x="18616" y="21265"/>
                    <a:pt x="204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166050" y="2151464"/>
              <a:ext cx="161713" cy="32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32" fill="norm" stroke="1" extrusionOk="0">
                  <a:moveTo>
                    <a:pt x="739" y="4893"/>
                  </a:moveTo>
                  <a:cubicBezTo>
                    <a:pt x="462" y="4057"/>
                    <a:pt x="185" y="3221"/>
                    <a:pt x="46" y="2245"/>
                  </a:cubicBezTo>
                  <a:cubicBezTo>
                    <a:pt x="-92" y="1270"/>
                    <a:pt x="-92" y="155"/>
                    <a:pt x="2539" y="15"/>
                  </a:cubicBezTo>
                  <a:cubicBezTo>
                    <a:pt x="5170" y="-124"/>
                    <a:pt x="10431" y="712"/>
                    <a:pt x="14308" y="2315"/>
                  </a:cubicBezTo>
                  <a:cubicBezTo>
                    <a:pt x="18185" y="3917"/>
                    <a:pt x="20677" y="6286"/>
                    <a:pt x="21093" y="9073"/>
                  </a:cubicBezTo>
                  <a:cubicBezTo>
                    <a:pt x="21508" y="11861"/>
                    <a:pt x="19846" y="15066"/>
                    <a:pt x="17493" y="17156"/>
                  </a:cubicBezTo>
                  <a:cubicBezTo>
                    <a:pt x="15139" y="19246"/>
                    <a:pt x="12093" y="20222"/>
                    <a:pt x="9877" y="20779"/>
                  </a:cubicBezTo>
                  <a:cubicBezTo>
                    <a:pt x="7662" y="21337"/>
                    <a:pt x="6277" y="21476"/>
                    <a:pt x="5308" y="20640"/>
                  </a:cubicBezTo>
                  <a:cubicBezTo>
                    <a:pt x="4339" y="19804"/>
                    <a:pt x="3785" y="17992"/>
                    <a:pt x="3231" y="16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393950" y="2079726"/>
              <a:ext cx="11091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600" fill="norm" stroke="1" extrusionOk="0">
                  <a:moveTo>
                    <a:pt x="0" y="0"/>
                  </a:moveTo>
                  <a:cubicBezTo>
                    <a:pt x="6676" y="2366"/>
                    <a:pt x="13353" y="4731"/>
                    <a:pt x="17084" y="7097"/>
                  </a:cubicBezTo>
                  <a:cubicBezTo>
                    <a:pt x="20815" y="9463"/>
                    <a:pt x="21600" y="11829"/>
                    <a:pt x="19244" y="14246"/>
                  </a:cubicBezTo>
                  <a:cubicBezTo>
                    <a:pt x="16887" y="16663"/>
                    <a:pt x="11389" y="19131"/>
                    <a:pt x="58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1032122" y="3103401"/>
              <a:ext cx="157035" cy="44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49" fill="norm" stroke="1" extrusionOk="0">
                  <a:moveTo>
                    <a:pt x="1230" y="6869"/>
                  </a:moveTo>
                  <a:cubicBezTo>
                    <a:pt x="1791" y="10586"/>
                    <a:pt x="2352" y="14304"/>
                    <a:pt x="2632" y="16464"/>
                  </a:cubicBezTo>
                  <a:cubicBezTo>
                    <a:pt x="2913" y="18624"/>
                    <a:pt x="2913" y="19226"/>
                    <a:pt x="3053" y="19829"/>
                  </a:cubicBezTo>
                  <a:cubicBezTo>
                    <a:pt x="3193" y="20432"/>
                    <a:pt x="3474" y="21035"/>
                    <a:pt x="3333" y="21085"/>
                  </a:cubicBezTo>
                  <a:cubicBezTo>
                    <a:pt x="3193" y="21135"/>
                    <a:pt x="2632" y="20633"/>
                    <a:pt x="1931" y="18774"/>
                  </a:cubicBezTo>
                  <a:cubicBezTo>
                    <a:pt x="1230" y="16916"/>
                    <a:pt x="388" y="13701"/>
                    <a:pt x="108" y="11038"/>
                  </a:cubicBezTo>
                  <a:cubicBezTo>
                    <a:pt x="-173" y="8376"/>
                    <a:pt x="108" y="6266"/>
                    <a:pt x="809" y="4659"/>
                  </a:cubicBezTo>
                  <a:cubicBezTo>
                    <a:pt x="1510" y="3051"/>
                    <a:pt x="2632" y="1946"/>
                    <a:pt x="3754" y="1243"/>
                  </a:cubicBezTo>
                  <a:cubicBezTo>
                    <a:pt x="4876" y="540"/>
                    <a:pt x="5998" y="238"/>
                    <a:pt x="7401" y="88"/>
                  </a:cubicBezTo>
                  <a:cubicBezTo>
                    <a:pt x="8804" y="-63"/>
                    <a:pt x="10487" y="-63"/>
                    <a:pt x="12030" y="439"/>
                  </a:cubicBezTo>
                  <a:cubicBezTo>
                    <a:pt x="13572" y="942"/>
                    <a:pt x="14975" y="1946"/>
                    <a:pt x="14975" y="3554"/>
                  </a:cubicBezTo>
                  <a:cubicBezTo>
                    <a:pt x="14975" y="5161"/>
                    <a:pt x="13572" y="7371"/>
                    <a:pt x="12310" y="8677"/>
                  </a:cubicBezTo>
                  <a:cubicBezTo>
                    <a:pt x="11048" y="9984"/>
                    <a:pt x="9926" y="10385"/>
                    <a:pt x="8944" y="10787"/>
                  </a:cubicBezTo>
                  <a:cubicBezTo>
                    <a:pt x="7962" y="11189"/>
                    <a:pt x="7121" y="11591"/>
                    <a:pt x="7541" y="11892"/>
                  </a:cubicBezTo>
                  <a:cubicBezTo>
                    <a:pt x="7962" y="12194"/>
                    <a:pt x="9645" y="12395"/>
                    <a:pt x="11889" y="12847"/>
                  </a:cubicBezTo>
                  <a:cubicBezTo>
                    <a:pt x="14133" y="13299"/>
                    <a:pt x="16939" y="14002"/>
                    <a:pt x="18762" y="15057"/>
                  </a:cubicBezTo>
                  <a:cubicBezTo>
                    <a:pt x="20585" y="16112"/>
                    <a:pt x="21427" y="17518"/>
                    <a:pt x="20305" y="18624"/>
                  </a:cubicBezTo>
                  <a:cubicBezTo>
                    <a:pt x="19183" y="19729"/>
                    <a:pt x="16097" y="20532"/>
                    <a:pt x="13853" y="20984"/>
                  </a:cubicBezTo>
                  <a:cubicBezTo>
                    <a:pt x="11609" y="21437"/>
                    <a:pt x="10206" y="21537"/>
                    <a:pt x="8663" y="20884"/>
                  </a:cubicBezTo>
                  <a:cubicBezTo>
                    <a:pt x="7121" y="20231"/>
                    <a:pt x="5437" y="18824"/>
                    <a:pt x="3754" y="17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1333499" y="3286226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4400"/>
                    <a:pt x="5760" y="7200"/>
                    <a:pt x="9360" y="3600"/>
                  </a:cubicBezTo>
                  <a:cubicBezTo>
                    <a:pt x="12960" y="0"/>
                    <a:pt x="172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352550" y="3375126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786087" y="3178360"/>
              <a:ext cx="191711" cy="410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380" fill="norm" stroke="1" extrusionOk="0">
                  <a:moveTo>
                    <a:pt x="17416" y="5616"/>
                  </a:moveTo>
                  <a:cubicBezTo>
                    <a:pt x="16711" y="4183"/>
                    <a:pt x="16007" y="2750"/>
                    <a:pt x="15537" y="1758"/>
                  </a:cubicBezTo>
                  <a:cubicBezTo>
                    <a:pt x="15068" y="767"/>
                    <a:pt x="14833" y="216"/>
                    <a:pt x="13307" y="50"/>
                  </a:cubicBezTo>
                  <a:cubicBezTo>
                    <a:pt x="11781" y="-115"/>
                    <a:pt x="8964" y="105"/>
                    <a:pt x="6498" y="987"/>
                  </a:cubicBezTo>
                  <a:cubicBezTo>
                    <a:pt x="4033" y="1869"/>
                    <a:pt x="1920" y="3412"/>
                    <a:pt x="864" y="4458"/>
                  </a:cubicBezTo>
                  <a:cubicBezTo>
                    <a:pt x="-193" y="5505"/>
                    <a:pt x="-193" y="6056"/>
                    <a:pt x="394" y="6387"/>
                  </a:cubicBezTo>
                  <a:cubicBezTo>
                    <a:pt x="981" y="6718"/>
                    <a:pt x="2155" y="6828"/>
                    <a:pt x="3798" y="6552"/>
                  </a:cubicBezTo>
                  <a:cubicBezTo>
                    <a:pt x="5442" y="6277"/>
                    <a:pt x="7555" y="5616"/>
                    <a:pt x="8964" y="5065"/>
                  </a:cubicBezTo>
                  <a:cubicBezTo>
                    <a:pt x="10372" y="4514"/>
                    <a:pt x="11077" y="4073"/>
                    <a:pt x="11781" y="4128"/>
                  </a:cubicBezTo>
                  <a:cubicBezTo>
                    <a:pt x="12485" y="4183"/>
                    <a:pt x="13190" y="4734"/>
                    <a:pt x="14364" y="6607"/>
                  </a:cubicBezTo>
                  <a:cubicBezTo>
                    <a:pt x="15537" y="8481"/>
                    <a:pt x="17181" y="11677"/>
                    <a:pt x="18355" y="13826"/>
                  </a:cubicBezTo>
                  <a:cubicBezTo>
                    <a:pt x="19529" y="15975"/>
                    <a:pt x="20233" y="17077"/>
                    <a:pt x="20703" y="17958"/>
                  </a:cubicBezTo>
                  <a:cubicBezTo>
                    <a:pt x="21172" y="18840"/>
                    <a:pt x="21407" y="19501"/>
                    <a:pt x="21172" y="20052"/>
                  </a:cubicBezTo>
                  <a:cubicBezTo>
                    <a:pt x="20937" y="20603"/>
                    <a:pt x="20233" y="21044"/>
                    <a:pt x="19177" y="21265"/>
                  </a:cubicBezTo>
                  <a:cubicBezTo>
                    <a:pt x="18120" y="21485"/>
                    <a:pt x="16711" y="21485"/>
                    <a:pt x="14598" y="20383"/>
                  </a:cubicBezTo>
                  <a:cubicBezTo>
                    <a:pt x="12485" y="19281"/>
                    <a:pt x="9668" y="17077"/>
                    <a:pt x="8611" y="15589"/>
                  </a:cubicBezTo>
                  <a:cubicBezTo>
                    <a:pt x="7555" y="14101"/>
                    <a:pt x="8259" y="13330"/>
                    <a:pt x="8964" y="12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2078021" y="3008934"/>
              <a:ext cx="131779" cy="34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67" fill="norm" stroke="1" extrusionOk="0">
                  <a:moveTo>
                    <a:pt x="16962" y="1467"/>
                  </a:moveTo>
                  <a:cubicBezTo>
                    <a:pt x="15274" y="934"/>
                    <a:pt x="13587" y="400"/>
                    <a:pt x="11899" y="134"/>
                  </a:cubicBezTo>
                  <a:cubicBezTo>
                    <a:pt x="10212" y="-133"/>
                    <a:pt x="8525" y="-133"/>
                    <a:pt x="6331" y="1400"/>
                  </a:cubicBezTo>
                  <a:cubicBezTo>
                    <a:pt x="4137" y="2934"/>
                    <a:pt x="1437" y="6000"/>
                    <a:pt x="425" y="8867"/>
                  </a:cubicBezTo>
                  <a:cubicBezTo>
                    <a:pt x="-588" y="11734"/>
                    <a:pt x="87" y="14400"/>
                    <a:pt x="3800" y="16467"/>
                  </a:cubicBezTo>
                  <a:cubicBezTo>
                    <a:pt x="7512" y="18534"/>
                    <a:pt x="14262" y="20000"/>
                    <a:pt x="21012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249222" y="3018550"/>
              <a:ext cx="176932" cy="307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74" fill="norm" stroke="1" extrusionOk="0">
                  <a:moveTo>
                    <a:pt x="3610" y="3594"/>
                  </a:moveTo>
                  <a:cubicBezTo>
                    <a:pt x="2355" y="3741"/>
                    <a:pt x="1099" y="3888"/>
                    <a:pt x="471" y="4990"/>
                  </a:cubicBezTo>
                  <a:cubicBezTo>
                    <a:pt x="-157" y="6092"/>
                    <a:pt x="-157" y="8150"/>
                    <a:pt x="471" y="10794"/>
                  </a:cubicBezTo>
                  <a:cubicBezTo>
                    <a:pt x="1099" y="13439"/>
                    <a:pt x="2355" y="16672"/>
                    <a:pt x="3234" y="18656"/>
                  </a:cubicBezTo>
                  <a:cubicBezTo>
                    <a:pt x="4113" y="20639"/>
                    <a:pt x="4615" y="21374"/>
                    <a:pt x="4866" y="21374"/>
                  </a:cubicBezTo>
                  <a:cubicBezTo>
                    <a:pt x="5117" y="21374"/>
                    <a:pt x="5117" y="20639"/>
                    <a:pt x="4490" y="18141"/>
                  </a:cubicBezTo>
                  <a:cubicBezTo>
                    <a:pt x="3862" y="15643"/>
                    <a:pt x="2606" y="11382"/>
                    <a:pt x="1852" y="8590"/>
                  </a:cubicBezTo>
                  <a:cubicBezTo>
                    <a:pt x="1099" y="5798"/>
                    <a:pt x="848" y="4476"/>
                    <a:pt x="722" y="3227"/>
                  </a:cubicBezTo>
                  <a:cubicBezTo>
                    <a:pt x="596" y="1978"/>
                    <a:pt x="596" y="803"/>
                    <a:pt x="1350" y="288"/>
                  </a:cubicBezTo>
                  <a:cubicBezTo>
                    <a:pt x="2103" y="-226"/>
                    <a:pt x="3610" y="-79"/>
                    <a:pt x="6750" y="950"/>
                  </a:cubicBezTo>
                  <a:cubicBezTo>
                    <a:pt x="9890" y="1978"/>
                    <a:pt x="14662" y="3888"/>
                    <a:pt x="17550" y="6019"/>
                  </a:cubicBezTo>
                  <a:cubicBezTo>
                    <a:pt x="20438" y="8150"/>
                    <a:pt x="21443" y="10501"/>
                    <a:pt x="20815" y="12631"/>
                  </a:cubicBezTo>
                  <a:cubicBezTo>
                    <a:pt x="20187" y="14762"/>
                    <a:pt x="17927" y="16672"/>
                    <a:pt x="15164" y="17847"/>
                  </a:cubicBezTo>
                  <a:cubicBezTo>
                    <a:pt x="12401" y="19023"/>
                    <a:pt x="9136" y="19464"/>
                    <a:pt x="5871" y="199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2495549" y="2956026"/>
              <a:ext cx="103915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600" fill="norm" stroke="1" extrusionOk="0">
                  <a:moveTo>
                    <a:pt x="2492" y="0"/>
                  </a:moveTo>
                  <a:cubicBezTo>
                    <a:pt x="8308" y="1900"/>
                    <a:pt x="14123" y="3800"/>
                    <a:pt x="17446" y="6250"/>
                  </a:cubicBezTo>
                  <a:cubicBezTo>
                    <a:pt x="20769" y="8700"/>
                    <a:pt x="21600" y="11700"/>
                    <a:pt x="18277" y="14350"/>
                  </a:cubicBezTo>
                  <a:cubicBezTo>
                    <a:pt x="14954" y="17000"/>
                    <a:pt x="7477" y="193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8" name="Drawing"/>
          <p:cNvGrpSpPr/>
          <p:nvPr/>
        </p:nvGrpSpPr>
        <p:grpSpPr>
          <a:xfrm>
            <a:off x="393700" y="1427644"/>
            <a:ext cx="12204700" cy="7925907"/>
            <a:chOff x="0" y="0"/>
            <a:chExt cx="12204700" cy="7925905"/>
          </a:xfrm>
        </p:grpSpPr>
        <p:sp>
          <p:nvSpPr>
            <p:cNvPr id="513" name="Line"/>
            <p:cNvSpPr/>
            <p:nvPr/>
          </p:nvSpPr>
          <p:spPr>
            <a:xfrm>
              <a:off x="298450" y="375813"/>
              <a:ext cx="165100" cy="30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47" fill="norm" stroke="1" extrusionOk="0">
                  <a:moveTo>
                    <a:pt x="0" y="7593"/>
                  </a:moveTo>
                  <a:cubicBezTo>
                    <a:pt x="4102" y="6997"/>
                    <a:pt x="8203" y="6401"/>
                    <a:pt x="11484" y="5433"/>
                  </a:cubicBezTo>
                  <a:cubicBezTo>
                    <a:pt x="14765" y="4465"/>
                    <a:pt x="17226" y="3124"/>
                    <a:pt x="18319" y="2081"/>
                  </a:cubicBezTo>
                  <a:cubicBezTo>
                    <a:pt x="19413" y="1039"/>
                    <a:pt x="19140" y="294"/>
                    <a:pt x="18183" y="70"/>
                  </a:cubicBezTo>
                  <a:cubicBezTo>
                    <a:pt x="17226" y="-153"/>
                    <a:pt x="15585" y="145"/>
                    <a:pt x="12851" y="1113"/>
                  </a:cubicBezTo>
                  <a:cubicBezTo>
                    <a:pt x="10117" y="2081"/>
                    <a:pt x="6289" y="3720"/>
                    <a:pt x="4238" y="4986"/>
                  </a:cubicBezTo>
                  <a:cubicBezTo>
                    <a:pt x="2188" y="6253"/>
                    <a:pt x="1914" y="7146"/>
                    <a:pt x="2461" y="7742"/>
                  </a:cubicBezTo>
                  <a:cubicBezTo>
                    <a:pt x="3008" y="8338"/>
                    <a:pt x="4375" y="8636"/>
                    <a:pt x="5879" y="8934"/>
                  </a:cubicBezTo>
                  <a:cubicBezTo>
                    <a:pt x="7383" y="9232"/>
                    <a:pt x="9023" y="9530"/>
                    <a:pt x="9843" y="10051"/>
                  </a:cubicBezTo>
                  <a:cubicBezTo>
                    <a:pt x="10664" y="10573"/>
                    <a:pt x="10664" y="11317"/>
                    <a:pt x="9570" y="12360"/>
                  </a:cubicBezTo>
                  <a:cubicBezTo>
                    <a:pt x="8476" y="13403"/>
                    <a:pt x="6289" y="14744"/>
                    <a:pt x="4649" y="15712"/>
                  </a:cubicBezTo>
                  <a:cubicBezTo>
                    <a:pt x="3008" y="16680"/>
                    <a:pt x="1914" y="17276"/>
                    <a:pt x="1094" y="18170"/>
                  </a:cubicBezTo>
                  <a:cubicBezTo>
                    <a:pt x="274" y="19064"/>
                    <a:pt x="-273" y="20255"/>
                    <a:pt x="3145" y="20851"/>
                  </a:cubicBezTo>
                  <a:cubicBezTo>
                    <a:pt x="6562" y="21447"/>
                    <a:pt x="13945" y="21447"/>
                    <a:pt x="21327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86504" y="500638"/>
              <a:ext cx="307247" cy="14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50" fill="norm" stroke="1" extrusionOk="0">
                  <a:moveTo>
                    <a:pt x="1059" y="4937"/>
                  </a:moveTo>
                  <a:cubicBezTo>
                    <a:pt x="467" y="3703"/>
                    <a:pt x="-125" y="2469"/>
                    <a:pt x="23" y="1697"/>
                  </a:cubicBezTo>
                  <a:cubicBezTo>
                    <a:pt x="171" y="926"/>
                    <a:pt x="1059" y="617"/>
                    <a:pt x="2316" y="771"/>
                  </a:cubicBezTo>
                  <a:cubicBezTo>
                    <a:pt x="3574" y="926"/>
                    <a:pt x="5201" y="1543"/>
                    <a:pt x="6311" y="3394"/>
                  </a:cubicBezTo>
                  <a:cubicBezTo>
                    <a:pt x="7420" y="5246"/>
                    <a:pt x="8012" y="8331"/>
                    <a:pt x="7938" y="11263"/>
                  </a:cubicBezTo>
                  <a:cubicBezTo>
                    <a:pt x="7864" y="14194"/>
                    <a:pt x="7124" y="16971"/>
                    <a:pt x="6385" y="18823"/>
                  </a:cubicBezTo>
                  <a:cubicBezTo>
                    <a:pt x="5645" y="20674"/>
                    <a:pt x="4905" y="21600"/>
                    <a:pt x="4683" y="21291"/>
                  </a:cubicBezTo>
                  <a:cubicBezTo>
                    <a:pt x="4461" y="20983"/>
                    <a:pt x="4757" y="19440"/>
                    <a:pt x="6089" y="16200"/>
                  </a:cubicBezTo>
                  <a:cubicBezTo>
                    <a:pt x="7420" y="12960"/>
                    <a:pt x="9787" y="8023"/>
                    <a:pt x="11267" y="4783"/>
                  </a:cubicBezTo>
                  <a:cubicBezTo>
                    <a:pt x="12746" y="1543"/>
                    <a:pt x="13338" y="0"/>
                    <a:pt x="13486" y="0"/>
                  </a:cubicBezTo>
                  <a:cubicBezTo>
                    <a:pt x="13634" y="0"/>
                    <a:pt x="13338" y="1543"/>
                    <a:pt x="13560" y="2931"/>
                  </a:cubicBezTo>
                  <a:cubicBezTo>
                    <a:pt x="13782" y="4320"/>
                    <a:pt x="14522" y="5554"/>
                    <a:pt x="15927" y="6634"/>
                  </a:cubicBezTo>
                  <a:cubicBezTo>
                    <a:pt x="17333" y="7714"/>
                    <a:pt x="19404" y="8640"/>
                    <a:pt x="21475" y="9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374649" y="705955"/>
              <a:ext cx="279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6615"/>
                    <a:pt x="5891" y="11631"/>
                    <a:pt x="9491" y="8031"/>
                  </a:cubicBezTo>
                  <a:cubicBezTo>
                    <a:pt x="13091" y="4431"/>
                    <a:pt x="17345" y="221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534560" y="648805"/>
              <a:ext cx="297290" cy="114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2" fill="norm" stroke="1" extrusionOk="0">
                  <a:moveTo>
                    <a:pt x="1285" y="20029"/>
                  </a:moveTo>
                  <a:cubicBezTo>
                    <a:pt x="525" y="20815"/>
                    <a:pt x="-236" y="21600"/>
                    <a:pt x="68" y="21207"/>
                  </a:cubicBezTo>
                  <a:cubicBezTo>
                    <a:pt x="372" y="20815"/>
                    <a:pt x="1741" y="19244"/>
                    <a:pt x="5088" y="15905"/>
                  </a:cubicBezTo>
                  <a:cubicBezTo>
                    <a:pt x="8434" y="12567"/>
                    <a:pt x="13758" y="7462"/>
                    <a:pt x="16801" y="4516"/>
                  </a:cubicBezTo>
                  <a:cubicBezTo>
                    <a:pt x="19843" y="1571"/>
                    <a:pt x="20603" y="785"/>
                    <a:pt x="213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08050" y="43925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46150" y="540855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771650" y="337655"/>
              <a:ext cx="38100" cy="28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4800" y="5760"/>
                    <a:pt x="9600" y="11520"/>
                    <a:pt x="12600" y="14800"/>
                  </a:cubicBezTo>
                  <a:cubicBezTo>
                    <a:pt x="15600" y="18080"/>
                    <a:pt x="16800" y="18880"/>
                    <a:pt x="18000" y="19760"/>
                  </a:cubicBezTo>
                  <a:cubicBezTo>
                    <a:pt x="19200" y="20640"/>
                    <a:pt x="20400" y="21600"/>
                    <a:pt x="21000" y="21200"/>
                  </a:cubicBezTo>
                  <a:cubicBezTo>
                    <a:pt x="21600" y="20800"/>
                    <a:pt x="21600" y="19040"/>
                    <a:pt x="21600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785505" y="232873"/>
              <a:ext cx="189084" cy="40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319" fill="norm" stroke="1" extrusionOk="0">
                  <a:moveTo>
                    <a:pt x="1267" y="8762"/>
                  </a:moveTo>
                  <a:cubicBezTo>
                    <a:pt x="802" y="6557"/>
                    <a:pt x="338" y="4353"/>
                    <a:pt x="105" y="2866"/>
                  </a:cubicBezTo>
                  <a:cubicBezTo>
                    <a:pt x="-127" y="1378"/>
                    <a:pt x="-127" y="606"/>
                    <a:pt x="1731" y="221"/>
                  </a:cubicBezTo>
                  <a:cubicBezTo>
                    <a:pt x="3589" y="-165"/>
                    <a:pt x="7305" y="-165"/>
                    <a:pt x="11021" y="1213"/>
                  </a:cubicBezTo>
                  <a:cubicBezTo>
                    <a:pt x="14738" y="2590"/>
                    <a:pt x="18454" y="5345"/>
                    <a:pt x="19963" y="7880"/>
                  </a:cubicBezTo>
                  <a:cubicBezTo>
                    <a:pt x="21473" y="10415"/>
                    <a:pt x="20776" y="12729"/>
                    <a:pt x="18105" y="14878"/>
                  </a:cubicBezTo>
                  <a:cubicBezTo>
                    <a:pt x="15434" y="17027"/>
                    <a:pt x="10789" y="19011"/>
                    <a:pt x="7770" y="20113"/>
                  </a:cubicBezTo>
                  <a:cubicBezTo>
                    <a:pt x="4750" y="21215"/>
                    <a:pt x="3357" y="21435"/>
                    <a:pt x="2892" y="21270"/>
                  </a:cubicBezTo>
                  <a:cubicBezTo>
                    <a:pt x="2428" y="21104"/>
                    <a:pt x="2892" y="20553"/>
                    <a:pt x="3938" y="19892"/>
                  </a:cubicBezTo>
                  <a:cubicBezTo>
                    <a:pt x="4983" y="19231"/>
                    <a:pt x="6608" y="18459"/>
                    <a:pt x="8234" y="17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101850" y="439255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112433" y="490055"/>
              <a:ext cx="148168" cy="24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3086" y="16200"/>
                  </a:moveTo>
                  <a:cubicBezTo>
                    <a:pt x="1543" y="18000"/>
                    <a:pt x="0" y="19800"/>
                    <a:pt x="0" y="20700"/>
                  </a:cubicBezTo>
                  <a:cubicBezTo>
                    <a:pt x="0" y="21600"/>
                    <a:pt x="1543" y="21600"/>
                    <a:pt x="5400" y="18000"/>
                  </a:cubicBezTo>
                  <a:cubicBezTo>
                    <a:pt x="9257" y="14400"/>
                    <a:pt x="1542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452259" y="201860"/>
              <a:ext cx="106792" cy="423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13" fill="norm" stroke="1" extrusionOk="0">
                  <a:moveTo>
                    <a:pt x="17556" y="3332"/>
                  </a:moveTo>
                  <a:cubicBezTo>
                    <a:pt x="17133" y="2690"/>
                    <a:pt x="16709" y="2049"/>
                    <a:pt x="14380" y="1407"/>
                  </a:cubicBezTo>
                  <a:cubicBezTo>
                    <a:pt x="12050" y="765"/>
                    <a:pt x="7815" y="124"/>
                    <a:pt x="5062" y="17"/>
                  </a:cubicBezTo>
                  <a:cubicBezTo>
                    <a:pt x="2309" y="-90"/>
                    <a:pt x="1039" y="338"/>
                    <a:pt x="403" y="819"/>
                  </a:cubicBezTo>
                  <a:cubicBezTo>
                    <a:pt x="-232" y="1300"/>
                    <a:pt x="-232" y="1835"/>
                    <a:pt x="1250" y="2476"/>
                  </a:cubicBezTo>
                  <a:cubicBezTo>
                    <a:pt x="2733" y="3118"/>
                    <a:pt x="5697" y="3866"/>
                    <a:pt x="7815" y="4775"/>
                  </a:cubicBezTo>
                  <a:cubicBezTo>
                    <a:pt x="9933" y="5684"/>
                    <a:pt x="11203" y="6754"/>
                    <a:pt x="10144" y="8197"/>
                  </a:cubicBezTo>
                  <a:cubicBezTo>
                    <a:pt x="9086" y="9641"/>
                    <a:pt x="5697" y="11459"/>
                    <a:pt x="3580" y="12956"/>
                  </a:cubicBezTo>
                  <a:cubicBezTo>
                    <a:pt x="1462" y="14453"/>
                    <a:pt x="615" y="15629"/>
                    <a:pt x="1250" y="16965"/>
                  </a:cubicBezTo>
                  <a:cubicBezTo>
                    <a:pt x="1886" y="18302"/>
                    <a:pt x="4003" y="19799"/>
                    <a:pt x="6121" y="20601"/>
                  </a:cubicBezTo>
                  <a:cubicBezTo>
                    <a:pt x="8239" y="21403"/>
                    <a:pt x="10356" y="21510"/>
                    <a:pt x="12897" y="21350"/>
                  </a:cubicBezTo>
                  <a:cubicBezTo>
                    <a:pt x="15439" y="21189"/>
                    <a:pt x="18403" y="20761"/>
                    <a:pt x="21368" y="20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667000" y="331305"/>
              <a:ext cx="1841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62" y="4547"/>
                    <a:pt x="10924" y="9095"/>
                    <a:pt x="14400" y="12600"/>
                  </a:cubicBezTo>
                  <a:cubicBezTo>
                    <a:pt x="17876" y="16105"/>
                    <a:pt x="19366" y="18568"/>
                    <a:pt x="20234" y="19895"/>
                  </a:cubicBezTo>
                  <a:cubicBezTo>
                    <a:pt x="21103" y="21221"/>
                    <a:pt x="21352" y="214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698749" y="267805"/>
              <a:ext cx="152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31"/>
                    <a:pt x="16800" y="1662"/>
                    <a:pt x="13650" y="4223"/>
                  </a:cubicBezTo>
                  <a:cubicBezTo>
                    <a:pt x="10500" y="6785"/>
                    <a:pt x="6600" y="11077"/>
                    <a:pt x="4200" y="14262"/>
                  </a:cubicBezTo>
                  <a:cubicBezTo>
                    <a:pt x="1800" y="17446"/>
                    <a:pt x="900" y="195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889250" y="477355"/>
              <a:ext cx="25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060700" y="540855"/>
              <a:ext cx="1206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3365500" y="509105"/>
              <a:ext cx="63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3524250" y="515455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3816299" y="237647"/>
              <a:ext cx="241351" cy="29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28" fill="norm" stroke="1" extrusionOk="0">
                  <a:moveTo>
                    <a:pt x="568" y="3147"/>
                  </a:moveTo>
                  <a:cubicBezTo>
                    <a:pt x="193" y="1904"/>
                    <a:pt x="-183" y="660"/>
                    <a:pt x="99" y="194"/>
                  </a:cubicBezTo>
                  <a:cubicBezTo>
                    <a:pt x="380" y="-272"/>
                    <a:pt x="1320" y="39"/>
                    <a:pt x="3386" y="1826"/>
                  </a:cubicBezTo>
                  <a:cubicBezTo>
                    <a:pt x="5452" y="3613"/>
                    <a:pt x="8645" y="6876"/>
                    <a:pt x="11838" y="10373"/>
                  </a:cubicBezTo>
                  <a:cubicBezTo>
                    <a:pt x="15031" y="13869"/>
                    <a:pt x="18224" y="17599"/>
                    <a:pt x="21417" y="2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937705" y="193054"/>
              <a:ext cx="138996" cy="398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22" fill="norm" stroke="1" extrusionOk="0">
                  <a:moveTo>
                    <a:pt x="21170" y="951"/>
                  </a:moveTo>
                  <a:cubicBezTo>
                    <a:pt x="19880" y="608"/>
                    <a:pt x="18591" y="265"/>
                    <a:pt x="17140" y="93"/>
                  </a:cubicBezTo>
                  <a:cubicBezTo>
                    <a:pt x="15689" y="-78"/>
                    <a:pt x="14077" y="-78"/>
                    <a:pt x="12143" y="665"/>
                  </a:cubicBezTo>
                  <a:cubicBezTo>
                    <a:pt x="10209" y="1408"/>
                    <a:pt x="7952" y="2893"/>
                    <a:pt x="5695" y="5236"/>
                  </a:cubicBezTo>
                  <a:cubicBezTo>
                    <a:pt x="3439" y="7579"/>
                    <a:pt x="1182" y="10779"/>
                    <a:pt x="376" y="13636"/>
                  </a:cubicBezTo>
                  <a:cubicBezTo>
                    <a:pt x="-430" y="16493"/>
                    <a:pt x="215" y="19008"/>
                    <a:pt x="86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096175" y="435021"/>
              <a:ext cx="126575" cy="162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3168" y="4769"/>
                  </a:moveTo>
                  <a:cubicBezTo>
                    <a:pt x="2088" y="7574"/>
                    <a:pt x="1008" y="10379"/>
                    <a:pt x="468" y="12764"/>
                  </a:cubicBezTo>
                  <a:cubicBezTo>
                    <a:pt x="-72" y="15148"/>
                    <a:pt x="-72" y="17112"/>
                    <a:pt x="108" y="17112"/>
                  </a:cubicBezTo>
                  <a:cubicBezTo>
                    <a:pt x="288" y="17112"/>
                    <a:pt x="648" y="15148"/>
                    <a:pt x="1728" y="12343"/>
                  </a:cubicBezTo>
                  <a:cubicBezTo>
                    <a:pt x="2808" y="9538"/>
                    <a:pt x="4608" y="5891"/>
                    <a:pt x="6228" y="3506"/>
                  </a:cubicBezTo>
                  <a:cubicBezTo>
                    <a:pt x="7848" y="1122"/>
                    <a:pt x="9288" y="0"/>
                    <a:pt x="10548" y="0"/>
                  </a:cubicBezTo>
                  <a:cubicBezTo>
                    <a:pt x="11808" y="0"/>
                    <a:pt x="12888" y="1122"/>
                    <a:pt x="14688" y="4909"/>
                  </a:cubicBezTo>
                  <a:cubicBezTo>
                    <a:pt x="16488" y="8696"/>
                    <a:pt x="19008" y="15148"/>
                    <a:pt x="215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4298950" y="180367"/>
              <a:ext cx="71694" cy="449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429" fill="norm" stroke="1" extrusionOk="0">
                  <a:moveTo>
                    <a:pt x="0" y="233"/>
                  </a:moveTo>
                  <a:cubicBezTo>
                    <a:pt x="3000" y="31"/>
                    <a:pt x="6000" y="-171"/>
                    <a:pt x="9900" y="233"/>
                  </a:cubicBezTo>
                  <a:cubicBezTo>
                    <a:pt x="13800" y="636"/>
                    <a:pt x="18600" y="1646"/>
                    <a:pt x="19200" y="3059"/>
                  </a:cubicBezTo>
                  <a:cubicBezTo>
                    <a:pt x="19800" y="4472"/>
                    <a:pt x="16200" y="6289"/>
                    <a:pt x="13500" y="7702"/>
                  </a:cubicBezTo>
                  <a:cubicBezTo>
                    <a:pt x="10800" y="9115"/>
                    <a:pt x="9000" y="10124"/>
                    <a:pt x="9900" y="11083"/>
                  </a:cubicBezTo>
                  <a:cubicBezTo>
                    <a:pt x="10800" y="12042"/>
                    <a:pt x="14400" y="12950"/>
                    <a:pt x="17100" y="14061"/>
                  </a:cubicBezTo>
                  <a:cubicBezTo>
                    <a:pt x="19800" y="15171"/>
                    <a:pt x="21600" y="16483"/>
                    <a:pt x="19200" y="17745"/>
                  </a:cubicBezTo>
                  <a:cubicBezTo>
                    <a:pt x="16800" y="19007"/>
                    <a:pt x="10200" y="20218"/>
                    <a:pt x="3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4451349" y="585305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5327650" y="355674"/>
              <a:ext cx="292100" cy="294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0" y="20153"/>
                  </a:moveTo>
                  <a:cubicBezTo>
                    <a:pt x="1252" y="17111"/>
                    <a:pt x="2504" y="14069"/>
                    <a:pt x="3443" y="11178"/>
                  </a:cubicBezTo>
                  <a:cubicBezTo>
                    <a:pt x="4383" y="8288"/>
                    <a:pt x="5009" y="5550"/>
                    <a:pt x="5322" y="3573"/>
                  </a:cubicBezTo>
                  <a:cubicBezTo>
                    <a:pt x="5635" y="1595"/>
                    <a:pt x="5635" y="378"/>
                    <a:pt x="5400" y="74"/>
                  </a:cubicBezTo>
                  <a:cubicBezTo>
                    <a:pt x="5165" y="-230"/>
                    <a:pt x="4696" y="378"/>
                    <a:pt x="4304" y="2356"/>
                  </a:cubicBezTo>
                  <a:cubicBezTo>
                    <a:pt x="3913" y="4333"/>
                    <a:pt x="3600" y="7680"/>
                    <a:pt x="3522" y="10646"/>
                  </a:cubicBezTo>
                  <a:cubicBezTo>
                    <a:pt x="3443" y="13612"/>
                    <a:pt x="3600" y="16198"/>
                    <a:pt x="3835" y="17871"/>
                  </a:cubicBezTo>
                  <a:cubicBezTo>
                    <a:pt x="4070" y="19545"/>
                    <a:pt x="4383" y="20305"/>
                    <a:pt x="5009" y="20762"/>
                  </a:cubicBezTo>
                  <a:cubicBezTo>
                    <a:pt x="5635" y="21218"/>
                    <a:pt x="6574" y="21370"/>
                    <a:pt x="7513" y="20762"/>
                  </a:cubicBezTo>
                  <a:cubicBezTo>
                    <a:pt x="8452" y="20153"/>
                    <a:pt x="9391" y="18784"/>
                    <a:pt x="10800" y="15970"/>
                  </a:cubicBezTo>
                  <a:cubicBezTo>
                    <a:pt x="12209" y="13156"/>
                    <a:pt x="14087" y="8897"/>
                    <a:pt x="15261" y="6311"/>
                  </a:cubicBezTo>
                  <a:cubicBezTo>
                    <a:pt x="16435" y="3725"/>
                    <a:pt x="16904" y="2812"/>
                    <a:pt x="17217" y="1900"/>
                  </a:cubicBezTo>
                  <a:cubicBezTo>
                    <a:pt x="17530" y="987"/>
                    <a:pt x="17687" y="74"/>
                    <a:pt x="17609" y="74"/>
                  </a:cubicBezTo>
                  <a:cubicBezTo>
                    <a:pt x="17530" y="74"/>
                    <a:pt x="17217" y="987"/>
                    <a:pt x="17061" y="3421"/>
                  </a:cubicBezTo>
                  <a:cubicBezTo>
                    <a:pt x="16904" y="5855"/>
                    <a:pt x="16904" y="9809"/>
                    <a:pt x="17687" y="12395"/>
                  </a:cubicBezTo>
                  <a:cubicBezTo>
                    <a:pt x="18470" y="14981"/>
                    <a:pt x="20035" y="16198"/>
                    <a:pt x="21600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763455" y="420205"/>
              <a:ext cx="31679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381" y="21600"/>
                  </a:moveTo>
                  <a:cubicBezTo>
                    <a:pt x="95" y="20782"/>
                    <a:pt x="-191" y="19964"/>
                    <a:pt x="167" y="18573"/>
                  </a:cubicBezTo>
                  <a:cubicBezTo>
                    <a:pt x="524" y="17182"/>
                    <a:pt x="1526" y="15218"/>
                    <a:pt x="2956" y="11209"/>
                  </a:cubicBezTo>
                  <a:cubicBezTo>
                    <a:pt x="4386" y="7200"/>
                    <a:pt x="6246" y="1145"/>
                    <a:pt x="6818" y="1064"/>
                  </a:cubicBezTo>
                  <a:cubicBezTo>
                    <a:pt x="7390" y="982"/>
                    <a:pt x="6675" y="6873"/>
                    <a:pt x="6389" y="10473"/>
                  </a:cubicBezTo>
                  <a:cubicBezTo>
                    <a:pt x="6103" y="14073"/>
                    <a:pt x="6246" y="15382"/>
                    <a:pt x="6532" y="16445"/>
                  </a:cubicBezTo>
                  <a:cubicBezTo>
                    <a:pt x="6818" y="17509"/>
                    <a:pt x="7247" y="18327"/>
                    <a:pt x="7820" y="18736"/>
                  </a:cubicBezTo>
                  <a:cubicBezTo>
                    <a:pt x="8392" y="19145"/>
                    <a:pt x="9107" y="19145"/>
                    <a:pt x="10323" y="18000"/>
                  </a:cubicBezTo>
                  <a:cubicBezTo>
                    <a:pt x="11539" y="16855"/>
                    <a:pt x="13255" y="14564"/>
                    <a:pt x="14686" y="11700"/>
                  </a:cubicBezTo>
                  <a:cubicBezTo>
                    <a:pt x="16116" y="8836"/>
                    <a:pt x="17261" y="5400"/>
                    <a:pt x="17833" y="3191"/>
                  </a:cubicBezTo>
                  <a:cubicBezTo>
                    <a:pt x="18405" y="982"/>
                    <a:pt x="18405" y="0"/>
                    <a:pt x="18334" y="0"/>
                  </a:cubicBezTo>
                  <a:cubicBezTo>
                    <a:pt x="18262" y="0"/>
                    <a:pt x="18119" y="982"/>
                    <a:pt x="18620" y="3682"/>
                  </a:cubicBezTo>
                  <a:cubicBezTo>
                    <a:pt x="19120" y="6382"/>
                    <a:pt x="20265" y="10800"/>
                    <a:pt x="21409" y="15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890283" y="231429"/>
              <a:ext cx="145517" cy="13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33" fill="norm" stroke="1" extrusionOk="0">
                  <a:moveTo>
                    <a:pt x="6495" y="4642"/>
                  </a:moveTo>
                  <a:cubicBezTo>
                    <a:pt x="4617" y="7588"/>
                    <a:pt x="2738" y="10533"/>
                    <a:pt x="1643" y="13478"/>
                  </a:cubicBezTo>
                  <a:cubicBezTo>
                    <a:pt x="547" y="16424"/>
                    <a:pt x="234" y="19369"/>
                    <a:pt x="78" y="19533"/>
                  </a:cubicBezTo>
                  <a:cubicBezTo>
                    <a:pt x="-79" y="19697"/>
                    <a:pt x="-79" y="17078"/>
                    <a:pt x="860" y="13642"/>
                  </a:cubicBezTo>
                  <a:cubicBezTo>
                    <a:pt x="1799" y="10206"/>
                    <a:pt x="3678" y="5951"/>
                    <a:pt x="5556" y="3333"/>
                  </a:cubicBezTo>
                  <a:cubicBezTo>
                    <a:pt x="7434" y="715"/>
                    <a:pt x="9312" y="-267"/>
                    <a:pt x="10721" y="60"/>
                  </a:cubicBezTo>
                  <a:cubicBezTo>
                    <a:pt x="12130" y="388"/>
                    <a:pt x="13069" y="2024"/>
                    <a:pt x="14791" y="5788"/>
                  </a:cubicBezTo>
                  <a:cubicBezTo>
                    <a:pt x="16512" y="9551"/>
                    <a:pt x="19017" y="15442"/>
                    <a:pt x="21521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264400" y="471005"/>
              <a:ext cx="76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264400" y="572605"/>
              <a:ext cx="76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571543" y="233686"/>
              <a:ext cx="143707" cy="24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32" fill="norm" stroke="1" extrusionOk="0">
                  <a:moveTo>
                    <a:pt x="21253" y="1884"/>
                  </a:moveTo>
                  <a:cubicBezTo>
                    <a:pt x="20314" y="1139"/>
                    <a:pt x="19375" y="395"/>
                    <a:pt x="18123" y="115"/>
                  </a:cubicBezTo>
                  <a:cubicBezTo>
                    <a:pt x="16870" y="-164"/>
                    <a:pt x="15305" y="22"/>
                    <a:pt x="13270" y="1139"/>
                  </a:cubicBezTo>
                  <a:cubicBezTo>
                    <a:pt x="11236" y="2257"/>
                    <a:pt x="8731" y="4305"/>
                    <a:pt x="7479" y="5795"/>
                  </a:cubicBezTo>
                  <a:cubicBezTo>
                    <a:pt x="6227" y="7284"/>
                    <a:pt x="6227" y="8215"/>
                    <a:pt x="7010" y="8867"/>
                  </a:cubicBezTo>
                  <a:cubicBezTo>
                    <a:pt x="7792" y="9519"/>
                    <a:pt x="9357" y="9891"/>
                    <a:pt x="10923" y="10170"/>
                  </a:cubicBezTo>
                  <a:cubicBezTo>
                    <a:pt x="12488" y="10450"/>
                    <a:pt x="14053" y="10636"/>
                    <a:pt x="14836" y="11195"/>
                  </a:cubicBezTo>
                  <a:cubicBezTo>
                    <a:pt x="15618" y="11753"/>
                    <a:pt x="15618" y="12684"/>
                    <a:pt x="14053" y="13708"/>
                  </a:cubicBezTo>
                  <a:cubicBezTo>
                    <a:pt x="12488" y="14733"/>
                    <a:pt x="9357" y="15850"/>
                    <a:pt x="7010" y="16688"/>
                  </a:cubicBezTo>
                  <a:cubicBezTo>
                    <a:pt x="4662" y="17526"/>
                    <a:pt x="3096" y="18084"/>
                    <a:pt x="1844" y="18829"/>
                  </a:cubicBezTo>
                  <a:cubicBezTo>
                    <a:pt x="592" y="19574"/>
                    <a:pt x="-347" y="20505"/>
                    <a:pt x="123" y="20970"/>
                  </a:cubicBezTo>
                  <a:cubicBezTo>
                    <a:pt x="592" y="21436"/>
                    <a:pt x="2470" y="21436"/>
                    <a:pt x="6070" y="21064"/>
                  </a:cubicBezTo>
                  <a:cubicBezTo>
                    <a:pt x="9670" y="20691"/>
                    <a:pt x="14992" y="19946"/>
                    <a:pt x="20314" y="19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772400" y="299555"/>
              <a:ext cx="1778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29" y="6048"/>
                    <a:pt x="12857" y="12096"/>
                    <a:pt x="16457" y="15696"/>
                  </a:cubicBezTo>
                  <a:cubicBezTo>
                    <a:pt x="20057" y="19296"/>
                    <a:pt x="20829" y="2044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819935" y="302845"/>
              <a:ext cx="155666" cy="168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927" fill="norm" stroke="1" extrusionOk="0">
                  <a:moveTo>
                    <a:pt x="21466" y="6703"/>
                  </a:moveTo>
                  <a:cubicBezTo>
                    <a:pt x="21174" y="5122"/>
                    <a:pt x="20882" y="3542"/>
                    <a:pt x="20444" y="2093"/>
                  </a:cubicBezTo>
                  <a:cubicBezTo>
                    <a:pt x="20007" y="644"/>
                    <a:pt x="19423" y="-673"/>
                    <a:pt x="16504" y="381"/>
                  </a:cubicBezTo>
                  <a:cubicBezTo>
                    <a:pt x="13585" y="1434"/>
                    <a:pt x="8331" y="4859"/>
                    <a:pt x="4974" y="8283"/>
                  </a:cubicBezTo>
                  <a:cubicBezTo>
                    <a:pt x="1617" y="11707"/>
                    <a:pt x="158" y="15132"/>
                    <a:pt x="12" y="17239"/>
                  </a:cubicBezTo>
                  <a:cubicBezTo>
                    <a:pt x="-134" y="19347"/>
                    <a:pt x="1034" y="20137"/>
                    <a:pt x="2201" y="20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956550" y="382105"/>
              <a:ext cx="31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8007350" y="324955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7626350" y="572605"/>
              <a:ext cx="412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8" y="16800"/>
                    <a:pt x="8197" y="12000"/>
                    <a:pt x="11797" y="8400"/>
                  </a:cubicBezTo>
                  <a:cubicBezTo>
                    <a:pt x="15397" y="4800"/>
                    <a:pt x="1849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759700" y="672882"/>
              <a:ext cx="127000" cy="158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7" fill="norm" stroke="1" extrusionOk="0">
                  <a:moveTo>
                    <a:pt x="3240" y="2665"/>
                  </a:moveTo>
                  <a:cubicBezTo>
                    <a:pt x="2160" y="5157"/>
                    <a:pt x="1080" y="7650"/>
                    <a:pt x="540" y="10281"/>
                  </a:cubicBezTo>
                  <a:cubicBezTo>
                    <a:pt x="0" y="12911"/>
                    <a:pt x="0" y="15681"/>
                    <a:pt x="0" y="17757"/>
                  </a:cubicBezTo>
                  <a:cubicBezTo>
                    <a:pt x="0" y="19834"/>
                    <a:pt x="0" y="21219"/>
                    <a:pt x="540" y="20527"/>
                  </a:cubicBezTo>
                  <a:cubicBezTo>
                    <a:pt x="1080" y="19834"/>
                    <a:pt x="2160" y="17065"/>
                    <a:pt x="3780" y="13881"/>
                  </a:cubicBezTo>
                  <a:cubicBezTo>
                    <a:pt x="5400" y="10696"/>
                    <a:pt x="7560" y="7096"/>
                    <a:pt x="9180" y="4742"/>
                  </a:cubicBezTo>
                  <a:cubicBezTo>
                    <a:pt x="10800" y="2388"/>
                    <a:pt x="11880" y="1281"/>
                    <a:pt x="13320" y="588"/>
                  </a:cubicBezTo>
                  <a:cubicBezTo>
                    <a:pt x="14760" y="-104"/>
                    <a:pt x="16560" y="-381"/>
                    <a:pt x="18000" y="865"/>
                  </a:cubicBezTo>
                  <a:cubicBezTo>
                    <a:pt x="19440" y="2111"/>
                    <a:pt x="20520" y="4881"/>
                    <a:pt x="21060" y="8065"/>
                  </a:cubicBezTo>
                  <a:cubicBezTo>
                    <a:pt x="21600" y="11250"/>
                    <a:pt x="21600" y="14850"/>
                    <a:pt x="21600" y="18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784855" y="1288038"/>
              <a:ext cx="151895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600" fill="norm" stroke="1" extrusionOk="0">
                  <a:moveTo>
                    <a:pt x="8928" y="7987"/>
                  </a:moveTo>
                  <a:cubicBezTo>
                    <a:pt x="6828" y="10165"/>
                    <a:pt x="4728" y="12343"/>
                    <a:pt x="3378" y="14067"/>
                  </a:cubicBezTo>
                  <a:cubicBezTo>
                    <a:pt x="2028" y="15792"/>
                    <a:pt x="1428" y="17062"/>
                    <a:pt x="978" y="18061"/>
                  </a:cubicBezTo>
                  <a:cubicBezTo>
                    <a:pt x="528" y="19059"/>
                    <a:pt x="228" y="19785"/>
                    <a:pt x="78" y="19921"/>
                  </a:cubicBezTo>
                  <a:cubicBezTo>
                    <a:pt x="-72" y="20057"/>
                    <a:pt x="-72" y="19603"/>
                    <a:pt x="678" y="17879"/>
                  </a:cubicBezTo>
                  <a:cubicBezTo>
                    <a:pt x="1428" y="16155"/>
                    <a:pt x="2928" y="13160"/>
                    <a:pt x="4578" y="10119"/>
                  </a:cubicBezTo>
                  <a:cubicBezTo>
                    <a:pt x="6228" y="7079"/>
                    <a:pt x="8028" y="3993"/>
                    <a:pt x="9528" y="2224"/>
                  </a:cubicBezTo>
                  <a:cubicBezTo>
                    <a:pt x="11028" y="454"/>
                    <a:pt x="12228" y="0"/>
                    <a:pt x="13128" y="0"/>
                  </a:cubicBezTo>
                  <a:cubicBezTo>
                    <a:pt x="14028" y="0"/>
                    <a:pt x="14628" y="454"/>
                    <a:pt x="15378" y="1997"/>
                  </a:cubicBezTo>
                  <a:cubicBezTo>
                    <a:pt x="16128" y="3539"/>
                    <a:pt x="17028" y="6171"/>
                    <a:pt x="17628" y="8985"/>
                  </a:cubicBezTo>
                  <a:cubicBezTo>
                    <a:pt x="18228" y="11798"/>
                    <a:pt x="18528" y="14793"/>
                    <a:pt x="19128" y="16926"/>
                  </a:cubicBezTo>
                  <a:cubicBezTo>
                    <a:pt x="19728" y="19059"/>
                    <a:pt x="20628" y="20329"/>
                    <a:pt x="215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841500" y="1582255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095500" y="1509961"/>
              <a:ext cx="152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100" y="12582"/>
                    <a:pt x="10200" y="4867"/>
                    <a:pt x="13800" y="1782"/>
                  </a:cubicBezTo>
                  <a:cubicBezTo>
                    <a:pt x="17400" y="-1304"/>
                    <a:pt x="195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139950" y="1620355"/>
              <a:ext cx="1587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667942" y="1287638"/>
              <a:ext cx="71426" cy="459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20" fill="norm" stroke="1" extrusionOk="0">
                  <a:moveTo>
                    <a:pt x="14536" y="4280"/>
                  </a:moveTo>
                  <a:cubicBezTo>
                    <a:pt x="17005" y="3388"/>
                    <a:pt x="19474" y="2496"/>
                    <a:pt x="20399" y="1803"/>
                  </a:cubicBezTo>
                  <a:cubicBezTo>
                    <a:pt x="21325" y="1109"/>
                    <a:pt x="20708" y="614"/>
                    <a:pt x="18856" y="316"/>
                  </a:cubicBezTo>
                  <a:cubicBezTo>
                    <a:pt x="17005" y="19"/>
                    <a:pt x="13919" y="-80"/>
                    <a:pt x="11451" y="69"/>
                  </a:cubicBezTo>
                  <a:cubicBezTo>
                    <a:pt x="8982" y="217"/>
                    <a:pt x="7131" y="614"/>
                    <a:pt x="4971" y="2348"/>
                  </a:cubicBezTo>
                  <a:cubicBezTo>
                    <a:pt x="2811" y="4081"/>
                    <a:pt x="342" y="7153"/>
                    <a:pt x="34" y="9977"/>
                  </a:cubicBezTo>
                  <a:cubicBezTo>
                    <a:pt x="-275" y="12801"/>
                    <a:pt x="1576" y="15377"/>
                    <a:pt x="3736" y="17259"/>
                  </a:cubicBezTo>
                  <a:cubicBezTo>
                    <a:pt x="5896" y="19142"/>
                    <a:pt x="8365" y="20331"/>
                    <a:pt x="10834" y="21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633254" y="1563205"/>
              <a:ext cx="1797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236" y="21600"/>
                  </a:moveTo>
                  <a:cubicBezTo>
                    <a:pt x="-15" y="17600"/>
                    <a:pt x="-266" y="13600"/>
                    <a:pt x="613" y="11600"/>
                  </a:cubicBezTo>
                  <a:cubicBezTo>
                    <a:pt x="1492" y="9600"/>
                    <a:pt x="3501" y="9600"/>
                    <a:pt x="7143" y="8000"/>
                  </a:cubicBezTo>
                  <a:cubicBezTo>
                    <a:pt x="10785" y="6400"/>
                    <a:pt x="16060" y="3200"/>
                    <a:pt x="2133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892165" y="1336088"/>
              <a:ext cx="136786" cy="379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16" fill="norm" stroke="1" extrusionOk="0">
                  <a:moveTo>
                    <a:pt x="20834" y="996"/>
                  </a:moveTo>
                  <a:cubicBezTo>
                    <a:pt x="19544" y="636"/>
                    <a:pt x="18255" y="276"/>
                    <a:pt x="16482" y="96"/>
                  </a:cubicBezTo>
                  <a:cubicBezTo>
                    <a:pt x="14709" y="-84"/>
                    <a:pt x="12452" y="-84"/>
                    <a:pt x="9712" y="756"/>
                  </a:cubicBezTo>
                  <a:cubicBezTo>
                    <a:pt x="6971" y="1596"/>
                    <a:pt x="3747" y="3276"/>
                    <a:pt x="1813" y="5916"/>
                  </a:cubicBezTo>
                  <a:cubicBezTo>
                    <a:pt x="-121" y="8556"/>
                    <a:pt x="-766" y="12156"/>
                    <a:pt x="1168" y="14916"/>
                  </a:cubicBezTo>
                  <a:cubicBezTo>
                    <a:pt x="3103" y="17676"/>
                    <a:pt x="7616" y="19596"/>
                    <a:pt x="12130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3136900" y="1417155"/>
              <a:ext cx="317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093"/>
                    <a:pt x="5760" y="10185"/>
                    <a:pt x="9360" y="13785"/>
                  </a:cubicBezTo>
                  <a:cubicBezTo>
                    <a:pt x="12960" y="17385"/>
                    <a:pt x="17280" y="1949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139819" y="1387957"/>
              <a:ext cx="133477" cy="256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246" fill="norm" stroke="1" extrusionOk="0">
                  <a:moveTo>
                    <a:pt x="1512" y="12432"/>
                  </a:moveTo>
                  <a:cubicBezTo>
                    <a:pt x="858" y="9271"/>
                    <a:pt x="203" y="6110"/>
                    <a:pt x="40" y="4003"/>
                  </a:cubicBezTo>
                  <a:cubicBezTo>
                    <a:pt x="-124" y="1895"/>
                    <a:pt x="203" y="842"/>
                    <a:pt x="1349" y="315"/>
                  </a:cubicBezTo>
                  <a:cubicBezTo>
                    <a:pt x="2494" y="-212"/>
                    <a:pt x="4458" y="-212"/>
                    <a:pt x="8058" y="1368"/>
                  </a:cubicBezTo>
                  <a:cubicBezTo>
                    <a:pt x="11658" y="2949"/>
                    <a:pt x="16894" y="6110"/>
                    <a:pt x="19185" y="9359"/>
                  </a:cubicBezTo>
                  <a:cubicBezTo>
                    <a:pt x="21476" y="12608"/>
                    <a:pt x="20821" y="15944"/>
                    <a:pt x="18858" y="18051"/>
                  </a:cubicBezTo>
                  <a:cubicBezTo>
                    <a:pt x="16894" y="20159"/>
                    <a:pt x="13621" y="21037"/>
                    <a:pt x="11331" y="21212"/>
                  </a:cubicBezTo>
                  <a:cubicBezTo>
                    <a:pt x="9040" y="21388"/>
                    <a:pt x="7731" y="20861"/>
                    <a:pt x="7567" y="19895"/>
                  </a:cubicBezTo>
                  <a:cubicBezTo>
                    <a:pt x="7403" y="18929"/>
                    <a:pt x="8385" y="17525"/>
                    <a:pt x="9367" y="16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3340100" y="1334605"/>
              <a:ext cx="122240" cy="36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441" fill="norm" stroke="1" extrusionOk="0">
                  <a:moveTo>
                    <a:pt x="4320" y="0"/>
                  </a:moveTo>
                  <a:cubicBezTo>
                    <a:pt x="9360" y="2577"/>
                    <a:pt x="14400" y="5155"/>
                    <a:pt x="17460" y="7855"/>
                  </a:cubicBezTo>
                  <a:cubicBezTo>
                    <a:pt x="20520" y="10555"/>
                    <a:pt x="21600" y="13377"/>
                    <a:pt x="20160" y="15709"/>
                  </a:cubicBezTo>
                  <a:cubicBezTo>
                    <a:pt x="18720" y="18041"/>
                    <a:pt x="14760" y="19882"/>
                    <a:pt x="10980" y="20741"/>
                  </a:cubicBezTo>
                  <a:cubicBezTo>
                    <a:pt x="7200" y="21600"/>
                    <a:pt x="3600" y="21477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667249" y="1366355"/>
              <a:ext cx="190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82"/>
                    <a:pt x="9600" y="6764"/>
                    <a:pt x="13200" y="10364"/>
                  </a:cubicBezTo>
                  <a:cubicBezTo>
                    <a:pt x="16800" y="13964"/>
                    <a:pt x="19200" y="177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4676540" y="1377244"/>
              <a:ext cx="189677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05" fill="norm" stroke="1" extrusionOk="0">
                  <a:moveTo>
                    <a:pt x="1107" y="4772"/>
                  </a:moveTo>
                  <a:cubicBezTo>
                    <a:pt x="627" y="3659"/>
                    <a:pt x="147" y="2545"/>
                    <a:pt x="27" y="1710"/>
                  </a:cubicBezTo>
                  <a:cubicBezTo>
                    <a:pt x="-93" y="875"/>
                    <a:pt x="147" y="318"/>
                    <a:pt x="1707" y="96"/>
                  </a:cubicBezTo>
                  <a:cubicBezTo>
                    <a:pt x="3267" y="-127"/>
                    <a:pt x="6147" y="-16"/>
                    <a:pt x="9387" y="1042"/>
                  </a:cubicBezTo>
                  <a:cubicBezTo>
                    <a:pt x="12627" y="2100"/>
                    <a:pt x="16227" y="4104"/>
                    <a:pt x="17307" y="5663"/>
                  </a:cubicBezTo>
                  <a:cubicBezTo>
                    <a:pt x="18387" y="7221"/>
                    <a:pt x="16947" y="8335"/>
                    <a:pt x="14787" y="9170"/>
                  </a:cubicBezTo>
                  <a:cubicBezTo>
                    <a:pt x="12627" y="10005"/>
                    <a:pt x="9747" y="10562"/>
                    <a:pt x="7707" y="11007"/>
                  </a:cubicBezTo>
                  <a:cubicBezTo>
                    <a:pt x="5667" y="11452"/>
                    <a:pt x="4467" y="11786"/>
                    <a:pt x="4467" y="12065"/>
                  </a:cubicBezTo>
                  <a:cubicBezTo>
                    <a:pt x="4467" y="12343"/>
                    <a:pt x="5667" y="12566"/>
                    <a:pt x="8547" y="13178"/>
                  </a:cubicBezTo>
                  <a:cubicBezTo>
                    <a:pt x="11427" y="13791"/>
                    <a:pt x="15987" y="14793"/>
                    <a:pt x="18507" y="15572"/>
                  </a:cubicBezTo>
                  <a:cubicBezTo>
                    <a:pt x="21027" y="16351"/>
                    <a:pt x="21507" y="16908"/>
                    <a:pt x="21507" y="17520"/>
                  </a:cubicBezTo>
                  <a:cubicBezTo>
                    <a:pt x="21507" y="18133"/>
                    <a:pt x="21027" y="18801"/>
                    <a:pt x="19347" y="19469"/>
                  </a:cubicBezTo>
                  <a:cubicBezTo>
                    <a:pt x="17667" y="20137"/>
                    <a:pt x="14787" y="20805"/>
                    <a:pt x="12507" y="21139"/>
                  </a:cubicBezTo>
                  <a:cubicBezTo>
                    <a:pt x="10227" y="21473"/>
                    <a:pt x="8547" y="21473"/>
                    <a:pt x="7347" y="21250"/>
                  </a:cubicBezTo>
                  <a:cubicBezTo>
                    <a:pt x="6147" y="21028"/>
                    <a:pt x="5427" y="20582"/>
                    <a:pt x="5307" y="20081"/>
                  </a:cubicBezTo>
                  <a:cubicBezTo>
                    <a:pt x="5187" y="19580"/>
                    <a:pt x="5667" y="19024"/>
                    <a:pt x="6147" y="18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5016500" y="156320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5010635" y="1658455"/>
              <a:ext cx="202716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190" fill="norm" stroke="1" extrusionOk="0">
                  <a:moveTo>
                    <a:pt x="1953" y="16200"/>
                  </a:moveTo>
                  <a:cubicBezTo>
                    <a:pt x="839" y="18360"/>
                    <a:pt x="-274" y="20520"/>
                    <a:pt x="60" y="21060"/>
                  </a:cubicBezTo>
                  <a:cubicBezTo>
                    <a:pt x="394" y="21600"/>
                    <a:pt x="2175" y="20520"/>
                    <a:pt x="5961" y="16740"/>
                  </a:cubicBezTo>
                  <a:cubicBezTo>
                    <a:pt x="9747" y="12960"/>
                    <a:pt x="15536" y="6480"/>
                    <a:pt x="213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5385329" y="1495300"/>
              <a:ext cx="138666" cy="454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362" fill="norm" stroke="1" extrusionOk="0">
                  <a:moveTo>
                    <a:pt x="20230" y="3193"/>
                  </a:moveTo>
                  <a:cubicBezTo>
                    <a:pt x="18618" y="2198"/>
                    <a:pt x="17006" y="1203"/>
                    <a:pt x="14427" y="605"/>
                  </a:cubicBezTo>
                  <a:cubicBezTo>
                    <a:pt x="11848" y="8"/>
                    <a:pt x="8301" y="-191"/>
                    <a:pt x="5561" y="207"/>
                  </a:cubicBezTo>
                  <a:cubicBezTo>
                    <a:pt x="2821" y="605"/>
                    <a:pt x="887" y="1601"/>
                    <a:pt x="242" y="2546"/>
                  </a:cubicBezTo>
                  <a:cubicBezTo>
                    <a:pt x="-403" y="3492"/>
                    <a:pt x="242" y="4388"/>
                    <a:pt x="2176" y="4736"/>
                  </a:cubicBezTo>
                  <a:cubicBezTo>
                    <a:pt x="4110" y="5085"/>
                    <a:pt x="7334" y="4885"/>
                    <a:pt x="9752" y="4637"/>
                  </a:cubicBezTo>
                  <a:cubicBezTo>
                    <a:pt x="12170" y="4388"/>
                    <a:pt x="13782" y="4089"/>
                    <a:pt x="15555" y="3492"/>
                  </a:cubicBezTo>
                  <a:cubicBezTo>
                    <a:pt x="17328" y="2895"/>
                    <a:pt x="19263" y="1999"/>
                    <a:pt x="19907" y="1949"/>
                  </a:cubicBezTo>
                  <a:cubicBezTo>
                    <a:pt x="20552" y="1899"/>
                    <a:pt x="19907" y="2696"/>
                    <a:pt x="19746" y="4487"/>
                  </a:cubicBezTo>
                  <a:cubicBezTo>
                    <a:pt x="19585" y="6279"/>
                    <a:pt x="19907" y="9066"/>
                    <a:pt x="20230" y="11604"/>
                  </a:cubicBezTo>
                  <a:cubicBezTo>
                    <a:pt x="20552" y="14143"/>
                    <a:pt x="20875" y="16432"/>
                    <a:pt x="21036" y="17826"/>
                  </a:cubicBezTo>
                  <a:cubicBezTo>
                    <a:pt x="21197" y="19219"/>
                    <a:pt x="21197" y="19717"/>
                    <a:pt x="20391" y="20264"/>
                  </a:cubicBezTo>
                  <a:cubicBezTo>
                    <a:pt x="19585" y="20812"/>
                    <a:pt x="17973" y="21409"/>
                    <a:pt x="14910" y="21359"/>
                  </a:cubicBezTo>
                  <a:cubicBezTo>
                    <a:pt x="11848" y="21309"/>
                    <a:pt x="7334" y="20613"/>
                    <a:pt x="5078" y="19468"/>
                  </a:cubicBezTo>
                  <a:cubicBezTo>
                    <a:pt x="2821" y="18323"/>
                    <a:pt x="2821" y="16731"/>
                    <a:pt x="2821" y="15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5663177" y="1376800"/>
              <a:ext cx="128023" cy="334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14" fill="norm" stroke="1" extrusionOk="0">
                  <a:moveTo>
                    <a:pt x="20737" y="1359"/>
                  </a:moveTo>
                  <a:cubicBezTo>
                    <a:pt x="19708" y="819"/>
                    <a:pt x="18680" y="279"/>
                    <a:pt x="17308" y="77"/>
                  </a:cubicBezTo>
                  <a:cubicBezTo>
                    <a:pt x="15937" y="-126"/>
                    <a:pt x="14223" y="9"/>
                    <a:pt x="11480" y="1292"/>
                  </a:cubicBezTo>
                  <a:cubicBezTo>
                    <a:pt x="8737" y="2574"/>
                    <a:pt x="4966" y="5004"/>
                    <a:pt x="2566" y="7839"/>
                  </a:cubicBezTo>
                  <a:cubicBezTo>
                    <a:pt x="166" y="10674"/>
                    <a:pt x="-863" y="13914"/>
                    <a:pt x="851" y="16277"/>
                  </a:cubicBezTo>
                  <a:cubicBezTo>
                    <a:pt x="2566" y="18639"/>
                    <a:pt x="7023" y="20124"/>
                    <a:pt x="10108" y="20799"/>
                  </a:cubicBezTo>
                  <a:cubicBezTo>
                    <a:pt x="13194" y="21474"/>
                    <a:pt x="14908" y="21339"/>
                    <a:pt x="16623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5877422" y="1436205"/>
              <a:ext cx="2172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527"/>
                    <a:pt x="4448" y="7053"/>
                    <a:pt x="1502" y="10653"/>
                  </a:cubicBezTo>
                  <a:cubicBezTo>
                    <a:pt x="-1443" y="14253"/>
                    <a:pt x="521" y="17927"/>
                    <a:pt x="24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5880100" y="1405397"/>
              <a:ext cx="124839" cy="29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32" fill="norm" stroke="1" extrusionOk="0">
                  <a:moveTo>
                    <a:pt x="1062" y="851"/>
                  </a:moveTo>
                  <a:cubicBezTo>
                    <a:pt x="2479" y="392"/>
                    <a:pt x="3895" y="-68"/>
                    <a:pt x="5489" y="9"/>
                  </a:cubicBezTo>
                  <a:cubicBezTo>
                    <a:pt x="7082" y="85"/>
                    <a:pt x="8852" y="698"/>
                    <a:pt x="11685" y="2383"/>
                  </a:cubicBezTo>
                  <a:cubicBezTo>
                    <a:pt x="14518" y="4068"/>
                    <a:pt x="18413" y="6826"/>
                    <a:pt x="20007" y="9506"/>
                  </a:cubicBezTo>
                  <a:cubicBezTo>
                    <a:pt x="21600" y="12187"/>
                    <a:pt x="20892" y="14792"/>
                    <a:pt x="18944" y="16783"/>
                  </a:cubicBezTo>
                  <a:cubicBezTo>
                    <a:pt x="16997" y="18775"/>
                    <a:pt x="13810" y="20153"/>
                    <a:pt x="10446" y="20843"/>
                  </a:cubicBezTo>
                  <a:cubicBezTo>
                    <a:pt x="7082" y="21532"/>
                    <a:pt x="3541" y="21532"/>
                    <a:pt x="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6026150" y="1347305"/>
              <a:ext cx="13974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600" fill="norm" stroke="1" extrusionOk="0">
                  <a:moveTo>
                    <a:pt x="11435" y="0"/>
                  </a:moveTo>
                  <a:cubicBezTo>
                    <a:pt x="13976" y="1405"/>
                    <a:pt x="16518" y="2810"/>
                    <a:pt x="18424" y="5049"/>
                  </a:cubicBezTo>
                  <a:cubicBezTo>
                    <a:pt x="20329" y="7288"/>
                    <a:pt x="21600" y="10361"/>
                    <a:pt x="20647" y="12907"/>
                  </a:cubicBezTo>
                  <a:cubicBezTo>
                    <a:pt x="19694" y="15454"/>
                    <a:pt x="16518" y="17473"/>
                    <a:pt x="12706" y="18834"/>
                  </a:cubicBezTo>
                  <a:cubicBezTo>
                    <a:pt x="8894" y="20195"/>
                    <a:pt x="4447" y="20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0" y="2566505"/>
              <a:ext cx="86804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4" y="20509"/>
                    <a:pt x="169" y="19418"/>
                    <a:pt x="305" y="18545"/>
                  </a:cubicBezTo>
                  <a:cubicBezTo>
                    <a:pt x="442" y="17673"/>
                    <a:pt x="632" y="17018"/>
                    <a:pt x="837" y="16255"/>
                  </a:cubicBezTo>
                  <a:cubicBezTo>
                    <a:pt x="1043" y="15491"/>
                    <a:pt x="1264" y="14618"/>
                    <a:pt x="1469" y="13855"/>
                  </a:cubicBezTo>
                  <a:cubicBezTo>
                    <a:pt x="1675" y="13091"/>
                    <a:pt x="1865" y="12436"/>
                    <a:pt x="2067" y="11673"/>
                  </a:cubicBezTo>
                  <a:cubicBezTo>
                    <a:pt x="2270" y="10909"/>
                    <a:pt x="2486" y="10036"/>
                    <a:pt x="2676" y="9382"/>
                  </a:cubicBezTo>
                  <a:cubicBezTo>
                    <a:pt x="2865" y="8727"/>
                    <a:pt x="3029" y="8291"/>
                    <a:pt x="3200" y="7855"/>
                  </a:cubicBezTo>
                  <a:cubicBezTo>
                    <a:pt x="3371" y="7418"/>
                    <a:pt x="3550" y="6982"/>
                    <a:pt x="3732" y="6655"/>
                  </a:cubicBezTo>
                  <a:cubicBezTo>
                    <a:pt x="3913" y="6327"/>
                    <a:pt x="4098" y="6109"/>
                    <a:pt x="4298" y="5782"/>
                  </a:cubicBezTo>
                  <a:cubicBezTo>
                    <a:pt x="4498" y="5455"/>
                    <a:pt x="4714" y="5018"/>
                    <a:pt x="4938" y="4691"/>
                  </a:cubicBezTo>
                  <a:cubicBezTo>
                    <a:pt x="5162" y="4364"/>
                    <a:pt x="5393" y="4145"/>
                    <a:pt x="5565" y="3927"/>
                  </a:cubicBezTo>
                  <a:cubicBezTo>
                    <a:pt x="5736" y="3709"/>
                    <a:pt x="5846" y="3491"/>
                    <a:pt x="5968" y="3273"/>
                  </a:cubicBezTo>
                  <a:cubicBezTo>
                    <a:pt x="6089" y="3055"/>
                    <a:pt x="6220" y="2836"/>
                    <a:pt x="6428" y="2509"/>
                  </a:cubicBezTo>
                  <a:cubicBezTo>
                    <a:pt x="6636" y="2182"/>
                    <a:pt x="6921" y="1745"/>
                    <a:pt x="7203" y="1418"/>
                  </a:cubicBezTo>
                  <a:cubicBezTo>
                    <a:pt x="7484" y="1091"/>
                    <a:pt x="7764" y="873"/>
                    <a:pt x="7980" y="655"/>
                  </a:cubicBezTo>
                  <a:cubicBezTo>
                    <a:pt x="8195" y="436"/>
                    <a:pt x="8348" y="218"/>
                    <a:pt x="8496" y="109"/>
                  </a:cubicBezTo>
                  <a:cubicBezTo>
                    <a:pt x="8643" y="0"/>
                    <a:pt x="8785" y="0"/>
                    <a:pt x="8935" y="0"/>
                  </a:cubicBezTo>
                  <a:cubicBezTo>
                    <a:pt x="9086" y="0"/>
                    <a:pt x="9244" y="0"/>
                    <a:pt x="9407" y="0"/>
                  </a:cubicBezTo>
                  <a:cubicBezTo>
                    <a:pt x="9570" y="0"/>
                    <a:pt x="9739" y="0"/>
                    <a:pt x="9902" y="0"/>
                  </a:cubicBezTo>
                  <a:cubicBezTo>
                    <a:pt x="10065" y="0"/>
                    <a:pt x="10223" y="0"/>
                    <a:pt x="10387" y="0"/>
                  </a:cubicBezTo>
                  <a:cubicBezTo>
                    <a:pt x="10550" y="0"/>
                    <a:pt x="10718" y="0"/>
                    <a:pt x="10879" y="0"/>
                  </a:cubicBezTo>
                  <a:cubicBezTo>
                    <a:pt x="11040" y="0"/>
                    <a:pt x="11192" y="0"/>
                    <a:pt x="11358" y="0"/>
                  </a:cubicBezTo>
                  <a:cubicBezTo>
                    <a:pt x="11524" y="0"/>
                    <a:pt x="11703" y="0"/>
                    <a:pt x="11877" y="0"/>
                  </a:cubicBezTo>
                  <a:cubicBezTo>
                    <a:pt x="12051" y="0"/>
                    <a:pt x="12219" y="0"/>
                    <a:pt x="12391" y="0"/>
                  </a:cubicBezTo>
                  <a:cubicBezTo>
                    <a:pt x="12562" y="0"/>
                    <a:pt x="12736" y="0"/>
                    <a:pt x="12902" y="109"/>
                  </a:cubicBezTo>
                  <a:cubicBezTo>
                    <a:pt x="13067" y="218"/>
                    <a:pt x="13225" y="436"/>
                    <a:pt x="13397" y="545"/>
                  </a:cubicBezTo>
                  <a:cubicBezTo>
                    <a:pt x="13568" y="655"/>
                    <a:pt x="13752" y="655"/>
                    <a:pt x="13931" y="764"/>
                  </a:cubicBezTo>
                  <a:cubicBezTo>
                    <a:pt x="14110" y="873"/>
                    <a:pt x="14284" y="1091"/>
                    <a:pt x="14458" y="1200"/>
                  </a:cubicBezTo>
                  <a:cubicBezTo>
                    <a:pt x="14632" y="1309"/>
                    <a:pt x="14806" y="1309"/>
                    <a:pt x="14971" y="1418"/>
                  </a:cubicBezTo>
                  <a:cubicBezTo>
                    <a:pt x="15137" y="1527"/>
                    <a:pt x="15295" y="1745"/>
                    <a:pt x="15464" y="1964"/>
                  </a:cubicBezTo>
                  <a:cubicBezTo>
                    <a:pt x="15632" y="2182"/>
                    <a:pt x="15812" y="2400"/>
                    <a:pt x="15985" y="2618"/>
                  </a:cubicBezTo>
                  <a:cubicBezTo>
                    <a:pt x="16159" y="2836"/>
                    <a:pt x="16328" y="3055"/>
                    <a:pt x="16494" y="3273"/>
                  </a:cubicBezTo>
                  <a:cubicBezTo>
                    <a:pt x="16660" y="3491"/>
                    <a:pt x="16823" y="3709"/>
                    <a:pt x="16981" y="3927"/>
                  </a:cubicBezTo>
                  <a:cubicBezTo>
                    <a:pt x="17139" y="4145"/>
                    <a:pt x="17292" y="4364"/>
                    <a:pt x="17526" y="4800"/>
                  </a:cubicBezTo>
                  <a:cubicBezTo>
                    <a:pt x="17760" y="5236"/>
                    <a:pt x="18076" y="5891"/>
                    <a:pt x="18366" y="6545"/>
                  </a:cubicBezTo>
                  <a:cubicBezTo>
                    <a:pt x="18656" y="7200"/>
                    <a:pt x="18919" y="7855"/>
                    <a:pt x="19127" y="8400"/>
                  </a:cubicBezTo>
                  <a:cubicBezTo>
                    <a:pt x="19335" y="8945"/>
                    <a:pt x="19488" y="9382"/>
                    <a:pt x="19683" y="10036"/>
                  </a:cubicBezTo>
                  <a:cubicBezTo>
                    <a:pt x="19878" y="10691"/>
                    <a:pt x="20115" y="11564"/>
                    <a:pt x="20391" y="12982"/>
                  </a:cubicBezTo>
                  <a:cubicBezTo>
                    <a:pt x="20668" y="14400"/>
                    <a:pt x="20984" y="16364"/>
                    <a:pt x="21192" y="17673"/>
                  </a:cubicBezTo>
                  <a:cubicBezTo>
                    <a:pt x="21400" y="18982"/>
                    <a:pt x="21500" y="19636"/>
                    <a:pt x="21600" y="20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390239" y="3060589"/>
              <a:ext cx="158306" cy="321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36" fill="norm" stroke="1" extrusionOk="0">
                  <a:moveTo>
                    <a:pt x="20391" y="3893"/>
                  </a:moveTo>
                  <a:cubicBezTo>
                    <a:pt x="20668" y="2764"/>
                    <a:pt x="20945" y="1634"/>
                    <a:pt x="20391" y="928"/>
                  </a:cubicBezTo>
                  <a:cubicBezTo>
                    <a:pt x="19837" y="222"/>
                    <a:pt x="18453" y="-60"/>
                    <a:pt x="16376" y="11"/>
                  </a:cubicBezTo>
                  <a:cubicBezTo>
                    <a:pt x="14299" y="81"/>
                    <a:pt x="11530" y="505"/>
                    <a:pt x="8483" y="1634"/>
                  </a:cubicBezTo>
                  <a:cubicBezTo>
                    <a:pt x="5437" y="2764"/>
                    <a:pt x="2114" y="4599"/>
                    <a:pt x="730" y="6222"/>
                  </a:cubicBezTo>
                  <a:cubicBezTo>
                    <a:pt x="-655" y="7846"/>
                    <a:pt x="-101" y="9258"/>
                    <a:pt x="2668" y="10528"/>
                  </a:cubicBezTo>
                  <a:cubicBezTo>
                    <a:pt x="5437" y="11799"/>
                    <a:pt x="10422" y="12928"/>
                    <a:pt x="13607" y="14128"/>
                  </a:cubicBezTo>
                  <a:cubicBezTo>
                    <a:pt x="16791" y="15328"/>
                    <a:pt x="18176" y="16599"/>
                    <a:pt x="18730" y="17587"/>
                  </a:cubicBezTo>
                  <a:cubicBezTo>
                    <a:pt x="19283" y="18575"/>
                    <a:pt x="19007" y="19281"/>
                    <a:pt x="17345" y="19916"/>
                  </a:cubicBezTo>
                  <a:cubicBezTo>
                    <a:pt x="15683" y="20552"/>
                    <a:pt x="12637" y="21116"/>
                    <a:pt x="10422" y="21328"/>
                  </a:cubicBezTo>
                  <a:cubicBezTo>
                    <a:pt x="8207" y="21540"/>
                    <a:pt x="6822" y="21399"/>
                    <a:pt x="6822" y="21258"/>
                  </a:cubicBezTo>
                  <a:cubicBezTo>
                    <a:pt x="6822" y="21116"/>
                    <a:pt x="8207" y="20975"/>
                    <a:pt x="9591" y="208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81566" y="3328505"/>
              <a:ext cx="1693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00"/>
                    <a:pt x="0" y="6000"/>
                    <a:pt x="0" y="9600"/>
                  </a:cubicBezTo>
                  <a:cubicBezTo>
                    <a:pt x="0" y="13200"/>
                    <a:pt x="10800" y="17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508000" y="3982555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546100" y="4249255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552450" y="4439755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603249" y="466835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480483" y="5560711"/>
              <a:ext cx="165420" cy="409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24" fill="norm" stroke="1" extrusionOk="0">
                  <a:moveTo>
                    <a:pt x="18319" y="5473"/>
                  </a:moveTo>
                  <a:cubicBezTo>
                    <a:pt x="19413" y="4366"/>
                    <a:pt x="20506" y="3258"/>
                    <a:pt x="21053" y="2427"/>
                  </a:cubicBezTo>
                  <a:cubicBezTo>
                    <a:pt x="21600" y="1596"/>
                    <a:pt x="21600" y="1042"/>
                    <a:pt x="19686" y="599"/>
                  </a:cubicBezTo>
                  <a:cubicBezTo>
                    <a:pt x="17772" y="156"/>
                    <a:pt x="13944" y="-176"/>
                    <a:pt x="10800" y="101"/>
                  </a:cubicBezTo>
                  <a:cubicBezTo>
                    <a:pt x="7656" y="378"/>
                    <a:pt x="5195" y="1264"/>
                    <a:pt x="3554" y="2870"/>
                  </a:cubicBezTo>
                  <a:cubicBezTo>
                    <a:pt x="1914" y="4476"/>
                    <a:pt x="1094" y="6802"/>
                    <a:pt x="3281" y="9018"/>
                  </a:cubicBezTo>
                  <a:cubicBezTo>
                    <a:pt x="5468" y="11233"/>
                    <a:pt x="10663" y="13338"/>
                    <a:pt x="13808" y="14612"/>
                  </a:cubicBezTo>
                  <a:cubicBezTo>
                    <a:pt x="16952" y="15886"/>
                    <a:pt x="18046" y="16329"/>
                    <a:pt x="18592" y="16827"/>
                  </a:cubicBezTo>
                  <a:cubicBezTo>
                    <a:pt x="19139" y="17326"/>
                    <a:pt x="19139" y="17879"/>
                    <a:pt x="18592" y="18378"/>
                  </a:cubicBezTo>
                  <a:cubicBezTo>
                    <a:pt x="18046" y="18876"/>
                    <a:pt x="16952" y="19319"/>
                    <a:pt x="14218" y="19818"/>
                  </a:cubicBezTo>
                  <a:cubicBezTo>
                    <a:pt x="11484" y="20316"/>
                    <a:pt x="7109" y="20870"/>
                    <a:pt x="4238" y="21036"/>
                  </a:cubicBezTo>
                  <a:cubicBezTo>
                    <a:pt x="1367" y="21202"/>
                    <a:pt x="0" y="20981"/>
                    <a:pt x="0" y="20870"/>
                  </a:cubicBezTo>
                  <a:cubicBezTo>
                    <a:pt x="0" y="20759"/>
                    <a:pt x="1367" y="20759"/>
                    <a:pt x="2597" y="20870"/>
                  </a:cubicBezTo>
                  <a:cubicBezTo>
                    <a:pt x="3828" y="20981"/>
                    <a:pt x="4922" y="21202"/>
                    <a:pt x="6015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698499" y="5981546"/>
              <a:ext cx="215901" cy="20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437"/>
                  </a:moveTo>
                  <a:cubicBezTo>
                    <a:pt x="635" y="6082"/>
                    <a:pt x="1271" y="8727"/>
                    <a:pt x="1588" y="10600"/>
                  </a:cubicBezTo>
                  <a:cubicBezTo>
                    <a:pt x="1906" y="12474"/>
                    <a:pt x="1906" y="13576"/>
                    <a:pt x="1694" y="14678"/>
                  </a:cubicBezTo>
                  <a:cubicBezTo>
                    <a:pt x="1482" y="15780"/>
                    <a:pt x="1059" y="16882"/>
                    <a:pt x="847" y="16882"/>
                  </a:cubicBezTo>
                  <a:cubicBezTo>
                    <a:pt x="635" y="16882"/>
                    <a:pt x="635" y="15780"/>
                    <a:pt x="1165" y="13466"/>
                  </a:cubicBezTo>
                  <a:cubicBezTo>
                    <a:pt x="1694" y="11151"/>
                    <a:pt x="2753" y="7625"/>
                    <a:pt x="3600" y="5090"/>
                  </a:cubicBezTo>
                  <a:cubicBezTo>
                    <a:pt x="4447" y="2555"/>
                    <a:pt x="5082" y="1012"/>
                    <a:pt x="5929" y="351"/>
                  </a:cubicBezTo>
                  <a:cubicBezTo>
                    <a:pt x="6776" y="-310"/>
                    <a:pt x="7835" y="-90"/>
                    <a:pt x="8682" y="1453"/>
                  </a:cubicBezTo>
                  <a:cubicBezTo>
                    <a:pt x="9529" y="2996"/>
                    <a:pt x="10165" y="5861"/>
                    <a:pt x="10482" y="7955"/>
                  </a:cubicBezTo>
                  <a:cubicBezTo>
                    <a:pt x="10800" y="10049"/>
                    <a:pt x="10800" y="11372"/>
                    <a:pt x="10800" y="12584"/>
                  </a:cubicBezTo>
                  <a:cubicBezTo>
                    <a:pt x="10800" y="13796"/>
                    <a:pt x="10800" y="14898"/>
                    <a:pt x="11012" y="14898"/>
                  </a:cubicBezTo>
                  <a:cubicBezTo>
                    <a:pt x="11224" y="14898"/>
                    <a:pt x="11647" y="13796"/>
                    <a:pt x="12494" y="11923"/>
                  </a:cubicBezTo>
                  <a:cubicBezTo>
                    <a:pt x="13341" y="10049"/>
                    <a:pt x="14612" y="7404"/>
                    <a:pt x="15776" y="5751"/>
                  </a:cubicBezTo>
                  <a:cubicBezTo>
                    <a:pt x="16941" y="4098"/>
                    <a:pt x="18000" y="3437"/>
                    <a:pt x="18847" y="3657"/>
                  </a:cubicBezTo>
                  <a:cubicBezTo>
                    <a:pt x="19694" y="3878"/>
                    <a:pt x="20329" y="4980"/>
                    <a:pt x="20753" y="8066"/>
                  </a:cubicBezTo>
                  <a:cubicBezTo>
                    <a:pt x="21176" y="11151"/>
                    <a:pt x="21388" y="16221"/>
                    <a:pt x="21600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423010" y="3797322"/>
              <a:ext cx="146312" cy="342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28" fill="norm" stroke="1" extrusionOk="0">
                  <a:moveTo>
                    <a:pt x="15866" y="4414"/>
                  </a:moveTo>
                  <a:cubicBezTo>
                    <a:pt x="15866" y="3755"/>
                    <a:pt x="15866" y="3097"/>
                    <a:pt x="16018" y="2372"/>
                  </a:cubicBezTo>
                  <a:cubicBezTo>
                    <a:pt x="16170" y="1648"/>
                    <a:pt x="16474" y="858"/>
                    <a:pt x="15562" y="397"/>
                  </a:cubicBezTo>
                  <a:cubicBezTo>
                    <a:pt x="14649" y="-64"/>
                    <a:pt x="12519" y="-196"/>
                    <a:pt x="10086" y="397"/>
                  </a:cubicBezTo>
                  <a:cubicBezTo>
                    <a:pt x="7652" y="989"/>
                    <a:pt x="4914" y="2306"/>
                    <a:pt x="2936" y="3624"/>
                  </a:cubicBezTo>
                  <a:cubicBezTo>
                    <a:pt x="959" y="4941"/>
                    <a:pt x="-258" y="6258"/>
                    <a:pt x="46" y="7509"/>
                  </a:cubicBezTo>
                  <a:cubicBezTo>
                    <a:pt x="350" y="8760"/>
                    <a:pt x="2176" y="9945"/>
                    <a:pt x="5066" y="10802"/>
                  </a:cubicBezTo>
                  <a:cubicBezTo>
                    <a:pt x="7956" y="11658"/>
                    <a:pt x="11911" y="12184"/>
                    <a:pt x="14801" y="12975"/>
                  </a:cubicBezTo>
                  <a:cubicBezTo>
                    <a:pt x="17691" y="13765"/>
                    <a:pt x="19517" y="14819"/>
                    <a:pt x="20429" y="15741"/>
                  </a:cubicBezTo>
                  <a:cubicBezTo>
                    <a:pt x="21342" y="16663"/>
                    <a:pt x="21342" y="17453"/>
                    <a:pt x="19517" y="18375"/>
                  </a:cubicBezTo>
                  <a:cubicBezTo>
                    <a:pt x="17691" y="19297"/>
                    <a:pt x="14041" y="20350"/>
                    <a:pt x="10998" y="20877"/>
                  </a:cubicBezTo>
                  <a:cubicBezTo>
                    <a:pt x="7956" y="21404"/>
                    <a:pt x="5522" y="21404"/>
                    <a:pt x="3545" y="21206"/>
                  </a:cubicBezTo>
                  <a:cubicBezTo>
                    <a:pt x="1567" y="21009"/>
                    <a:pt x="46" y="20614"/>
                    <a:pt x="350" y="20350"/>
                  </a:cubicBezTo>
                  <a:cubicBezTo>
                    <a:pt x="655" y="20087"/>
                    <a:pt x="2784" y="19955"/>
                    <a:pt x="4914" y="19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628650" y="4024518"/>
              <a:ext cx="171450" cy="191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4502"/>
                  </a:moveTo>
                  <a:cubicBezTo>
                    <a:pt x="0" y="3093"/>
                    <a:pt x="0" y="1684"/>
                    <a:pt x="1067" y="863"/>
                  </a:cubicBezTo>
                  <a:cubicBezTo>
                    <a:pt x="2133" y="41"/>
                    <a:pt x="4267" y="-194"/>
                    <a:pt x="5733" y="158"/>
                  </a:cubicBezTo>
                  <a:cubicBezTo>
                    <a:pt x="7200" y="510"/>
                    <a:pt x="8000" y="1449"/>
                    <a:pt x="8267" y="3210"/>
                  </a:cubicBezTo>
                  <a:cubicBezTo>
                    <a:pt x="8533" y="4971"/>
                    <a:pt x="8267" y="7554"/>
                    <a:pt x="7333" y="9784"/>
                  </a:cubicBezTo>
                  <a:cubicBezTo>
                    <a:pt x="6400" y="12015"/>
                    <a:pt x="4800" y="13893"/>
                    <a:pt x="3333" y="15771"/>
                  </a:cubicBezTo>
                  <a:cubicBezTo>
                    <a:pt x="1867" y="17649"/>
                    <a:pt x="533" y="19528"/>
                    <a:pt x="1067" y="20467"/>
                  </a:cubicBezTo>
                  <a:cubicBezTo>
                    <a:pt x="1600" y="21406"/>
                    <a:pt x="4000" y="21406"/>
                    <a:pt x="7733" y="20819"/>
                  </a:cubicBezTo>
                  <a:cubicBezTo>
                    <a:pt x="11467" y="20232"/>
                    <a:pt x="16533" y="19058"/>
                    <a:pt x="21600" y="1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1200149" y="3245955"/>
              <a:ext cx="412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8" y="19636"/>
                    <a:pt x="5095" y="17673"/>
                    <a:pt x="8474" y="15055"/>
                  </a:cubicBezTo>
                  <a:cubicBezTo>
                    <a:pt x="11852" y="12436"/>
                    <a:pt x="16062" y="9164"/>
                    <a:pt x="18388" y="6545"/>
                  </a:cubicBezTo>
                  <a:cubicBezTo>
                    <a:pt x="20714" y="3927"/>
                    <a:pt x="21157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526691" y="3178998"/>
              <a:ext cx="128984" cy="23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3" h="21530" fill="norm" stroke="1" extrusionOk="0">
                  <a:moveTo>
                    <a:pt x="6457" y="312"/>
                  </a:moveTo>
                  <a:cubicBezTo>
                    <a:pt x="3511" y="121"/>
                    <a:pt x="566" y="-70"/>
                    <a:pt x="75" y="26"/>
                  </a:cubicBezTo>
                  <a:cubicBezTo>
                    <a:pt x="-416" y="121"/>
                    <a:pt x="1548" y="503"/>
                    <a:pt x="4820" y="981"/>
                  </a:cubicBezTo>
                  <a:cubicBezTo>
                    <a:pt x="8093" y="1459"/>
                    <a:pt x="12675" y="2033"/>
                    <a:pt x="15948" y="3275"/>
                  </a:cubicBezTo>
                  <a:cubicBezTo>
                    <a:pt x="19220" y="4518"/>
                    <a:pt x="21184" y="6429"/>
                    <a:pt x="19057" y="9105"/>
                  </a:cubicBezTo>
                  <a:cubicBezTo>
                    <a:pt x="16929" y="11781"/>
                    <a:pt x="10711" y="15222"/>
                    <a:pt x="7111" y="17420"/>
                  </a:cubicBezTo>
                  <a:cubicBezTo>
                    <a:pt x="3511" y="19618"/>
                    <a:pt x="2529" y="20574"/>
                    <a:pt x="1548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952805" y="2955561"/>
              <a:ext cx="104595" cy="47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447" fill="norm" stroke="1" extrusionOk="0">
                  <a:moveTo>
                    <a:pt x="20526" y="1913"/>
                  </a:moveTo>
                  <a:cubicBezTo>
                    <a:pt x="20526" y="1440"/>
                    <a:pt x="20526" y="966"/>
                    <a:pt x="19695" y="587"/>
                  </a:cubicBezTo>
                  <a:cubicBezTo>
                    <a:pt x="18864" y="208"/>
                    <a:pt x="17203" y="-76"/>
                    <a:pt x="14295" y="19"/>
                  </a:cubicBezTo>
                  <a:cubicBezTo>
                    <a:pt x="11388" y="113"/>
                    <a:pt x="7234" y="587"/>
                    <a:pt x="4118" y="1677"/>
                  </a:cubicBezTo>
                  <a:cubicBezTo>
                    <a:pt x="1003" y="2766"/>
                    <a:pt x="-1074" y="4471"/>
                    <a:pt x="588" y="5845"/>
                  </a:cubicBezTo>
                  <a:cubicBezTo>
                    <a:pt x="2249" y="7219"/>
                    <a:pt x="7649" y="8261"/>
                    <a:pt x="11180" y="8924"/>
                  </a:cubicBezTo>
                  <a:cubicBezTo>
                    <a:pt x="14711" y="9587"/>
                    <a:pt x="16372" y="9871"/>
                    <a:pt x="17203" y="10345"/>
                  </a:cubicBezTo>
                  <a:cubicBezTo>
                    <a:pt x="18034" y="10819"/>
                    <a:pt x="18034" y="11482"/>
                    <a:pt x="16164" y="12192"/>
                  </a:cubicBezTo>
                  <a:cubicBezTo>
                    <a:pt x="14295" y="12903"/>
                    <a:pt x="10557" y="13661"/>
                    <a:pt x="7649" y="14703"/>
                  </a:cubicBezTo>
                  <a:cubicBezTo>
                    <a:pt x="4741" y="15745"/>
                    <a:pt x="2664" y="17071"/>
                    <a:pt x="1626" y="18066"/>
                  </a:cubicBezTo>
                  <a:cubicBezTo>
                    <a:pt x="588" y="19061"/>
                    <a:pt x="588" y="19724"/>
                    <a:pt x="795" y="20292"/>
                  </a:cubicBezTo>
                  <a:cubicBezTo>
                    <a:pt x="1003" y="20861"/>
                    <a:pt x="1418" y="21335"/>
                    <a:pt x="4118" y="21429"/>
                  </a:cubicBezTo>
                  <a:cubicBezTo>
                    <a:pt x="6818" y="21524"/>
                    <a:pt x="11803" y="21240"/>
                    <a:pt x="16788" y="209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139950" y="3095628"/>
              <a:ext cx="241300" cy="24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2588"/>
                  </a:moveTo>
                  <a:cubicBezTo>
                    <a:pt x="189" y="1665"/>
                    <a:pt x="379" y="742"/>
                    <a:pt x="1232" y="281"/>
                  </a:cubicBezTo>
                  <a:cubicBezTo>
                    <a:pt x="2084" y="-181"/>
                    <a:pt x="3600" y="-181"/>
                    <a:pt x="5684" y="1111"/>
                  </a:cubicBezTo>
                  <a:cubicBezTo>
                    <a:pt x="7768" y="2404"/>
                    <a:pt x="10421" y="4988"/>
                    <a:pt x="10989" y="8219"/>
                  </a:cubicBezTo>
                  <a:cubicBezTo>
                    <a:pt x="11558" y="11450"/>
                    <a:pt x="10042" y="15327"/>
                    <a:pt x="8716" y="17634"/>
                  </a:cubicBezTo>
                  <a:cubicBezTo>
                    <a:pt x="7389" y="19942"/>
                    <a:pt x="6253" y="20681"/>
                    <a:pt x="5116" y="21050"/>
                  </a:cubicBezTo>
                  <a:cubicBezTo>
                    <a:pt x="3979" y="21419"/>
                    <a:pt x="2842" y="21419"/>
                    <a:pt x="2368" y="20311"/>
                  </a:cubicBezTo>
                  <a:cubicBezTo>
                    <a:pt x="1895" y="19204"/>
                    <a:pt x="2084" y="16988"/>
                    <a:pt x="4358" y="14127"/>
                  </a:cubicBezTo>
                  <a:cubicBezTo>
                    <a:pt x="6632" y="11265"/>
                    <a:pt x="10989" y="7757"/>
                    <a:pt x="13737" y="5727"/>
                  </a:cubicBezTo>
                  <a:cubicBezTo>
                    <a:pt x="16484" y="3696"/>
                    <a:pt x="17621" y="3142"/>
                    <a:pt x="18568" y="2588"/>
                  </a:cubicBezTo>
                  <a:cubicBezTo>
                    <a:pt x="19516" y="2034"/>
                    <a:pt x="20274" y="1481"/>
                    <a:pt x="19989" y="1573"/>
                  </a:cubicBezTo>
                  <a:cubicBezTo>
                    <a:pt x="19705" y="1665"/>
                    <a:pt x="18379" y="2404"/>
                    <a:pt x="17242" y="3788"/>
                  </a:cubicBezTo>
                  <a:cubicBezTo>
                    <a:pt x="16105" y="5173"/>
                    <a:pt x="15158" y="7204"/>
                    <a:pt x="15253" y="9788"/>
                  </a:cubicBezTo>
                  <a:cubicBezTo>
                    <a:pt x="15347" y="12373"/>
                    <a:pt x="16484" y="15511"/>
                    <a:pt x="17716" y="17450"/>
                  </a:cubicBezTo>
                  <a:cubicBezTo>
                    <a:pt x="18947" y="19388"/>
                    <a:pt x="20274" y="20127"/>
                    <a:pt x="21600" y="208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489199" y="3315805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520950" y="2972905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673350" y="3353905"/>
              <a:ext cx="698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2940050" y="3108574"/>
              <a:ext cx="228600" cy="25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921"/>
                  </a:moveTo>
                  <a:cubicBezTo>
                    <a:pt x="0" y="1885"/>
                    <a:pt x="0" y="848"/>
                    <a:pt x="600" y="329"/>
                  </a:cubicBezTo>
                  <a:cubicBezTo>
                    <a:pt x="1200" y="-189"/>
                    <a:pt x="2400" y="-189"/>
                    <a:pt x="4100" y="1021"/>
                  </a:cubicBezTo>
                  <a:cubicBezTo>
                    <a:pt x="5800" y="2230"/>
                    <a:pt x="8000" y="4649"/>
                    <a:pt x="8600" y="7673"/>
                  </a:cubicBezTo>
                  <a:cubicBezTo>
                    <a:pt x="9200" y="10697"/>
                    <a:pt x="8200" y="14326"/>
                    <a:pt x="7000" y="16659"/>
                  </a:cubicBezTo>
                  <a:cubicBezTo>
                    <a:pt x="5800" y="18992"/>
                    <a:pt x="4400" y="20029"/>
                    <a:pt x="3200" y="20633"/>
                  </a:cubicBezTo>
                  <a:cubicBezTo>
                    <a:pt x="2000" y="21238"/>
                    <a:pt x="1000" y="21411"/>
                    <a:pt x="500" y="20979"/>
                  </a:cubicBezTo>
                  <a:cubicBezTo>
                    <a:pt x="0" y="20547"/>
                    <a:pt x="0" y="19510"/>
                    <a:pt x="1700" y="17523"/>
                  </a:cubicBezTo>
                  <a:cubicBezTo>
                    <a:pt x="3400" y="15536"/>
                    <a:pt x="6800" y="12598"/>
                    <a:pt x="9700" y="10352"/>
                  </a:cubicBezTo>
                  <a:cubicBezTo>
                    <a:pt x="12600" y="8105"/>
                    <a:pt x="15000" y="6550"/>
                    <a:pt x="16500" y="5427"/>
                  </a:cubicBezTo>
                  <a:cubicBezTo>
                    <a:pt x="18000" y="4304"/>
                    <a:pt x="18600" y="3613"/>
                    <a:pt x="18300" y="3526"/>
                  </a:cubicBezTo>
                  <a:cubicBezTo>
                    <a:pt x="18000" y="3440"/>
                    <a:pt x="16800" y="3958"/>
                    <a:pt x="15700" y="5341"/>
                  </a:cubicBezTo>
                  <a:cubicBezTo>
                    <a:pt x="14600" y="6723"/>
                    <a:pt x="13600" y="8969"/>
                    <a:pt x="13500" y="10870"/>
                  </a:cubicBezTo>
                  <a:cubicBezTo>
                    <a:pt x="13400" y="12771"/>
                    <a:pt x="14200" y="14326"/>
                    <a:pt x="15700" y="15622"/>
                  </a:cubicBezTo>
                  <a:cubicBezTo>
                    <a:pt x="17200" y="16918"/>
                    <a:pt x="19400" y="17955"/>
                    <a:pt x="21600" y="18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251200" y="3316782"/>
              <a:ext cx="184150" cy="149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6161"/>
                  </a:moveTo>
                  <a:cubicBezTo>
                    <a:pt x="248" y="4661"/>
                    <a:pt x="497" y="3161"/>
                    <a:pt x="1241" y="2111"/>
                  </a:cubicBezTo>
                  <a:cubicBezTo>
                    <a:pt x="1986" y="1061"/>
                    <a:pt x="3228" y="461"/>
                    <a:pt x="4593" y="161"/>
                  </a:cubicBezTo>
                  <a:cubicBezTo>
                    <a:pt x="5959" y="-139"/>
                    <a:pt x="7448" y="-139"/>
                    <a:pt x="8566" y="1211"/>
                  </a:cubicBezTo>
                  <a:cubicBezTo>
                    <a:pt x="9683" y="2561"/>
                    <a:pt x="10428" y="5261"/>
                    <a:pt x="9434" y="8111"/>
                  </a:cubicBezTo>
                  <a:cubicBezTo>
                    <a:pt x="8441" y="10961"/>
                    <a:pt x="5710" y="13961"/>
                    <a:pt x="3724" y="16211"/>
                  </a:cubicBezTo>
                  <a:cubicBezTo>
                    <a:pt x="1738" y="18461"/>
                    <a:pt x="497" y="19961"/>
                    <a:pt x="869" y="20711"/>
                  </a:cubicBezTo>
                  <a:cubicBezTo>
                    <a:pt x="1241" y="21461"/>
                    <a:pt x="3228" y="21461"/>
                    <a:pt x="6952" y="20561"/>
                  </a:cubicBezTo>
                  <a:cubicBezTo>
                    <a:pt x="10676" y="19661"/>
                    <a:pt x="16138" y="17861"/>
                    <a:pt x="21600" y="16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359150" y="3004655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72"/>
                    <a:pt x="0" y="10944"/>
                    <a:pt x="3600" y="14544"/>
                  </a:cubicBezTo>
                  <a:cubicBezTo>
                    <a:pt x="7200" y="18144"/>
                    <a:pt x="14400" y="198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3587750" y="3385655"/>
              <a:ext cx="698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3867150" y="3398355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4241800" y="3385655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4483100" y="3417405"/>
              <a:ext cx="82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4838699" y="3175620"/>
              <a:ext cx="225514" cy="275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74" fill="norm" stroke="1" extrusionOk="0">
                  <a:moveTo>
                    <a:pt x="0" y="1510"/>
                  </a:moveTo>
                  <a:cubicBezTo>
                    <a:pt x="606" y="856"/>
                    <a:pt x="1211" y="201"/>
                    <a:pt x="2120" y="38"/>
                  </a:cubicBezTo>
                  <a:cubicBezTo>
                    <a:pt x="3028" y="-126"/>
                    <a:pt x="4239" y="201"/>
                    <a:pt x="6258" y="1919"/>
                  </a:cubicBezTo>
                  <a:cubicBezTo>
                    <a:pt x="8277" y="3638"/>
                    <a:pt x="11103" y="6747"/>
                    <a:pt x="12112" y="9692"/>
                  </a:cubicBezTo>
                  <a:cubicBezTo>
                    <a:pt x="13121" y="12638"/>
                    <a:pt x="12314" y="15419"/>
                    <a:pt x="10598" y="17383"/>
                  </a:cubicBezTo>
                  <a:cubicBezTo>
                    <a:pt x="8882" y="19347"/>
                    <a:pt x="6258" y="20492"/>
                    <a:pt x="4441" y="20983"/>
                  </a:cubicBezTo>
                  <a:cubicBezTo>
                    <a:pt x="2624" y="21474"/>
                    <a:pt x="1615" y="21310"/>
                    <a:pt x="1110" y="20738"/>
                  </a:cubicBezTo>
                  <a:cubicBezTo>
                    <a:pt x="606" y="20165"/>
                    <a:pt x="606" y="19183"/>
                    <a:pt x="2321" y="17301"/>
                  </a:cubicBezTo>
                  <a:cubicBezTo>
                    <a:pt x="4037" y="15419"/>
                    <a:pt x="7469" y="12638"/>
                    <a:pt x="10699" y="10183"/>
                  </a:cubicBezTo>
                  <a:cubicBezTo>
                    <a:pt x="13929" y="7729"/>
                    <a:pt x="16957" y="5601"/>
                    <a:pt x="18875" y="4292"/>
                  </a:cubicBezTo>
                  <a:cubicBezTo>
                    <a:pt x="20793" y="2983"/>
                    <a:pt x="21600" y="2492"/>
                    <a:pt x="21499" y="2492"/>
                  </a:cubicBezTo>
                  <a:cubicBezTo>
                    <a:pt x="21398" y="2492"/>
                    <a:pt x="20389" y="2983"/>
                    <a:pt x="19077" y="4783"/>
                  </a:cubicBezTo>
                  <a:cubicBezTo>
                    <a:pt x="17764" y="6583"/>
                    <a:pt x="16150" y="9692"/>
                    <a:pt x="15342" y="12065"/>
                  </a:cubicBezTo>
                  <a:cubicBezTo>
                    <a:pt x="14535" y="14438"/>
                    <a:pt x="14535" y="16074"/>
                    <a:pt x="15645" y="17383"/>
                  </a:cubicBezTo>
                  <a:cubicBezTo>
                    <a:pt x="16755" y="18692"/>
                    <a:pt x="18976" y="19674"/>
                    <a:pt x="21196" y="20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5137745" y="3395092"/>
              <a:ext cx="120055" cy="1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11" fill="norm" stroke="1" extrusionOk="0">
                  <a:moveTo>
                    <a:pt x="2167" y="4239"/>
                  </a:moveTo>
                  <a:cubicBezTo>
                    <a:pt x="1409" y="7369"/>
                    <a:pt x="651" y="10499"/>
                    <a:pt x="461" y="12847"/>
                  </a:cubicBezTo>
                  <a:cubicBezTo>
                    <a:pt x="272" y="15195"/>
                    <a:pt x="651" y="16760"/>
                    <a:pt x="651" y="18326"/>
                  </a:cubicBezTo>
                  <a:cubicBezTo>
                    <a:pt x="651" y="19891"/>
                    <a:pt x="272" y="21456"/>
                    <a:pt x="82" y="21299"/>
                  </a:cubicBezTo>
                  <a:cubicBezTo>
                    <a:pt x="-107" y="21143"/>
                    <a:pt x="-107" y="19265"/>
                    <a:pt x="1598" y="15978"/>
                  </a:cubicBezTo>
                  <a:cubicBezTo>
                    <a:pt x="3304" y="12691"/>
                    <a:pt x="6714" y="7995"/>
                    <a:pt x="9556" y="4865"/>
                  </a:cubicBezTo>
                  <a:cubicBezTo>
                    <a:pt x="12398" y="1734"/>
                    <a:pt x="14672" y="169"/>
                    <a:pt x="16377" y="13"/>
                  </a:cubicBezTo>
                  <a:cubicBezTo>
                    <a:pt x="18082" y="-144"/>
                    <a:pt x="19219" y="1108"/>
                    <a:pt x="19977" y="4082"/>
                  </a:cubicBezTo>
                  <a:cubicBezTo>
                    <a:pt x="20735" y="7056"/>
                    <a:pt x="21114" y="11752"/>
                    <a:pt x="21493" y="16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5257799" y="3023705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5435600" y="2966555"/>
              <a:ext cx="115081" cy="557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564" fill="norm" stroke="1" extrusionOk="0">
                  <a:moveTo>
                    <a:pt x="6943" y="0"/>
                  </a:moveTo>
                  <a:cubicBezTo>
                    <a:pt x="11571" y="900"/>
                    <a:pt x="16200" y="1800"/>
                    <a:pt x="18707" y="2659"/>
                  </a:cubicBezTo>
                  <a:cubicBezTo>
                    <a:pt x="21214" y="3518"/>
                    <a:pt x="21600" y="4336"/>
                    <a:pt x="20057" y="5155"/>
                  </a:cubicBezTo>
                  <a:cubicBezTo>
                    <a:pt x="18514" y="5973"/>
                    <a:pt x="15043" y="6791"/>
                    <a:pt x="12729" y="7650"/>
                  </a:cubicBezTo>
                  <a:cubicBezTo>
                    <a:pt x="10414" y="8509"/>
                    <a:pt x="9257" y="9409"/>
                    <a:pt x="10029" y="10227"/>
                  </a:cubicBezTo>
                  <a:cubicBezTo>
                    <a:pt x="10800" y="11045"/>
                    <a:pt x="13500" y="11782"/>
                    <a:pt x="15429" y="12559"/>
                  </a:cubicBezTo>
                  <a:cubicBezTo>
                    <a:pt x="17357" y="13336"/>
                    <a:pt x="18514" y="14155"/>
                    <a:pt x="18707" y="15259"/>
                  </a:cubicBezTo>
                  <a:cubicBezTo>
                    <a:pt x="18900" y="16364"/>
                    <a:pt x="18129" y="17755"/>
                    <a:pt x="16586" y="18777"/>
                  </a:cubicBezTo>
                  <a:cubicBezTo>
                    <a:pt x="15043" y="19800"/>
                    <a:pt x="12729" y="20455"/>
                    <a:pt x="10414" y="20905"/>
                  </a:cubicBezTo>
                  <a:cubicBezTo>
                    <a:pt x="8100" y="21355"/>
                    <a:pt x="5786" y="21600"/>
                    <a:pt x="4050" y="21559"/>
                  </a:cubicBezTo>
                  <a:cubicBezTo>
                    <a:pt x="2314" y="21518"/>
                    <a:pt x="1157" y="21191"/>
                    <a:pt x="0" y="20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218927" y="4065105"/>
              <a:ext cx="4003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038" y="21600"/>
                  </a:moveTo>
                  <a:cubicBezTo>
                    <a:pt x="469" y="20800"/>
                    <a:pt x="-99" y="20000"/>
                    <a:pt x="15" y="18800"/>
                  </a:cubicBezTo>
                  <a:cubicBezTo>
                    <a:pt x="128" y="17600"/>
                    <a:pt x="924" y="16000"/>
                    <a:pt x="3425" y="13600"/>
                  </a:cubicBezTo>
                  <a:cubicBezTo>
                    <a:pt x="5926" y="11200"/>
                    <a:pt x="10133" y="8000"/>
                    <a:pt x="13429" y="5600"/>
                  </a:cubicBezTo>
                  <a:cubicBezTo>
                    <a:pt x="16726" y="3200"/>
                    <a:pt x="19114" y="1600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512296" y="3976675"/>
              <a:ext cx="120739" cy="202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550" fill="norm" stroke="1" extrusionOk="0">
                  <a:moveTo>
                    <a:pt x="5230" y="625"/>
                  </a:moveTo>
                  <a:cubicBezTo>
                    <a:pt x="2710" y="400"/>
                    <a:pt x="190" y="175"/>
                    <a:pt x="10" y="62"/>
                  </a:cubicBezTo>
                  <a:cubicBezTo>
                    <a:pt x="-170" y="-50"/>
                    <a:pt x="1990" y="-50"/>
                    <a:pt x="5230" y="400"/>
                  </a:cubicBezTo>
                  <a:cubicBezTo>
                    <a:pt x="8470" y="850"/>
                    <a:pt x="12790" y="1750"/>
                    <a:pt x="16030" y="3212"/>
                  </a:cubicBezTo>
                  <a:cubicBezTo>
                    <a:pt x="19270" y="4675"/>
                    <a:pt x="21430" y="6700"/>
                    <a:pt x="20170" y="9850"/>
                  </a:cubicBezTo>
                  <a:cubicBezTo>
                    <a:pt x="18910" y="13000"/>
                    <a:pt x="14230" y="17275"/>
                    <a:pt x="955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013591" y="3848142"/>
              <a:ext cx="100959" cy="42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3" fill="norm" stroke="1" extrusionOk="0">
                  <a:moveTo>
                    <a:pt x="21464" y="3565"/>
                  </a:moveTo>
                  <a:cubicBezTo>
                    <a:pt x="21464" y="3033"/>
                    <a:pt x="21464" y="2501"/>
                    <a:pt x="21014" y="1809"/>
                  </a:cubicBezTo>
                  <a:cubicBezTo>
                    <a:pt x="20564" y="1118"/>
                    <a:pt x="19664" y="267"/>
                    <a:pt x="18089" y="54"/>
                  </a:cubicBezTo>
                  <a:cubicBezTo>
                    <a:pt x="16514" y="-159"/>
                    <a:pt x="14264" y="267"/>
                    <a:pt x="11789" y="1277"/>
                  </a:cubicBezTo>
                  <a:cubicBezTo>
                    <a:pt x="9314" y="2288"/>
                    <a:pt x="6614" y="3884"/>
                    <a:pt x="5489" y="4948"/>
                  </a:cubicBezTo>
                  <a:cubicBezTo>
                    <a:pt x="4364" y="6012"/>
                    <a:pt x="4814" y="6544"/>
                    <a:pt x="7064" y="7289"/>
                  </a:cubicBezTo>
                  <a:cubicBezTo>
                    <a:pt x="9314" y="8034"/>
                    <a:pt x="13364" y="8992"/>
                    <a:pt x="15389" y="9737"/>
                  </a:cubicBezTo>
                  <a:cubicBezTo>
                    <a:pt x="17414" y="10481"/>
                    <a:pt x="17414" y="11013"/>
                    <a:pt x="15164" y="11758"/>
                  </a:cubicBezTo>
                  <a:cubicBezTo>
                    <a:pt x="12914" y="12503"/>
                    <a:pt x="8414" y="13461"/>
                    <a:pt x="5489" y="14152"/>
                  </a:cubicBezTo>
                  <a:cubicBezTo>
                    <a:pt x="2564" y="14844"/>
                    <a:pt x="1214" y="15270"/>
                    <a:pt x="539" y="16068"/>
                  </a:cubicBezTo>
                  <a:cubicBezTo>
                    <a:pt x="-136" y="16866"/>
                    <a:pt x="-136" y="18036"/>
                    <a:pt x="314" y="18994"/>
                  </a:cubicBezTo>
                  <a:cubicBezTo>
                    <a:pt x="764" y="19951"/>
                    <a:pt x="1664" y="20696"/>
                    <a:pt x="3239" y="21069"/>
                  </a:cubicBezTo>
                  <a:cubicBezTo>
                    <a:pt x="4814" y="21441"/>
                    <a:pt x="7064" y="21441"/>
                    <a:pt x="9539" y="21388"/>
                  </a:cubicBezTo>
                  <a:cubicBezTo>
                    <a:pt x="12014" y="21335"/>
                    <a:pt x="14714" y="21228"/>
                    <a:pt x="17414" y="211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190750" y="3990325"/>
              <a:ext cx="247650" cy="2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3434"/>
                  </a:moveTo>
                  <a:cubicBezTo>
                    <a:pt x="0" y="2443"/>
                    <a:pt x="0" y="1452"/>
                    <a:pt x="554" y="759"/>
                  </a:cubicBezTo>
                  <a:cubicBezTo>
                    <a:pt x="1108" y="65"/>
                    <a:pt x="2215" y="-331"/>
                    <a:pt x="4154" y="363"/>
                  </a:cubicBezTo>
                  <a:cubicBezTo>
                    <a:pt x="6092" y="1056"/>
                    <a:pt x="8862" y="2840"/>
                    <a:pt x="10431" y="5614"/>
                  </a:cubicBezTo>
                  <a:cubicBezTo>
                    <a:pt x="12000" y="8388"/>
                    <a:pt x="12369" y="12153"/>
                    <a:pt x="11631" y="14928"/>
                  </a:cubicBezTo>
                  <a:cubicBezTo>
                    <a:pt x="10892" y="17702"/>
                    <a:pt x="9046" y="19486"/>
                    <a:pt x="7385" y="20377"/>
                  </a:cubicBezTo>
                  <a:cubicBezTo>
                    <a:pt x="5723" y="21269"/>
                    <a:pt x="4246" y="21269"/>
                    <a:pt x="3692" y="19981"/>
                  </a:cubicBezTo>
                  <a:cubicBezTo>
                    <a:pt x="3138" y="18693"/>
                    <a:pt x="3508" y="16117"/>
                    <a:pt x="6092" y="13045"/>
                  </a:cubicBezTo>
                  <a:cubicBezTo>
                    <a:pt x="8677" y="9974"/>
                    <a:pt x="13477" y="6407"/>
                    <a:pt x="16246" y="4326"/>
                  </a:cubicBezTo>
                  <a:cubicBezTo>
                    <a:pt x="19015" y="2245"/>
                    <a:pt x="19754" y="1651"/>
                    <a:pt x="19569" y="1651"/>
                  </a:cubicBezTo>
                  <a:cubicBezTo>
                    <a:pt x="19385" y="1651"/>
                    <a:pt x="18277" y="2245"/>
                    <a:pt x="17262" y="3533"/>
                  </a:cubicBezTo>
                  <a:cubicBezTo>
                    <a:pt x="16246" y="4821"/>
                    <a:pt x="15323" y="6803"/>
                    <a:pt x="15046" y="9181"/>
                  </a:cubicBezTo>
                  <a:cubicBezTo>
                    <a:pt x="14769" y="11559"/>
                    <a:pt x="15138" y="14333"/>
                    <a:pt x="16338" y="16018"/>
                  </a:cubicBezTo>
                  <a:cubicBezTo>
                    <a:pt x="17538" y="17702"/>
                    <a:pt x="19569" y="18297"/>
                    <a:pt x="21600" y="18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514600" y="4204805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486522" y="3877545"/>
              <a:ext cx="142378" cy="13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183" fill="norm" stroke="1" extrusionOk="0">
                  <a:moveTo>
                    <a:pt x="402" y="9657"/>
                  </a:moveTo>
                  <a:cubicBezTo>
                    <a:pt x="85" y="7969"/>
                    <a:pt x="-233" y="6282"/>
                    <a:pt x="243" y="4932"/>
                  </a:cubicBezTo>
                  <a:cubicBezTo>
                    <a:pt x="720" y="3581"/>
                    <a:pt x="1991" y="2569"/>
                    <a:pt x="3420" y="1725"/>
                  </a:cubicBezTo>
                  <a:cubicBezTo>
                    <a:pt x="4849" y="881"/>
                    <a:pt x="6438" y="206"/>
                    <a:pt x="8026" y="38"/>
                  </a:cubicBezTo>
                  <a:cubicBezTo>
                    <a:pt x="9614" y="-131"/>
                    <a:pt x="11202" y="206"/>
                    <a:pt x="11520" y="2400"/>
                  </a:cubicBezTo>
                  <a:cubicBezTo>
                    <a:pt x="11838" y="4594"/>
                    <a:pt x="10885" y="8644"/>
                    <a:pt x="9932" y="11344"/>
                  </a:cubicBezTo>
                  <a:cubicBezTo>
                    <a:pt x="8979" y="14044"/>
                    <a:pt x="8026" y="15394"/>
                    <a:pt x="7073" y="16913"/>
                  </a:cubicBezTo>
                  <a:cubicBezTo>
                    <a:pt x="6120" y="18432"/>
                    <a:pt x="5167" y="20119"/>
                    <a:pt x="6596" y="20794"/>
                  </a:cubicBezTo>
                  <a:cubicBezTo>
                    <a:pt x="8026" y="21469"/>
                    <a:pt x="11838" y="21132"/>
                    <a:pt x="14696" y="20794"/>
                  </a:cubicBezTo>
                  <a:cubicBezTo>
                    <a:pt x="17555" y="20457"/>
                    <a:pt x="19461" y="20119"/>
                    <a:pt x="21367" y="19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724149" y="4268305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921000" y="4061617"/>
              <a:ext cx="105935" cy="21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20" fill="norm" stroke="1" extrusionOk="0">
                  <a:moveTo>
                    <a:pt x="0" y="947"/>
                  </a:moveTo>
                  <a:cubicBezTo>
                    <a:pt x="1694" y="335"/>
                    <a:pt x="3388" y="-276"/>
                    <a:pt x="6988" y="132"/>
                  </a:cubicBezTo>
                  <a:cubicBezTo>
                    <a:pt x="10588" y="539"/>
                    <a:pt x="16094" y="1966"/>
                    <a:pt x="18847" y="4920"/>
                  </a:cubicBezTo>
                  <a:cubicBezTo>
                    <a:pt x="21600" y="7875"/>
                    <a:pt x="21600" y="12358"/>
                    <a:pt x="20541" y="15211"/>
                  </a:cubicBezTo>
                  <a:cubicBezTo>
                    <a:pt x="19482" y="18064"/>
                    <a:pt x="17365" y="19286"/>
                    <a:pt x="15247" y="20101"/>
                  </a:cubicBezTo>
                  <a:cubicBezTo>
                    <a:pt x="13129" y="20916"/>
                    <a:pt x="11012" y="21324"/>
                    <a:pt x="9953" y="21018"/>
                  </a:cubicBezTo>
                  <a:cubicBezTo>
                    <a:pt x="8894" y="20713"/>
                    <a:pt x="8894" y="19694"/>
                    <a:pt x="10588" y="17962"/>
                  </a:cubicBezTo>
                  <a:cubicBezTo>
                    <a:pt x="12282" y="16230"/>
                    <a:pt x="15671" y="13784"/>
                    <a:pt x="19059" y="11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3092450" y="4081525"/>
              <a:ext cx="57150" cy="18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3178"/>
                  </a:moveTo>
                  <a:cubicBezTo>
                    <a:pt x="3200" y="2458"/>
                    <a:pt x="6400" y="1738"/>
                    <a:pt x="9600" y="1018"/>
                  </a:cubicBezTo>
                  <a:cubicBezTo>
                    <a:pt x="12800" y="298"/>
                    <a:pt x="16000" y="-422"/>
                    <a:pt x="15200" y="298"/>
                  </a:cubicBezTo>
                  <a:cubicBezTo>
                    <a:pt x="14400" y="1018"/>
                    <a:pt x="9600" y="3178"/>
                    <a:pt x="6000" y="5458"/>
                  </a:cubicBezTo>
                  <a:cubicBezTo>
                    <a:pt x="2400" y="7738"/>
                    <a:pt x="0" y="10138"/>
                    <a:pt x="800" y="12538"/>
                  </a:cubicBezTo>
                  <a:cubicBezTo>
                    <a:pt x="1600" y="14938"/>
                    <a:pt x="5600" y="17338"/>
                    <a:pt x="9600" y="18778"/>
                  </a:cubicBezTo>
                  <a:cubicBezTo>
                    <a:pt x="13600" y="20218"/>
                    <a:pt x="17600" y="20698"/>
                    <a:pt x="21600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3037003" y="4115905"/>
              <a:ext cx="10624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21259" y="0"/>
                  </a:moveTo>
                  <a:cubicBezTo>
                    <a:pt x="16600" y="3429"/>
                    <a:pt x="11941" y="6857"/>
                    <a:pt x="8765" y="9086"/>
                  </a:cubicBezTo>
                  <a:cubicBezTo>
                    <a:pt x="5588" y="11314"/>
                    <a:pt x="3894" y="12343"/>
                    <a:pt x="2412" y="13886"/>
                  </a:cubicBezTo>
                  <a:cubicBezTo>
                    <a:pt x="930" y="15429"/>
                    <a:pt x="-341" y="17486"/>
                    <a:pt x="83" y="18857"/>
                  </a:cubicBezTo>
                  <a:cubicBezTo>
                    <a:pt x="506" y="20229"/>
                    <a:pt x="2624" y="20914"/>
                    <a:pt x="5377" y="21257"/>
                  </a:cubicBezTo>
                  <a:cubicBezTo>
                    <a:pt x="8130" y="21600"/>
                    <a:pt x="11518" y="21600"/>
                    <a:pt x="14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3206750" y="4225221"/>
              <a:ext cx="190500" cy="12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5083"/>
                  </a:moveTo>
                  <a:cubicBezTo>
                    <a:pt x="720" y="3666"/>
                    <a:pt x="1440" y="2250"/>
                    <a:pt x="2640" y="1187"/>
                  </a:cubicBezTo>
                  <a:cubicBezTo>
                    <a:pt x="3840" y="125"/>
                    <a:pt x="5520" y="-583"/>
                    <a:pt x="6840" y="656"/>
                  </a:cubicBezTo>
                  <a:cubicBezTo>
                    <a:pt x="8160" y="1896"/>
                    <a:pt x="9120" y="5083"/>
                    <a:pt x="8640" y="8092"/>
                  </a:cubicBezTo>
                  <a:cubicBezTo>
                    <a:pt x="8160" y="11102"/>
                    <a:pt x="6240" y="13935"/>
                    <a:pt x="4920" y="16060"/>
                  </a:cubicBezTo>
                  <a:cubicBezTo>
                    <a:pt x="3600" y="18184"/>
                    <a:pt x="2880" y="19601"/>
                    <a:pt x="3240" y="20309"/>
                  </a:cubicBezTo>
                  <a:cubicBezTo>
                    <a:pt x="3600" y="21017"/>
                    <a:pt x="5040" y="21017"/>
                    <a:pt x="8280" y="19778"/>
                  </a:cubicBezTo>
                  <a:cubicBezTo>
                    <a:pt x="11520" y="18538"/>
                    <a:pt x="16560" y="16060"/>
                    <a:pt x="21600" y="13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3267805" y="3916852"/>
              <a:ext cx="116746" cy="125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000" fill="norm" stroke="1" extrusionOk="0">
                  <a:moveTo>
                    <a:pt x="445" y="5680"/>
                  </a:moveTo>
                  <a:cubicBezTo>
                    <a:pt x="60" y="3909"/>
                    <a:pt x="-326" y="2139"/>
                    <a:pt x="445" y="1076"/>
                  </a:cubicBezTo>
                  <a:cubicBezTo>
                    <a:pt x="1217" y="14"/>
                    <a:pt x="3145" y="-340"/>
                    <a:pt x="4688" y="368"/>
                  </a:cubicBezTo>
                  <a:cubicBezTo>
                    <a:pt x="6231" y="1076"/>
                    <a:pt x="7388" y="2847"/>
                    <a:pt x="7967" y="4617"/>
                  </a:cubicBezTo>
                  <a:cubicBezTo>
                    <a:pt x="8545" y="6388"/>
                    <a:pt x="8545" y="8158"/>
                    <a:pt x="7774" y="9752"/>
                  </a:cubicBezTo>
                  <a:cubicBezTo>
                    <a:pt x="7003" y="11345"/>
                    <a:pt x="5460" y="12762"/>
                    <a:pt x="3917" y="14001"/>
                  </a:cubicBezTo>
                  <a:cubicBezTo>
                    <a:pt x="2374" y="15240"/>
                    <a:pt x="831" y="16303"/>
                    <a:pt x="638" y="17542"/>
                  </a:cubicBezTo>
                  <a:cubicBezTo>
                    <a:pt x="445" y="18781"/>
                    <a:pt x="1603" y="20198"/>
                    <a:pt x="5267" y="20729"/>
                  </a:cubicBezTo>
                  <a:cubicBezTo>
                    <a:pt x="8931" y="21260"/>
                    <a:pt x="15103" y="20906"/>
                    <a:pt x="21274" y="20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511550" y="4325455"/>
              <a:ext cx="762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771900" y="4350855"/>
              <a:ext cx="2032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4222750" y="4331805"/>
              <a:ext cx="165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0"/>
                    <a:pt x="11077" y="0"/>
                    <a:pt x="14677" y="3600"/>
                  </a:cubicBezTo>
                  <a:cubicBezTo>
                    <a:pt x="18277" y="7200"/>
                    <a:pt x="1993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4629149" y="4338155"/>
              <a:ext cx="635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3600"/>
                    <a:pt x="20160" y="7200"/>
                    <a:pt x="16560" y="10800"/>
                  </a:cubicBezTo>
                  <a:cubicBezTo>
                    <a:pt x="12960" y="14400"/>
                    <a:pt x="648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4876799" y="4104945"/>
              <a:ext cx="203174" cy="28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05" fill="norm" stroke="1" extrusionOk="0">
                  <a:moveTo>
                    <a:pt x="0" y="3628"/>
                  </a:moveTo>
                  <a:cubicBezTo>
                    <a:pt x="2672" y="3628"/>
                    <a:pt x="5344" y="3628"/>
                    <a:pt x="7348" y="5114"/>
                  </a:cubicBezTo>
                  <a:cubicBezTo>
                    <a:pt x="9353" y="6601"/>
                    <a:pt x="10689" y="9575"/>
                    <a:pt x="10466" y="12393"/>
                  </a:cubicBezTo>
                  <a:cubicBezTo>
                    <a:pt x="10243" y="15210"/>
                    <a:pt x="8462" y="17871"/>
                    <a:pt x="7014" y="19358"/>
                  </a:cubicBezTo>
                  <a:cubicBezTo>
                    <a:pt x="5567" y="20845"/>
                    <a:pt x="4454" y="21158"/>
                    <a:pt x="3340" y="21314"/>
                  </a:cubicBezTo>
                  <a:cubicBezTo>
                    <a:pt x="2227" y="21471"/>
                    <a:pt x="1113" y="21471"/>
                    <a:pt x="557" y="20923"/>
                  </a:cubicBezTo>
                  <a:cubicBezTo>
                    <a:pt x="0" y="20375"/>
                    <a:pt x="0" y="19280"/>
                    <a:pt x="2561" y="16854"/>
                  </a:cubicBezTo>
                  <a:cubicBezTo>
                    <a:pt x="5122" y="14428"/>
                    <a:pt x="10243" y="10671"/>
                    <a:pt x="13695" y="7932"/>
                  </a:cubicBezTo>
                  <a:cubicBezTo>
                    <a:pt x="17146" y="5193"/>
                    <a:pt x="18928" y="3471"/>
                    <a:pt x="20041" y="2219"/>
                  </a:cubicBezTo>
                  <a:cubicBezTo>
                    <a:pt x="21155" y="967"/>
                    <a:pt x="21600" y="184"/>
                    <a:pt x="21266" y="28"/>
                  </a:cubicBezTo>
                  <a:cubicBezTo>
                    <a:pt x="20932" y="-129"/>
                    <a:pt x="19819" y="341"/>
                    <a:pt x="18037" y="2297"/>
                  </a:cubicBezTo>
                  <a:cubicBezTo>
                    <a:pt x="16256" y="4254"/>
                    <a:pt x="13806" y="7697"/>
                    <a:pt x="12915" y="10514"/>
                  </a:cubicBezTo>
                  <a:cubicBezTo>
                    <a:pt x="12025" y="13332"/>
                    <a:pt x="12693" y="15523"/>
                    <a:pt x="13918" y="17010"/>
                  </a:cubicBezTo>
                  <a:cubicBezTo>
                    <a:pt x="15142" y="18497"/>
                    <a:pt x="16924" y="19280"/>
                    <a:pt x="18705" y="20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5124450" y="4340271"/>
              <a:ext cx="158750" cy="13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686"/>
                  </a:moveTo>
                  <a:cubicBezTo>
                    <a:pt x="576" y="6171"/>
                    <a:pt x="1152" y="11657"/>
                    <a:pt x="1152" y="15429"/>
                  </a:cubicBezTo>
                  <a:cubicBezTo>
                    <a:pt x="1152" y="19200"/>
                    <a:pt x="576" y="21257"/>
                    <a:pt x="288" y="21429"/>
                  </a:cubicBezTo>
                  <a:cubicBezTo>
                    <a:pt x="0" y="21600"/>
                    <a:pt x="0" y="19886"/>
                    <a:pt x="864" y="16457"/>
                  </a:cubicBezTo>
                  <a:cubicBezTo>
                    <a:pt x="1728" y="13029"/>
                    <a:pt x="3456" y="7886"/>
                    <a:pt x="4752" y="4629"/>
                  </a:cubicBezTo>
                  <a:cubicBezTo>
                    <a:pt x="6048" y="1371"/>
                    <a:pt x="6912" y="0"/>
                    <a:pt x="9216" y="0"/>
                  </a:cubicBezTo>
                  <a:cubicBezTo>
                    <a:pt x="11520" y="0"/>
                    <a:pt x="15264" y="1371"/>
                    <a:pt x="17568" y="4286"/>
                  </a:cubicBezTo>
                  <a:cubicBezTo>
                    <a:pt x="19872" y="7200"/>
                    <a:pt x="20736" y="11657"/>
                    <a:pt x="21600" y="16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5199518" y="3983532"/>
              <a:ext cx="128133" cy="14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02" fill="norm" stroke="1" extrusionOk="0">
                  <a:moveTo>
                    <a:pt x="3376" y="6248"/>
                  </a:moveTo>
                  <a:cubicBezTo>
                    <a:pt x="1605" y="4727"/>
                    <a:pt x="-165" y="3205"/>
                    <a:pt x="12" y="2141"/>
                  </a:cubicBezTo>
                  <a:cubicBezTo>
                    <a:pt x="189" y="1076"/>
                    <a:pt x="2314" y="467"/>
                    <a:pt x="4261" y="163"/>
                  </a:cubicBezTo>
                  <a:cubicBezTo>
                    <a:pt x="6209" y="-141"/>
                    <a:pt x="7979" y="-141"/>
                    <a:pt x="9750" y="1228"/>
                  </a:cubicBezTo>
                  <a:cubicBezTo>
                    <a:pt x="11520" y="2597"/>
                    <a:pt x="13291" y="5335"/>
                    <a:pt x="13114" y="8225"/>
                  </a:cubicBezTo>
                  <a:cubicBezTo>
                    <a:pt x="12937" y="11115"/>
                    <a:pt x="10812" y="14158"/>
                    <a:pt x="9219" y="16439"/>
                  </a:cubicBezTo>
                  <a:cubicBezTo>
                    <a:pt x="7625" y="18721"/>
                    <a:pt x="6563" y="20242"/>
                    <a:pt x="7271" y="20851"/>
                  </a:cubicBezTo>
                  <a:cubicBezTo>
                    <a:pt x="7979" y="21459"/>
                    <a:pt x="10458" y="21155"/>
                    <a:pt x="13114" y="20851"/>
                  </a:cubicBezTo>
                  <a:cubicBezTo>
                    <a:pt x="15769" y="20546"/>
                    <a:pt x="18602" y="20242"/>
                    <a:pt x="21435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5365749" y="4025782"/>
              <a:ext cx="103523" cy="502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562" fill="norm" stroke="1" extrusionOk="0">
                  <a:moveTo>
                    <a:pt x="7624" y="325"/>
                  </a:moveTo>
                  <a:cubicBezTo>
                    <a:pt x="9741" y="144"/>
                    <a:pt x="11859" y="-38"/>
                    <a:pt x="13765" y="7"/>
                  </a:cubicBezTo>
                  <a:cubicBezTo>
                    <a:pt x="15671" y="53"/>
                    <a:pt x="17365" y="325"/>
                    <a:pt x="18847" y="1278"/>
                  </a:cubicBezTo>
                  <a:cubicBezTo>
                    <a:pt x="20329" y="2231"/>
                    <a:pt x="21600" y="3865"/>
                    <a:pt x="19906" y="5634"/>
                  </a:cubicBezTo>
                  <a:cubicBezTo>
                    <a:pt x="18212" y="7404"/>
                    <a:pt x="13553" y="9310"/>
                    <a:pt x="11012" y="10490"/>
                  </a:cubicBezTo>
                  <a:cubicBezTo>
                    <a:pt x="8471" y="11670"/>
                    <a:pt x="8047" y="12123"/>
                    <a:pt x="8047" y="12577"/>
                  </a:cubicBezTo>
                  <a:cubicBezTo>
                    <a:pt x="8047" y="13031"/>
                    <a:pt x="8471" y="13485"/>
                    <a:pt x="9529" y="13848"/>
                  </a:cubicBezTo>
                  <a:cubicBezTo>
                    <a:pt x="10588" y="14211"/>
                    <a:pt x="12282" y="14483"/>
                    <a:pt x="13976" y="15028"/>
                  </a:cubicBezTo>
                  <a:cubicBezTo>
                    <a:pt x="15671" y="15572"/>
                    <a:pt x="17365" y="16389"/>
                    <a:pt x="17576" y="17251"/>
                  </a:cubicBezTo>
                  <a:cubicBezTo>
                    <a:pt x="17788" y="18113"/>
                    <a:pt x="16518" y="19021"/>
                    <a:pt x="13341" y="19747"/>
                  </a:cubicBezTo>
                  <a:cubicBezTo>
                    <a:pt x="10165" y="20473"/>
                    <a:pt x="5082" y="21017"/>
                    <a:pt x="0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155700" y="5900255"/>
              <a:ext cx="558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45" y="18400"/>
                    <a:pt x="5891" y="15200"/>
                    <a:pt x="8836" y="13200"/>
                  </a:cubicBezTo>
                  <a:cubicBezTo>
                    <a:pt x="11782" y="11200"/>
                    <a:pt x="14727" y="10400"/>
                    <a:pt x="16855" y="8400"/>
                  </a:cubicBezTo>
                  <a:cubicBezTo>
                    <a:pt x="18982" y="6400"/>
                    <a:pt x="20291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1649869" y="5839592"/>
              <a:ext cx="114398" cy="238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46" fill="norm" stroke="1" extrusionOk="0">
                  <a:moveTo>
                    <a:pt x="4834" y="1451"/>
                  </a:moveTo>
                  <a:cubicBezTo>
                    <a:pt x="2520" y="1262"/>
                    <a:pt x="206" y="1072"/>
                    <a:pt x="13" y="693"/>
                  </a:cubicBezTo>
                  <a:cubicBezTo>
                    <a:pt x="-180" y="314"/>
                    <a:pt x="1749" y="-254"/>
                    <a:pt x="5413" y="125"/>
                  </a:cubicBezTo>
                  <a:cubicBezTo>
                    <a:pt x="9077" y="504"/>
                    <a:pt x="14477" y="1830"/>
                    <a:pt x="17563" y="4199"/>
                  </a:cubicBezTo>
                  <a:cubicBezTo>
                    <a:pt x="20649" y="6567"/>
                    <a:pt x="21420" y="9978"/>
                    <a:pt x="20456" y="13009"/>
                  </a:cubicBezTo>
                  <a:cubicBezTo>
                    <a:pt x="19491" y="16041"/>
                    <a:pt x="16791" y="18693"/>
                    <a:pt x="14091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2124324" y="5667548"/>
              <a:ext cx="155326" cy="52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22" fill="norm" stroke="1" extrusionOk="0">
                  <a:moveTo>
                    <a:pt x="21134" y="168"/>
                  </a:moveTo>
                  <a:cubicBezTo>
                    <a:pt x="17966" y="-5"/>
                    <a:pt x="14798" y="-178"/>
                    <a:pt x="11198" y="384"/>
                  </a:cubicBezTo>
                  <a:cubicBezTo>
                    <a:pt x="7598" y="945"/>
                    <a:pt x="3566" y="2241"/>
                    <a:pt x="1550" y="3408"/>
                  </a:cubicBezTo>
                  <a:cubicBezTo>
                    <a:pt x="-466" y="4574"/>
                    <a:pt x="-466" y="5611"/>
                    <a:pt x="1262" y="6604"/>
                  </a:cubicBezTo>
                  <a:cubicBezTo>
                    <a:pt x="2990" y="7598"/>
                    <a:pt x="6446" y="8548"/>
                    <a:pt x="8894" y="9542"/>
                  </a:cubicBezTo>
                  <a:cubicBezTo>
                    <a:pt x="11342" y="10536"/>
                    <a:pt x="12782" y="11572"/>
                    <a:pt x="12350" y="12696"/>
                  </a:cubicBezTo>
                  <a:cubicBezTo>
                    <a:pt x="11918" y="13819"/>
                    <a:pt x="9614" y="15028"/>
                    <a:pt x="7886" y="15849"/>
                  </a:cubicBezTo>
                  <a:cubicBezTo>
                    <a:pt x="6158" y="16670"/>
                    <a:pt x="5006" y="17102"/>
                    <a:pt x="4286" y="17577"/>
                  </a:cubicBezTo>
                  <a:cubicBezTo>
                    <a:pt x="3566" y="18052"/>
                    <a:pt x="3278" y="18571"/>
                    <a:pt x="4718" y="19132"/>
                  </a:cubicBezTo>
                  <a:cubicBezTo>
                    <a:pt x="6158" y="19694"/>
                    <a:pt x="9326" y="20299"/>
                    <a:pt x="12062" y="20688"/>
                  </a:cubicBezTo>
                  <a:cubicBezTo>
                    <a:pt x="14798" y="21076"/>
                    <a:pt x="17102" y="21249"/>
                    <a:pt x="19406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2336799" y="5821631"/>
              <a:ext cx="330201" cy="275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4605"/>
                  </a:moveTo>
                  <a:cubicBezTo>
                    <a:pt x="415" y="3787"/>
                    <a:pt x="831" y="2969"/>
                    <a:pt x="2077" y="2478"/>
                  </a:cubicBezTo>
                  <a:cubicBezTo>
                    <a:pt x="3323" y="1987"/>
                    <a:pt x="5400" y="1824"/>
                    <a:pt x="6992" y="3542"/>
                  </a:cubicBezTo>
                  <a:cubicBezTo>
                    <a:pt x="8585" y="5260"/>
                    <a:pt x="9692" y="8860"/>
                    <a:pt x="9623" y="12051"/>
                  </a:cubicBezTo>
                  <a:cubicBezTo>
                    <a:pt x="9554" y="15242"/>
                    <a:pt x="8308" y="18024"/>
                    <a:pt x="7338" y="19578"/>
                  </a:cubicBezTo>
                  <a:cubicBezTo>
                    <a:pt x="6369" y="21133"/>
                    <a:pt x="5677" y="21460"/>
                    <a:pt x="5331" y="21215"/>
                  </a:cubicBezTo>
                  <a:cubicBezTo>
                    <a:pt x="4985" y="20969"/>
                    <a:pt x="4985" y="20151"/>
                    <a:pt x="6092" y="18024"/>
                  </a:cubicBezTo>
                  <a:cubicBezTo>
                    <a:pt x="7200" y="15896"/>
                    <a:pt x="9415" y="12460"/>
                    <a:pt x="11423" y="9596"/>
                  </a:cubicBezTo>
                  <a:cubicBezTo>
                    <a:pt x="13431" y="6733"/>
                    <a:pt x="15231" y="4442"/>
                    <a:pt x="16269" y="2805"/>
                  </a:cubicBezTo>
                  <a:cubicBezTo>
                    <a:pt x="17308" y="1169"/>
                    <a:pt x="17585" y="187"/>
                    <a:pt x="17446" y="24"/>
                  </a:cubicBezTo>
                  <a:cubicBezTo>
                    <a:pt x="17308" y="-140"/>
                    <a:pt x="16754" y="515"/>
                    <a:pt x="15785" y="2887"/>
                  </a:cubicBezTo>
                  <a:cubicBezTo>
                    <a:pt x="14815" y="5260"/>
                    <a:pt x="13431" y="9351"/>
                    <a:pt x="12738" y="12215"/>
                  </a:cubicBezTo>
                  <a:cubicBezTo>
                    <a:pt x="12046" y="15078"/>
                    <a:pt x="12046" y="16715"/>
                    <a:pt x="12877" y="17942"/>
                  </a:cubicBezTo>
                  <a:cubicBezTo>
                    <a:pt x="13708" y="19169"/>
                    <a:pt x="15369" y="19987"/>
                    <a:pt x="16962" y="20151"/>
                  </a:cubicBezTo>
                  <a:cubicBezTo>
                    <a:pt x="18554" y="20315"/>
                    <a:pt x="20077" y="19824"/>
                    <a:pt x="21600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2774949" y="6078055"/>
              <a:ext cx="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2755899" y="5697055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86"/>
                    <a:pt x="0" y="6171"/>
                    <a:pt x="150" y="8871"/>
                  </a:cubicBezTo>
                  <a:cubicBezTo>
                    <a:pt x="300" y="11571"/>
                    <a:pt x="600" y="13886"/>
                    <a:pt x="750" y="14014"/>
                  </a:cubicBezTo>
                  <a:cubicBezTo>
                    <a:pt x="900" y="14143"/>
                    <a:pt x="900" y="12086"/>
                    <a:pt x="900" y="10414"/>
                  </a:cubicBezTo>
                  <a:cubicBezTo>
                    <a:pt x="900" y="8743"/>
                    <a:pt x="900" y="7457"/>
                    <a:pt x="1200" y="6043"/>
                  </a:cubicBezTo>
                  <a:cubicBezTo>
                    <a:pt x="1500" y="4629"/>
                    <a:pt x="2100" y="3086"/>
                    <a:pt x="2850" y="2829"/>
                  </a:cubicBezTo>
                  <a:cubicBezTo>
                    <a:pt x="3600" y="2571"/>
                    <a:pt x="4500" y="3600"/>
                    <a:pt x="5250" y="4757"/>
                  </a:cubicBezTo>
                  <a:cubicBezTo>
                    <a:pt x="6000" y="5914"/>
                    <a:pt x="6600" y="7200"/>
                    <a:pt x="7500" y="7329"/>
                  </a:cubicBezTo>
                  <a:cubicBezTo>
                    <a:pt x="8400" y="7457"/>
                    <a:pt x="9600" y="6429"/>
                    <a:pt x="10800" y="5143"/>
                  </a:cubicBezTo>
                  <a:cubicBezTo>
                    <a:pt x="12000" y="3857"/>
                    <a:pt x="13200" y="2314"/>
                    <a:pt x="14250" y="2186"/>
                  </a:cubicBezTo>
                  <a:cubicBezTo>
                    <a:pt x="15300" y="2057"/>
                    <a:pt x="16200" y="3343"/>
                    <a:pt x="17400" y="6171"/>
                  </a:cubicBezTo>
                  <a:cubicBezTo>
                    <a:pt x="18600" y="9000"/>
                    <a:pt x="20100" y="13371"/>
                    <a:pt x="20850" y="16200"/>
                  </a:cubicBezTo>
                  <a:cubicBezTo>
                    <a:pt x="21600" y="19029"/>
                    <a:pt x="216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3048000" y="6192355"/>
              <a:ext cx="762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850"/>
                    <a:pt x="12000" y="11700"/>
                    <a:pt x="8400" y="15300"/>
                  </a:cubicBezTo>
                  <a:cubicBezTo>
                    <a:pt x="4800" y="18900"/>
                    <a:pt x="24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3340100" y="5897940"/>
              <a:ext cx="266700" cy="28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2537"/>
                  </a:moveTo>
                  <a:cubicBezTo>
                    <a:pt x="0" y="1749"/>
                    <a:pt x="0" y="961"/>
                    <a:pt x="514" y="488"/>
                  </a:cubicBezTo>
                  <a:cubicBezTo>
                    <a:pt x="1029" y="15"/>
                    <a:pt x="2057" y="-143"/>
                    <a:pt x="4029" y="172"/>
                  </a:cubicBezTo>
                  <a:cubicBezTo>
                    <a:pt x="6000" y="488"/>
                    <a:pt x="8914" y="1276"/>
                    <a:pt x="10457" y="3483"/>
                  </a:cubicBezTo>
                  <a:cubicBezTo>
                    <a:pt x="12000" y="5691"/>
                    <a:pt x="12171" y="9317"/>
                    <a:pt x="11143" y="11839"/>
                  </a:cubicBezTo>
                  <a:cubicBezTo>
                    <a:pt x="10114" y="14362"/>
                    <a:pt x="7886" y="15781"/>
                    <a:pt x="6257" y="16569"/>
                  </a:cubicBezTo>
                  <a:cubicBezTo>
                    <a:pt x="4629" y="17358"/>
                    <a:pt x="3600" y="17515"/>
                    <a:pt x="3086" y="17121"/>
                  </a:cubicBezTo>
                  <a:cubicBezTo>
                    <a:pt x="2571" y="16727"/>
                    <a:pt x="2571" y="15781"/>
                    <a:pt x="3943" y="14283"/>
                  </a:cubicBezTo>
                  <a:cubicBezTo>
                    <a:pt x="5314" y="12785"/>
                    <a:pt x="8057" y="10736"/>
                    <a:pt x="10886" y="8529"/>
                  </a:cubicBezTo>
                  <a:cubicBezTo>
                    <a:pt x="13714" y="6321"/>
                    <a:pt x="16629" y="3956"/>
                    <a:pt x="18429" y="2458"/>
                  </a:cubicBezTo>
                  <a:cubicBezTo>
                    <a:pt x="20229" y="961"/>
                    <a:pt x="20914" y="330"/>
                    <a:pt x="20829" y="93"/>
                  </a:cubicBezTo>
                  <a:cubicBezTo>
                    <a:pt x="20743" y="-143"/>
                    <a:pt x="19886" y="15"/>
                    <a:pt x="18857" y="1197"/>
                  </a:cubicBezTo>
                  <a:cubicBezTo>
                    <a:pt x="17829" y="2380"/>
                    <a:pt x="16629" y="4587"/>
                    <a:pt x="16371" y="7583"/>
                  </a:cubicBezTo>
                  <a:cubicBezTo>
                    <a:pt x="16114" y="10578"/>
                    <a:pt x="16800" y="14362"/>
                    <a:pt x="17829" y="16806"/>
                  </a:cubicBezTo>
                  <a:cubicBezTo>
                    <a:pt x="18857" y="19250"/>
                    <a:pt x="20229" y="20353"/>
                    <a:pt x="21600" y="214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3695700" y="6095886"/>
              <a:ext cx="196850" cy="16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1821"/>
                  </a:moveTo>
                  <a:cubicBezTo>
                    <a:pt x="2787" y="991"/>
                    <a:pt x="5574" y="160"/>
                    <a:pt x="7548" y="21"/>
                  </a:cubicBezTo>
                  <a:cubicBezTo>
                    <a:pt x="9523" y="-117"/>
                    <a:pt x="10684" y="437"/>
                    <a:pt x="11381" y="1406"/>
                  </a:cubicBezTo>
                  <a:cubicBezTo>
                    <a:pt x="12077" y="2375"/>
                    <a:pt x="12310" y="3760"/>
                    <a:pt x="11032" y="6114"/>
                  </a:cubicBezTo>
                  <a:cubicBezTo>
                    <a:pt x="9755" y="8468"/>
                    <a:pt x="6968" y="11791"/>
                    <a:pt x="4994" y="14421"/>
                  </a:cubicBezTo>
                  <a:cubicBezTo>
                    <a:pt x="3019" y="17052"/>
                    <a:pt x="1858" y="18991"/>
                    <a:pt x="1858" y="20098"/>
                  </a:cubicBezTo>
                  <a:cubicBezTo>
                    <a:pt x="1858" y="21206"/>
                    <a:pt x="3019" y="21483"/>
                    <a:pt x="6503" y="20237"/>
                  </a:cubicBezTo>
                  <a:cubicBezTo>
                    <a:pt x="9987" y="18991"/>
                    <a:pt x="15794" y="16221"/>
                    <a:pt x="21600" y="13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3790950" y="5739388"/>
              <a:ext cx="18415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44"/>
                  </a:moveTo>
                  <a:cubicBezTo>
                    <a:pt x="248" y="4478"/>
                    <a:pt x="497" y="7112"/>
                    <a:pt x="621" y="9483"/>
                  </a:cubicBezTo>
                  <a:cubicBezTo>
                    <a:pt x="745" y="11854"/>
                    <a:pt x="745" y="13961"/>
                    <a:pt x="621" y="14356"/>
                  </a:cubicBezTo>
                  <a:cubicBezTo>
                    <a:pt x="497" y="14751"/>
                    <a:pt x="248" y="13434"/>
                    <a:pt x="621" y="11195"/>
                  </a:cubicBezTo>
                  <a:cubicBezTo>
                    <a:pt x="993" y="8956"/>
                    <a:pt x="1986" y="5795"/>
                    <a:pt x="2731" y="3556"/>
                  </a:cubicBezTo>
                  <a:cubicBezTo>
                    <a:pt x="3476" y="1317"/>
                    <a:pt x="3972" y="0"/>
                    <a:pt x="4345" y="0"/>
                  </a:cubicBezTo>
                  <a:cubicBezTo>
                    <a:pt x="4717" y="0"/>
                    <a:pt x="4966" y="1317"/>
                    <a:pt x="5214" y="2898"/>
                  </a:cubicBezTo>
                  <a:cubicBezTo>
                    <a:pt x="5462" y="4478"/>
                    <a:pt x="5710" y="6322"/>
                    <a:pt x="6331" y="7639"/>
                  </a:cubicBezTo>
                  <a:cubicBezTo>
                    <a:pt x="6952" y="8956"/>
                    <a:pt x="7945" y="9746"/>
                    <a:pt x="8814" y="9483"/>
                  </a:cubicBezTo>
                  <a:cubicBezTo>
                    <a:pt x="9683" y="9220"/>
                    <a:pt x="10428" y="7902"/>
                    <a:pt x="10924" y="6585"/>
                  </a:cubicBezTo>
                  <a:cubicBezTo>
                    <a:pt x="11421" y="5268"/>
                    <a:pt x="11669" y="3951"/>
                    <a:pt x="12166" y="2766"/>
                  </a:cubicBezTo>
                  <a:cubicBezTo>
                    <a:pt x="12662" y="1580"/>
                    <a:pt x="13407" y="527"/>
                    <a:pt x="14276" y="395"/>
                  </a:cubicBezTo>
                  <a:cubicBezTo>
                    <a:pt x="15145" y="263"/>
                    <a:pt x="16138" y="1054"/>
                    <a:pt x="17379" y="3293"/>
                  </a:cubicBezTo>
                  <a:cubicBezTo>
                    <a:pt x="18621" y="5532"/>
                    <a:pt x="20110" y="9220"/>
                    <a:pt x="20855" y="12512"/>
                  </a:cubicBezTo>
                  <a:cubicBezTo>
                    <a:pt x="21600" y="15805"/>
                    <a:pt x="21600" y="1870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057650" y="6217755"/>
              <a:ext cx="825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400550" y="6255855"/>
              <a:ext cx="2921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10800"/>
                    <a:pt x="9391" y="21600"/>
                    <a:pt x="12991" y="21600"/>
                  </a:cubicBezTo>
                  <a:cubicBezTo>
                    <a:pt x="16591" y="21600"/>
                    <a:pt x="19096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946650" y="6224105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5149850" y="6249505"/>
              <a:ext cx="762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422899" y="5949924"/>
              <a:ext cx="273051" cy="28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5288"/>
                  </a:moveTo>
                  <a:cubicBezTo>
                    <a:pt x="0" y="4499"/>
                    <a:pt x="0" y="3711"/>
                    <a:pt x="753" y="2765"/>
                  </a:cubicBezTo>
                  <a:cubicBezTo>
                    <a:pt x="1507" y="1819"/>
                    <a:pt x="3014" y="715"/>
                    <a:pt x="5107" y="1188"/>
                  </a:cubicBezTo>
                  <a:cubicBezTo>
                    <a:pt x="7200" y="1661"/>
                    <a:pt x="9879" y="3711"/>
                    <a:pt x="10884" y="6864"/>
                  </a:cubicBezTo>
                  <a:cubicBezTo>
                    <a:pt x="11888" y="10018"/>
                    <a:pt x="11219" y="14274"/>
                    <a:pt x="10549" y="16797"/>
                  </a:cubicBezTo>
                  <a:cubicBezTo>
                    <a:pt x="9879" y="19320"/>
                    <a:pt x="9209" y="20108"/>
                    <a:pt x="8456" y="20660"/>
                  </a:cubicBezTo>
                  <a:cubicBezTo>
                    <a:pt x="7702" y="21212"/>
                    <a:pt x="6865" y="21527"/>
                    <a:pt x="6447" y="21291"/>
                  </a:cubicBezTo>
                  <a:cubicBezTo>
                    <a:pt x="6028" y="21054"/>
                    <a:pt x="6028" y="20266"/>
                    <a:pt x="7284" y="18137"/>
                  </a:cubicBezTo>
                  <a:cubicBezTo>
                    <a:pt x="8540" y="16009"/>
                    <a:pt x="11051" y="12540"/>
                    <a:pt x="13479" y="9545"/>
                  </a:cubicBezTo>
                  <a:cubicBezTo>
                    <a:pt x="15907" y="6549"/>
                    <a:pt x="18251" y="4026"/>
                    <a:pt x="19591" y="2371"/>
                  </a:cubicBezTo>
                  <a:cubicBezTo>
                    <a:pt x="20930" y="715"/>
                    <a:pt x="21265" y="-73"/>
                    <a:pt x="20847" y="6"/>
                  </a:cubicBezTo>
                  <a:cubicBezTo>
                    <a:pt x="20428" y="85"/>
                    <a:pt x="19256" y="1031"/>
                    <a:pt x="18335" y="3080"/>
                  </a:cubicBezTo>
                  <a:cubicBezTo>
                    <a:pt x="17414" y="5130"/>
                    <a:pt x="16744" y="8283"/>
                    <a:pt x="16409" y="10806"/>
                  </a:cubicBezTo>
                  <a:cubicBezTo>
                    <a:pt x="16074" y="13328"/>
                    <a:pt x="16074" y="15220"/>
                    <a:pt x="16995" y="16876"/>
                  </a:cubicBezTo>
                  <a:cubicBezTo>
                    <a:pt x="17916" y="18531"/>
                    <a:pt x="19758" y="19950"/>
                    <a:pt x="2160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792611" y="6194771"/>
              <a:ext cx="144640" cy="159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151" fill="norm" stroke="1" extrusionOk="0">
                  <a:moveTo>
                    <a:pt x="2608" y="6412"/>
                  </a:moveTo>
                  <a:cubicBezTo>
                    <a:pt x="2608" y="10620"/>
                    <a:pt x="2608" y="14828"/>
                    <a:pt x="2139" y="17493"/>
                  </a:cubicBezTo>
                  <a:cubicBezTo>
                    <a:pt x="1669" y="20158"/>
                    <a:pt x="730" y="21280"/>
                    <a:pt x="261" y="21140"/>
                  </a:cubicBezTo>
                  <a:cubicBezTo>
                    <a:pt x="-209" y="20999"/>
                    <a:pt x="-209" y="19597"/>
                    <a:pt x="1669" y="16090"/>
                  </a:cubicBezTo>
                  <a:cubicBezTo>
                    <a:pt x="3548" y="12584"/>
                    <a:pt x="7304" y="6974"/>
                    <a:pt x="10121" y="3748"/>
                  </a:cubicBezTo>
                  <a:cubicBezTo>
                    <a:pt x="12939" y="522"/>
                    <a:pt x="14817" y="-320"/>
                    <a:pt x="16226" y="101"/>
                  </a:cubicBezTo>
                  <a:cubicBezTo>
                    <a:pt x="17634" y="522"/>
                    <a:pt x="18574" y="2205"/>
                    <a:pt x="19356" y="5150"/>
                  </a:cubicBezTo>
                  <a:cubicBezTo>
                    <a:pt x="20139" y="8096"/>
                    <a:pt x="20765" y="12303"/>
                    <a:pt x="21391" y="16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803900" y="5760555"/>
              <a:ext cx="2095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6" y="4000"/>
                    <a:pt x="873" y="8000"/>
                    <a:pt x="982" y="10667"/>
                  </a:cubicBezTo>
                  <a:cubicBezTo>
                    <a:pt x="1091" y="13333"/>
                    <a:pt x="873" y="14667"/>
                    <a:pt x="873" y="14667"/>
                  </a:cubicBezTo>
                  <a:cubicBezTo>
                    <a:pt x="873" y="14667"/>
                    <a:pt x="1091" y="13333"/>
                    <a:pt x="1855" y="11200"/>
                  </a:cubicBezTo>
                  <a:cubicBezTo>
                    <a:pt x="2618" y="9067"/>
                    <a:pt x="3927" y="6133"/>
                    <a:pt x="4909" y="4133"/>
                  </a:cubicBezTo>
                  <a:cubicBezTo>
                    <a:pt x="5891" y="2133"/>
                    <a:pt x="6545" y="1067"/>
                    <a:pt x="6873" y="1200"/>
                  </a:cubicBezTo>
                  <a:cubicBezTo>
                    <a:pt x="7200" y="1333"/>
                    <a:pt x="7200" y="2667"/>
                    <a:pt x="7418" y="4000"/>
                  </a:cubicBezTo>
                  <a:cubicBezTo>
                    <a:pt x="7636" y="5333"/>
                    <a:pt x="8073" y="6667"/>
                    <a:pt x="8509" y="8000"/>
                  </a:cubicBezTo>
                  <a:cubicBezTo>
                    <a:pt x="8945" y="9333"/>
                    <a:pt x="9382" y="10667"/>
                    <a:pt x="9927" y="10667"/>
                  </a:cubicBezTo>
                  <a:cubicBezTo>
                    <a:pt x="10473" y="10667"/>
                    <a:pt x="11127" y="9333"/>
                    <a:pt x="11891" y="8133"/>
                  </a:cubicBezTo>
                  <a:cubicBezTo>
                    <a:pt x="12655" y="6933"/>
                    <a:pt x="13527" y="5867"/>
                    <a:pt x="14509" y="5067"/>
                  </a:cubicBezTo>
                  <a:cubicBezTo>
                    <a:pt x="15491" y="4267"/>
                    <a:pt x="16582" y="3733"/>
                    <a:pt x="17345" y="4800"/>
                  </a:cubicBezTo>
                  <a:cubicBezTo>
                    <a:pt x="18109" y="5867"/>
                    <a:pt x="18545" y="8533"/>
                    <a:pt x="19200" y="11600"/>
                  </a:cubicBezTo>
                  <a:cubicBezTo>
                    <a:pt x="19855" y="14667"/>
                    <a:pt x="20727" y="181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102350" y="5792305"/>
              <a:ext cx="125353" cy="7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600" fill="norm" stroke="1" extrusionOk="0">
                  <a:moveTo>
                    <a:pt x="11880" y="0"/>
                  </a:moveTo>
                  <a:cubicBezTo>
                    <a:pt x="13680" y="0"/>
                    <a:pt x="15480" y="0"/>
                    <a:pt x="17100" y="193"/>
                  </a:cubicBezTo>
                  <a:cubicBezTo>
                    <a:pt x="18720" y="386"/>
                    <a:pt x="20160" y="771"/>
                    <a:pt x="20880" y="1511"/>
                  </a:cubicBezTo>
                  <a:cubicBezTo>
                    <a:pt x="21600" y="2250"/>
                    <a:pt x="21600" y="3343"/>
                    <a:pt x="19620" y="4468"/>
                  </a:cubicBezTo>
                  <a:cubicBezTo>
                    <a:pt x="17640" y="5593"/>
                    <a:pt x="13680" y="6750"/>
                    <a:pt x="11160" y="7971"/>
                  </a:cubicBezTo>
                  <a:cubicBezTo>
                    <a:pt x="8640" y="9193"/>
                    <a:pt x="7560" y="10479"/>
                    <a:pt x="8100" y="11796"/>
                  </a:cubicBezTo>
                  <a:cubicBezTo>
                    <a:pt x="8640" y="13114"/>
                    <a:pt x="10800" y="14464"/>
                    <a:pt x="11880" y="15879"/>
                  </a:cubicBezTo>
                  <a:cubicBezTo>
                    <a:pt x="12960" y="17293"/>
                    <a:pt x="12960" y="18771"/>
                    <a:pt x="11700" y="19736"/>
                  </a:cubicBezTo>
                  <a:cubicBezTo>
                    <a:pt x="10440" y="20700"/>
                    <a:pt x="7920" y="21150"/>
                    <a:pt x="5760" y="21375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324600" y="3252305"/>
              <a:ext cx="7239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1" y="18450"/>
                    <a:pt x="4421" y="15300"/>
                    <a:pt x="6632" y="12825"/>
                  </a:cubicBezTo>
                  <a:cubicBezTo>
                    <a:pt x="8842" y="10350"/>
                    <a:pt x="11053" y="8550"/>
                    <a:pt x="13137" y="7200"/>
                  </a:cubicBezTo>
                  <a:cubicBezTo>
                    <a:pt x="15221" y="5850"/>
                    <a:pt x="17179" y="4950"/>
                    <a:pt x="18568" y="3825"/>
                  </a:cubicBezTo>
                  <a:cubicBezTo>
                    <a:pt x="19958" y="2700"/>
                    <a:pt x="20779" y="13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867031" y="3187581"/>
              <a:ext cx="208462" cy="255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25" fill="norm" stroke="1" extrusionOk="0">
                  <a:moveTo>
                    <a:pt x="2273" y="1175"/>
                  </a:moveTo>
                  <a:cubicBezTo>
                    <a:pt x="1003" y="996"/>
                    <a:pt x="-268" y="818"/>
                    <a:pt x="50" y="550"/>
                  </a:cubicBezTo>
                  <a:cubicBezTo>
                    <a:pt x="367" y="282"/>
                    <a:pt x="2273" y="-75"/>
                    <a:pt x="5661" y="14"/>
                  </a:cubicBezTo>
                  <a:cubicBezTo>
                    <a:pt x="9050" y="104"/>
                    <a:pt x="13920" y="639"/>
                    <a:pt x="16991" y="2424"/>
                  </a:cubicBezTo>
                  <a:cubicBezTo>
                    <a:pt x="20061" y="4209"/>
                    <a:pt x="21332" y="7244"/>
                    <a:pt x="20697" y="10636"/>
                  </a:cubicBezTo>
                  <a:cubicBezTo>
                    <a:pt x="20061" y="14027"/>
                    <a:pt x="17520" y="17776"/>
                    <a:pt x="14979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8864599" y="3170703"/>
              <a:ext cx="146051" cy="43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892"/>
                  </a:moveTo>
                  <a:cubicBezTo>
                    <a:pt x="20661" y="475"/>
                    <a:pt x="19722" y="57"/>
                    <a:pt x="18313" y="5"/>
                  </a:cubicBezTo>
                  <a:cubicBezTo>
                    <a:pt x="16904" y="-47"/>
                    <a:pt x="15026" y="266"/>
                    <a:pt x="12209" y="1362"/>
                  </a:cubicBezTo>
                  <a:cubicBezTo>
                    <a:pt x="9391" y="2457"/>
                    <a:pt x="5635" y="4336"/>
                    <a:pt x="3287" y="6370"/>
                  </a:cubicBezTo>
                  <a:cubicBezTo>
                    <a:pt x="939" y="8405"/>
                    <a:pt x="0" y="10596"/>
                    <a:pt x="0" y="12318"/>
                  </a:cubicBezTo>
                  <a:cubicBezTo>
                    <a:pt x="0" y="14040"/>
                    <a:pt x="939" y="15292"/>
                    <a:pt x="4070" y="16753"/>
                  </a:cubicBezTo>
                  <a:cubicBezTo>
                    <a:pt x="7200" y="18214"/>
                    <a:pt x="12522" y="19883"/>
                    <a:pt x="17843" y="21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8491677" y="3523617"/>
              <a:ext cx="176074" cy="21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55" fill="norm" stroke="1" extrusionOk="0">
                  <a:moveTo>
                    <a:pt x="15219" y="4532"/>
                  </a:moveTo>
                  <a:cubicBezTo>
                    <a:pt x="15219" y="3493"/>
                    <a:pt x="15219" y="2455"/>
                    <a:pt x="14833" y="1520"/>
                  </a:cubicBezTo>
                  <a:cubicBezTo>
                    <a:pt x="14447" y="586"/>
                    <a:pt x="13676" y="-245"/>
                    <a:pt x="11361" y="67"/>
                  </a:cubicBezTo>
                  <a:cubicBezTo>
                    <a:pt x="9047" y="378"/>
                    <a:pt x="5190" y="1832"/>
                    <a:pt x="2876" y="3701"/>
                  </a:cubicBezTo>
                  <a:cubicBezTo>
                    <a:pt x="561" y="5570"/>
                    <a:pt x="-210" y="7855"/>
                    <a:pt x="47" y="10243"/>
                  </a:cubicBezTo>
                  <a:cubicBezTo>
                    <a:pt x="304" y="12632"/>
                    <a:pt x="1590" y="15124"/>
                    <a:pt x="3647" y="16267"/>
                  </a:cubicBezTo>
                  <a:cubicBezTo>
                    <a:pt x="5704" y="17409"/>
                    <a:pt x="8533" y="17201"/>
                    <a:pt x="10719" y="15540"/>
                  </a:cubicBezTo>
                  <a:cubicBezTo>
                    <a:pt x="12904" y="13878"/>
                    <a:pt x="14447" y="10763"/>
                    <a:pt x="15347" y="8686"/>
                  </a:cubicBezTo>
                  <a:cubicBezTo>
                    <a:pt x="16247" y="6609"/>
                    <a:pt x="16504" y="5570"/>
                    <a:pt x="16633" y="5570"/>
                  </a:cubicBezTo>
                  <a:cubicBezTo>
                    <a:pt x="16761" y="5570"/>
                    <a:pt x="16761" y="6609"/>
                    <a:pt x="16761" y="8686"/>
                  </a:cubicBezTo>
                  <a:cubicBezTo>
                    <a:pt x="16761" y="10763"/>
                    <a:pt x="16761" y="13878"/>
                    <a:pt x="17533" y="16163"/>
                  </a:cubicBezTo>
                  <a:cubicBezTo>
                    <a:pt x="18304" y="18447"/>
                    <a:pt x="19847" y="19901"/>
                    <a:pt x="2139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8769350" y="3677755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798672" y="3204594"/>
              <a:ext cx="145726" cy="43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505" fill="norm" stroke="1" extrusionOk="0">
                  <a:moveTo>
                    <a:pt x="384" y="1094"/>
                  </a:moveTo>
                  <a:cubicBezTo>
                    <a:pt x="80" y="575"/>
                    <a:pt x="-224" y="56"/>
                    <a:pt x="232" y="4"/>
                  </a:cubicBezTo>
                  <a:cubicBezTo>
                    <a:pt x="689" y="-48"/>
                    <a:pt x="1906" y="367"/>
                    <a:pt x="5252" y="2081"/>
                  </a:cubicBezTo>
                  <a:cubicBezTo>
                    <a:pt x="8599" y="3794"/>
                    <a:pt x="14075" y="6806"/>
                    <a:pt x="17269" y="9558"/>
                  </a:cubicBezTo>
                  <a:cubicBezTo>
                    <a:pt x="20463" y="12310"/>
                    <a:pt x="21376" y="14802"/>
                    <a:pt x="20768" y="16619"/>
                  </a:cubicBezTo>
                  <a:cubicBezTo>
                    <a:pt x="20159" y="18437"/>
                    <a:pt x="18030" y="19579"/>
                    <a:pt x="15748" y="20358"/>
                  </a:cubicBezTo>
                  <a:cubicBezTo>
                    <a:pt x="13466" y="21137"/>
                    <a:pt x="11032" y="21552"/>
                    <a:pt x="10272" y="21500"/>
                  </a:cubicBezTo>
                  <a:cubicBezTo>
                    <a:pt x="9511" y="21448"/>
                    <a:pt x="10424" y="20929"/>
                    <a:pt x="11489" y="20514"/>
                  </a:cubicBezTo>
                  <a:cubicBezTo>
                    <a:pt x="12553" y="20098"/>
                    <a:pt x="13770" y="19787"/>
                    <a:pt x="14987" y="19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080749" y="3595205"/>
              <a:ext cx="103608" cy="26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48" fill="norm" stroke="1" extrusionOk="0">
                  <a:moveTo>
                    <a:pt x="0" y="0"/>
                  </a:moveTo>
                  <a:cubicBezTo>
                    <a:pt x="1728" y="3037"/>
                    <a:pt x="3456" y="6075"/>
                    <a:pt x="4320" y="8859"/>
                  </a:cubicBezTo>
                  <a:cubicBezTo>
                    <a:pt x="5184" y="11644"/>
                    <a:pt x="5184" y="14175"/>
                    <a:pt x="4968" y="15862"/>
                  </a:cubicBezTo>
                  <a:cubicBezTo>
                    <a:pt x="4752" y="17550"/>
                    <a:pt x="4320" y="18394"/>
                    <a:pt x="3888" y="18394"/>
                  </a:cubicBezTo>
                  <a:cubicBezTo>
                    <a:pt x="3456" y="18394"/>
                    <a:pt x="3024" y="17550"/>
                    <a:pt x="3240" y="16622"/>
                  </a:cubicBezTo>
                  <a:cubicBezTo>
                    <a:pt x="3456" y="15694"/>
                    <a:pt x="4320" y="14681"/>
                    <a:pt x="5400" y="13584"/>
                  </a:cubicBezTo>
                  <a:cubicBezTo>
                    <a:pt x="6480" y="12487"/>
                    <a:pt x="7776" y="11306"/>
                    <a:pt x="9504" y="10631"/>
                  </a:cubicBezTo>
                  <a:cubicBezTo>
                    <a:pt x="11232" y="9956"/>
                    <a:pt x="13392" y="9788"/>
                    <a:pt x="15336" y="10125"/>
                  </a:cubicBezTo>
                  <a:cubicBezTo>
                    <a:pt x="17280" y="10462"/>
                    <a:pt x="19008" y="11306"/>
                    <a:pt x="20088" y="12572"/>
                  </a:cubicBezTo>
                  <a:cubicBezTo>
                    <a:pt x="21168" y="13838"/>
                    <a:pt x="21600" y="15525"/>
                    <a:pt x="20520" y="17044"/>
                  </a:cubicBezTo>
                  <a:cubicBezTo>
                    <a:pt x="19440" y="18563"/>
                    <a:pt x="16848" y="19912"/>
                    <a:pt x="14472" y="20672"/>
                  </a:cubicBezTo>
                  <a:cubicBezTo>
                    <a:pt x="12096" y="21431"/>
                    <a:pt x="9936" y="21600"/>
                    <a:pt x="8640" y="20925"/>
                  </a:cubicBezTo>
                  <a:cubicBezTo>
                    <a:pt x="7344" y="20250"/>
                    <a:pt x="6912" y="18731"/>
                    <a:pt x="7992" y="17719"/>
                  </a:cubicBezTo>
                  <a:cubicBezTo>
                    <a:pt x="9072" y="16706"/>
                    <a:pt x="11664" y="16200"/>
                    <a:pt x="14256" y="15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277600" y="3811105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240945" y="4325455"/>
              <a:ext cx="128380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659" y="21600"/>
                  </a:moveTo>
                  <a:cubicBezTo>
                    <a:pt x="339" y="21000"/>
                    <a:pt x="19" y="20400"/>
                    <a:pt x="1" y="20100"/>
                  </a:cubicBezTo>
                  <a:cubicBezTo>
                    <a:pt x="-17" y="19800"/>
                    <a:pt x="268" y="19800"/>
                    <a:pt x="1157" y="19800"/>
                  </a:cubicBezTo>
                  <a:cubicBezTo>
                    <a:pt x="2047" y="19800"/>
                    <a:pt x="3541" y="19800"/>
                    <a:pt x="4947" y="18900"/>
                  </a:cubicBezTo>
                  <a:cubicBezTo>
                    <a:pt x="6353" y="18000"/>
                    <a:pt x="7669" y="16200"/>
                    <a:pt x="9004" y="14100"/>
                  </a:cubicBezTo>
                  <a:cubicBezTo>
                    <a:pt x="10338" y="12000"/>
                    <a:pt x="11690" y="9600"/>
                    <a:pt x="12971" y="7800"/>
                  </a:cubicBezTo>
                  <a:cubicBezTo>
                    <a:pt x="14253" y="6000"/>
                    <a:pt x="15462" y="4800"/>
                    <a:pt x="16690" y="3900"/>
                  </a:cubicBezTo>
                  <a:cubicBezTo>
                    <a:pt x="17918" y="3000"/>
                    <a:pt x="19163" y="2400"/>
                    <a:pt x="19982" y="1800"/>
                  </a:cubicBezTo>
                  <a:cubicBezTo>
                    <a:pt x="20800" y="1200"/>
                    <a:pt x="21192" y="600"/>
                    <a:pt x="215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321591" y="4250263"/>
              <a:ext cx="333394" cy="18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82" fill="norm" stroke="1" extrusionOk="0">
                  <a:moveTo>
                    <a:pt x="5998" y="3606"/>
                  </a:moveTo>
                  <a:cubicBezTo>
                    <a:pt x="5198" y="3110"/>
                    <a:pt x="4398" y="2613"/>
                    <a:pt x="3198" y="1992"/>
                  </a:cubicBezTo>
                  <a:cubicBezTo>
                    <a:pt x="1998" y="1372"/>
                    <a:pt x="398" y="627"/>
                    <a:pt x="64" y="254"/>
                  </a:cubicBezTo>
                  <a:cubicBezTo>
                    <a:pt x="-269" y="-118"/>
                    <a:pt x="664" y="-118"/>
                    <a:pt x="3664" y="503"/>
                  </a:cubicBezTo>
                  <a:cubicBezTo>
                    <a:pt x="6664" y="1123"/>
                    <a:pt x="11731" y="2365"/>
                    <a:pt x="14931" y="3606"/>
                  </a:cubicBezTo>
                  <a:cubicBezTo>
                    <a:pt x="18131" y="4848"/>
                    <a:pt x="19464" y="6089"/>
                    <a:pt x="20264" y="7330"/>
                  </a:cubicBezTo>
                  <a:cubicBezTo>
                    <a:pt x="21064" y="8572"/>
                    <a:pt x="21331" y="9813"/>
                    <a:pt x="20464" y="12172"/>
                  </a:cubicBezTo>
                  <a:cubicBezTo>
                    <a:pt x="19598" y="14530"/>
                    <a:pt x="17598" y="18006"/>
                    <a:pt x="15598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9936303" y="4219256"/>
              <a:ext cx="166548" cy="34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90" fill="norm" stroke="1" extrusionOk="0">
                  <a:moveTo>
                    <a:pt x="21245" y="1490"/>
                  </a:moveTo>
                  <a:cubicBezTo>
                    <a:pt x="19895" y="957"/>
                    <a:pt x="18545" y="423"/>
                    <a:pt x="17195" y="157"/>
                  </a:cubicBezTo>
                  <a:cubicBezTo>
                    <a:pt x="15845" y="-110"/>
                    <a:pt x="14495" y="-110"/>
                    <a:pt x="12335" y="757"/>
                  </a:cubicBezTo>
                  <a:cubicBezTo>
                    <a:pt x="10175" y="1623"/>
                    <a:pt x="7205" y="3357"/>
                    <a:pt x="4910" y="5223"/>
                  </a:cubicBezTo>
                  <a:cubicBezTo>
                    <a:pt x="2615" y="7090"/>
                    <a:pt x="995" y="9090"/>
                    <a:pt x="320" y="10957"/>
                  </a:cubicBezTo>
                  <a:cubicBezTo>
                    <a:pt x="-355" y="12823"/>
                    <a:pt x="-85" y="14557"/>
                    <a:pt x="2345" y="16290"/>
                  </a:cubicBezTo>
                  <a:cubicBezTo>
                    <a:pt x="4775" y="18023"/>
                    <a:pt x="9365" y="19757"/>
                    <a:pt x="13955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9685637" y="4550064"/>
              <a:ext cx="182264" cy="14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251" fill="norm" stroke="1" extrusionOk="0">
                  <a:moveTo>
                    <a:pt x="18400" y="7164"/>
                  </a:moveTo>
                  <a:cubicBezTo>
                    <a:pt x="14676" y="4660"/>
                    <a:pt x="10951" y="2155"/>
                    <a:pt x="8469" y="903"/>
                  </a:cubicBezTo>
                  <a:cubicBezTo>
                    <a:pt x="5986" y="-349"/>
                    <a:pt x="4745" y="-349"/>
                    <a:pt x="3503" y="1216"/>
                  </a:cubicBezTo>
                  <a:cubicBezTo>
                    <a:pt x="2262" y="2781"/>
                    <a:pt x="1020" y="5912"/>
                    <a:pt x="400" y="8260"/>
                  </a:cubicBezTo>
                  <a:cubicBezTo>
                    <a:pt x="-221" y="10608"/>
                    <a:pt x="-221" y="12173"/>
                    <a:pt x="1145" y="13112"/>
                  </a:cubicBezTo>
                  <a:cubicBezTo>
                    <a:pt x="2510" y="14051"/>
                    <a:pt x="5241" y="14364"/>
                    <a:pt x="7227" y="13894"/>
                  </a:cubicBezTo>
                  <a:cubicBezTo>
                    <a:pt x="9213" y="13425"/>
                    <a:pt x="10455" y="12173"/>
                    <a:pt x="11696" y="10608"/>
                  </a:cubicBezTo>
                  <a:cubicBezTo>
                    <a:pt x="12938" y="9042"/>
                    <a:pt x="14179" y="7164"/>
                    <a:pt x="14676" y="7164"/>
                  </a:cubicBezTo>
                  <a:cubicBezTo>
                    <a:pt x="15172" y="7164"/>
                    <a:pt x="14924" y="9042"/>
                    <a:pt x="15917" y="11703"/>
                  </a:cubicBezTo>
                  <a:cubicBezTo>
                    <a:pt x="16910" y="14364"/>
                    <a:pt x="19145" y="17808"/>
                    <a:pt x="21379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9878337" y="4644278"/>
              <a:ext cx="192763" cy="126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18" fill="norm" stroke="1" extrusionOk="0">
                  <a:moveTo>
                    <a:pt x="251" y="5090"/>
                  </a:moveTo>
                  <a:cubicBezTo>
                    <a:pt x="16" y="3320"/>
                    <a:pt x="-219" y="1549"/>
                    <a:pt x="368" y="664"/>
                  </a:cubicBezTo>
                  <a:cubicBezTo>
                    <a:pt x="955" y="-221"/>
                    <a:pt x="2364" y="-221"/>
                    <a:pt x="3303" y="664"/>
                  </a:cubicBezTo>
                  <a:cubicBezTo>
                    <a:pt x="4242" y="1549"/>
                    <a:pt x="4711" y="3320"/>
                    <a:pt x="4477" y="6153"/>
                  </a:cubicBezTo>
                  <a:cubicBezTo>
                    <a:pt x="4242" y="8986"/>
                    <a:pt x="3303" y="12881"/>
                    <a:pt x="2364" y="15359"/>
                  </a:cubicBezTo>
                  <a:cubicBezTo>
                    <a:pt x="1424" y="17838"/>
                    <a:pt x="485" y="18900"/>
                    <a:pt x="720" y="19786"/>
                  </a:cubicBezTo>
                  <a:cubicBezTo>
                    <a:pt x="955" y="20671"/>
                    <a:pt x="2364" y="21379"/>
                    <a:pt x="6003" y="21025"/>
                  </a:cubicBezTo>
                  <a:cubicBezTo>
                    <a:pt x="9642" y="20671"/>
                    <a:pt x="15511" y="19254"/>
                    <a:pt x="21381" y="178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1423649" y="4337120"/>
              <a:ext cx="179135" cy="335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150" fill="norm" stroke="1" extrusionOk="0">
                  <a:moveTo>
                    <a:pt x="0" y="2466"/>
                  </a:moveTo>
                  <a:cubicBezTo>
                    <a:pt x="497" y="1399"/>
                    <a:pt x="993" y="332"/>
                    <a:pt x="2359" y="66"/>
                  </a:cubicBezTo>
                  <a:cubicBezTo>
                    <a:pt x="3724" y="-201"/>
                    <a:pt x="5959" y="332"/>
                    <a:pt x="9310" y="1999"/>
                  </a:cubicBezTo>
                  <a:cubicBezTo>
                    <a:pt x="12662" y="3666"/>
                    <a:pt x="17131" y="6466"/>
                    <a:pt x="19366" y="9132"/>
                  </a:cubicBezTo>
                  <a:cubicBezTo>
                    <a:pt x="21600" y="11799"/>
                    <a:pt x="21600" y="14332"/>
                    <a:pt x="19117" y="16399"/>
                  </a:cubicBezTo>
                  <a:cubicBezTo>
                    <a:pt x="16634" y="18466"/>
                    <a:pt x="11669" y="20066"/>
                    <a:pt x="8566" y="20732"/>
                  </a:cubicBezTo>
                  <a:cubicBezTo>
                    <a:pt x="5462" y="21399"/>
                    <a:pt x="4221" y="21132"/>
                    <a:pt x="2979" y="20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1804650" y="4331805"/>
              <a:ext cx="149000" cy="356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3" fill="norm" stroke="1" extrusionOk="0">
                  <a:moveTo>
                    <a:pt x="8100" y="0"/>
                  </a:moveTo>
                  <a:cubicBezTo>
                    <a:pt x="8400" y="4218"/>
                    <a:pt x="8700" y="8436"/>
                    <a:pt x="8250" y="11822"/>
                  </a:cubicBezTo>
                  <a:cubicBezTo>
                    <a:pt x="7800" y="15209"/>
                    <a:pt x="6600" y="17766"/>
                    <a:pt x="5550" y="19299"/>
                  </a:cubicBezTo>
                  <a:cubicBezTo>
                    <a:pt x="4500" y="20833"/>
                    <a:pt x="3600" y="21344"/>
                    <a:pt x="3150" y="21280"/>
                  </a:cubicBezTo>
                  <a:cubicBezTo>
                    <a:pt x="2700" y="21217"/>
                    <a:pt x="2700" y="20578"/>
                    <a:pt x="3600" y="19363"/>
                  </a:cubicBezTo>
                  <a:cubicBezTo>
                    <a:pt x="4500" y="18149"/>
                    <a:pt x="6300" y="16360"/>
                    <a:pt x="7650" y="15146"/>
                  </a:cubicBezTo>
                  <a:cubicBezTo>
                    <a:pt x="9000" y="13931"/>
                    <a:pt x="9900" y="13292"/>
                    <a:pt x="10800" y="12653"/>
                  </a:cubicBezTo>
                  <a:cubicBezTo>
                    <a:pt x="11700" y="12014"/>
                    <a:pt x="12600" y="11375"/>
                    <a:pt x="13800" y="11056"/>
                  </a:cubicBezTo>
                  <a:cubicBezTo>
                    <a:pt x="15000" y="10736"/>
                    <a:pt x="16500" y="10736"/>
                    <a:pt x="18150" y="11759"/>
                  </a:cubicBezTo>
                  <a:cubicBezTo>
                    <a:pt x="19800" y="12781"/>
                    <a:pt x="21600" y="14826"/>
                    <a:pt x="21000" y="16551"/>
                  </a:cubicBezTo>
                  <a:cubicBezTo>
                    <a:pt x="20400" y="18277"/>
                    <a:pt x="17400" y="19683"/>
                    <a:pt x="13800" y="20514"/>
                  </a:cubicBezTo>
                  <a:cubicBezTo>
                    <a:pt x="10200" y="21344"/>
                    <a:pt x="6000" y="21600"/>
                    <a:pt x="3450" y="21472"/>
                  </a:cubicBezTo>
                  <a:cubicBezTo>
                    <a:pt x="900" y="21344"/>
                    <a:pt x="0" y="20833"/>
                    <a:pt x="0" y="20322"/>
                  </a:cubicBezTo>
                  <a:cubicBezTo>
                    <a:pt x="0" y="19811"/>
                    <a:pt x="900" y="19299"/>
                    <a:pt x="1800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12001500" y="4653538"/>
              <a:ext cx="203200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4320"/>
                  </a:moveTo>
                  <a:cubicBezTo>
                    <a:pt x="225" y="2659"/>
                    <a:pt x="450" y="997"/>
                    <a:pt x="1125" y="333"/>
                  </a:cubicBezTo>
                  <a:cubicBezTo>
                    <a:pt x="1800" y="-332"/>
                    <a:pt x="2925" y="0"/>
                    <a:pt x="3825" y="1330"/>
                  </a:cubicBezTo>
                  <a:cubicBezTo>
                    <a:pt x="4725" y="2659"/>
                    <a:pt x="5400" y="4985"/>
                    <a:pt x="5400" y="6813"/>
                  </a:cubicBezTo>
                  <a:cubicBezTo>
                    <a:pt x="5400" y="8640"/>
                    <a:pt x="4725" y="9970"/>
                    <a:pt x="3600" y="11631"/>
                  </a:cubicBezTo>
                  <a:cubicBezTo>
                    <a:pt x="2475" y="13293"/>
                    <a:pt x="900" y="15286"/>
                    <a:pt x="787" y="16450"/>
                  </a:cubicBezTo>
                  <a:cubicBezTo>
                    <a:pt x="675" y="17613"/>
                    <a:pt x="2025" y="17945"/>
                    <a:pt x="5738" y="18610"/>
                  </a:cubicBezTo>
                  <a:cubicBezTo>
                    <a:pt x="9450" y="19274"/>
                    <a:pt x="15525" y="20271"/>
                    <a:pt x="21600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540500" y="6116155"/>
              <a:ext cx="23050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8" y="21086"/>
                    <a:pt x="397" y="20571"/>
                    <a:pt x="813" y="20314"/>
                  </a:cubicBezTo>
                  <a:cubicBezTo>
                    <a:pt x="1230" y="20057"/>
                    <a:pt x="1864" y="20057"/>
                    <a:pt x="2549" y="19286"/>
                  </a:cubicBezTo>
                  <a:cubicBezTo>
                    <a:pt x="3233" y="18514"/>
                    <a:pt x="3967" y="16971"/>
                    <a:pt x="4711" y="15429"/>
                  </a:cubicBezTo>
                  <a:cubicBezTo>
                    <a:pt x="5455" y="13886"/>
                    <a:pt x="6208" y="12343"/>
                    <a:pt x="7012" y="11571"/>
                  </a:cubicBezTo>
                  <a:cubicBezTo>
                    <a:pt x="7815" y="10800"/>
                    <a:pt x="8668" y="10800"/>
                    <a:pt x="9511" y="10800"/>
                  </a:cubicBezTo>
                  <a:cubicBezTo>
                    <a:pt x="10354" y="10800"/>
                    <a:pt x="11187" y="10800"/>
                    <a:pt x="12030" y="10800"/>
                  </a:cubicBezTo>
                  <a:cubicBezTo>
                    <a:pt x="12873" y="10800"/>
                    <a:pt x="13726" y="10800"/>
                    <a:pt x="14539" y="10800"/>
                  </a:cubicBezTo>
                  <a:cubicBezTo>
                    <a:pt x="15352" y="10800"/>
                    <a:pt x="16126" y="10800"/>
                    <a:pt x="16909" y="10800"/>
                  </a:cubicBezTo>
                  <a:cubicBezTo>
                    <a:pt x="17693" y="10800"/>
                    <a:pt x="18486" y="10800"/>
                    <a:pt x="19200" y="10800"/>
                  </a:cubicBezTo>
                  <a:cubicBezTo>
                    <a:pt x="19914" y="10800"/>
                    <a:pt x="20549" y="10800"/>
                    <a:pt x="20916" y="10800"/>
                  </a:cubicBezTo>
                  <a:cubicBezTo>
                    <a:pt x="21283" y="10800"/>
                    <a:pt x="21382" y="10800"/>
                    <a:pt x="21451" y="9000"/>
                  </a:cubicBezTo>
                  <a:cubicBezTo>
                    <a:pt x="21521" y="7200"/>
                    <a:pt x="2156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724899" y="5957405"/>
              <a:ext cx="18030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600" fill="norm" stroke="1" extrusionOk="0">
                  <a:moveTo>
                    <a:pt x="0" y="0"/>
                  </a:moveTo>
                  <a:cubicBezTo>
                    <a:pt x="0" y="919"/>
                    <a:pt x="0" y="1838"/>
                    <a:pt x="1718" y="2834"/>
                  </a:cubicBezTo>
                  <a:cubicBezTo>
                    <a:pt x="3436" y="3830"/>
                    <a:pt x="6873" y="4902"/>
                    <a:pt x="10309" y="6204"/>
                  </a:cubicBezTo>
                  <a:cubicBezTo>
                    <a:pt x="13745" y="7506"/>
                    <a:pt x="17182" y="9038"/>
                    <a:pt x="19145" y="10723"/>
                  </a:cubicBezTo>
                  <a:cubicBezTo>
                    <a:pt x="21109" y="12409"/>
                    <a:pt x="21600" y="14247"/>
                    <a:pt x="19759" y="16009"/>
                  </a:cubicBezTo>
                  <a:cubicBezTo>
                    <a:pt x="17918" y="17770"/>
                    <a:pt x="13745" y="19455"/>
                    <a:pt x="10923" y="20374"/>
                  </a:cubicBezTo>
                  <a:cubicBezTo>
                    <a:pt x="8100" y="21294"/>
                    <a:pt x="6627" y="21447"/>
                    <a:pt x="51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9320278" y="5868505"/>
              <a:ext cx="2137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20514" y="2326"/>
                  </a:moveTo>
                  <a:cubicBezTo>
                    <a:pt x="20719" y="1772"/>
                    <a:pt x="20925" y="1218"/>
                    <a:pt x="20616" y="775"/>
                  </a:cubicBezTo>
                  <a:cubicBezTo>
                    <a:pt x="20308" y="332"/>
                    <a:pt x="19485" y="0"/>
                    <a:pt x="17531" y="0"/>
                  </a:cubicBezTo>
                  <a:cubicBezTo>
                    <a:pt x="15576" y="0"/>
                    <a:pt x="12491" y="332"/>
                    <a:pt x="9405" y="1883"/>
                  </a:cubicBezTo>
                  <a:cubicBezTo>
                    <a:pt x="6319" y="3434"/>
                    <a:pt x="3234" y="6203"/>
                    <a:pt x="1485" y="9028"/>
                  </a:cubicBezTo>
                  <a:cubicBezTo>
                    <a:pt x="-264" y="11852"/>
                    <a:pt x="-675" y="14732"/>
                    <a:pt x="1382" y="16837"/>
                  </a:cubicBezTo>
                  <a:cubicBezTo>
                    <a:pt x="3439" y="18942"/>
                    <a:pt x="7965" y="20271"/>
                    <a:pt x="124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9086567" y="6338388"/>
              <a:ext cx="190784" cy="190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32" fill="norm" stroke="1" extrusionOk="0">
                  <a:moveTo>
                    <a:pt x="16936" y="8454"/>
                  </a:moveTo>
                  <a:cubicBezTo>
                    <a:pt x="15527" y="6106"/>
                    <a:pt x="14119" y="3758"/>
                    <a:pt x="12358" y="2115"/>
                  </a:cubicBezTo>
                  <a:cubicBezTo>
                    <a:pt x="10597" y="471"/>
                    <a:pt x="8484" y="-468"/>
                    <a:pt x="6371" y="236"/>
                  </a:cubicBezTo>
                  <a:cubicBezTo>
                    <a:pt x="4258" y="941"/>
                    <a:pt x="2145" y="3289"/>
                    <a:pt x="971" y="5989"/>
                  </a:cubicBezTo>
                  <a:cubicBezTo>
                    <a:pt x="-203" y="8689"/>
                    <a:pt x="-438" y="11741"/>
                    <a:pt x="971" y="13854"/>
                  </a:cubicBezTo>
                  <a:cubicBezTo>
                    <a:pt x="2379" y="15967"/>
                    <a:pt x="5432" y="17141"/>
                    <a:pt x="8366" y="16084"/>
                  </a:cubicBezTo>
                  <a:cubicBezTo>
                    <a:pt x="11301" y="15028"/>
                    <a:pt x="14119" y="11741"/>
                    <a:pt x="15645" y="9041"/>
                  </a:cubicBezTo>
                  <a:cubicBezTo>
                    <a:pt x="17171" y="6341"/>
                    <a:pt x="17405" y="4228"/>
                    <a:pt x="17288" y="3758"/>
                  </a:cubicBezTo>
                  <a:cubicBezTo>
                    <a:pt x="17171" y="3289"/>
                    <a:pt x="16701" y="4462"/>
                    <a:pt x="16701" y="7045"/>
                  </a:cubicBezTo>
                  <a:cubicBezTo>
                    <a:pt x="16701" y="9628"/>
                    <a:pt x="17171" y="13619"/>
                    <a:pt x="17992" y="16202"/>
                  </a:cubicBezTo>
                  <a:cubicBezTo>
                    <a:pt x="18814" y="18784"/>
                    <a:pt x="19988" y="19958"/>
                    <a:pt x="21162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9310259" y="6457043"/>
              <a:ext cx="176692" cy="15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94" fill="norm" stroke="1" extrusionOk="0">
                  <a:moveTo>
                    <a:pt x="3673" y="2905"/>
                  </a:moveTo>
                  <a:cubicBezTo>
                    <a:pt x="3165" y="6116"/>
                    <a:pt x="2656" y="9326"/>
                    <a:pt x="2402" y="11953"/>
                  </a:cubicBezTo>
                  <a:cubicBezTo>
                    <a:pt x="2148" y="14580"/>
                    <a:pt x="2148" y="16624"/>
                    <a:pt x="1767" y="18229"/>
                  </a:cubicBezTo>
                  <a:cubicBezTo>
                    <a:pt x="1386" y="19835"/>
                    <a:pt x="623" y="21002"/>
                    <a:pt x="242" y="20710"/>
                  </a:cubicBezTo>
                  <a:cubicBezTo>
                    <a:pt x="-139" y="20418"/>
                    <a:pt x="-139" y="18667"/>
                    <a:pt x="750" y="15748"/>
                  </a:cubicBezTo>
                  <a:cubicBezTo>
                    <a:pt x="1640" y="12829"/>
                    <a:pt x="3419" y="8743"/>
                    <a:pt x="4816" y="6262"/>
                  </a:cubicBezTo>
                  <a:cubicBezTo>
                    <a:pt x="6214" y="3780"/>
                    <a:pt x="7230" y="2905"/>
                    <a:pt x="8247" y="2905"/>
                  </a:cubicBezTo>
                  <a:cubicBezTo>
                    <a:pt x="9263" y="2905"/>
                    <a:pt x="10280" y="3780"/>
                    <a:pt x="10915" y="4948"/>
                  </a:cubicBezTo>
                  <a:cubicBezTo>
                    <a:pt x="11550" y="6116"/>
                    <a:pt x="11805" y="7575"/>
                    <a:pt x="11550" y="9618"/>
                  </a:cubicBezTo>
                  <a:cubicBezTo>
                    <a:pt x="11296" y="11662"/>
                    <a:pt x="10534" y="14289"/>
                    <a:pt x="10280" y="14872"/>
                  </a:cubicBezTo>
                  <a:cubicBezTo>
                    <a:pt x="10026" y="15456"/>
                    <a:pt x="10280" y="13997"/>
                    <a:pt x="10661" y="11808"/>
                  </a:cubicBezTo>
                  <a:cubicBezTo>
                    <a:pt x="11042" y="9618"/>
                    <a:pt x="11550" y="6699"/>
                    <a:pt x="12059" y="4510"/>
                  </a:cubicBezTo>
                  <a:cubicBezTo>
                    <a:pt x="12567" y="2321"/>
                    <a:pt x="13075" y="862"/>
                    <a:pt x="14092" y="278"/>
                  </a:cubicBezTo>
                  <a:cubicBezTo>
                    <a:pt x="15108" y="-306"/>
                    <a:pt x="16633" y="-14"/>
                    <a:pt x="18030" y="1591"/>
                  </a:cubicBezTo>
                  <a:cubicBezTo>
                    <a:pt x="19428" y="3197"/>
                    <a:pt x="20699" y="6116"/>
                    <a:pt x="21080" y="9618"/>
                  </a:cubicBezTo>
                  <a:cubicBezTo>
                    <a:pt x="21461" y="13121"/>
                    <a:pt x="20953" y="17208"/>
                    <a:pt x="20445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10769600" y="5925655"/>
              <a:ext cx="162109" cy="44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33" fill="norm" stroke="1" extrusionOk="0">
                  <a:moveTo>
                    <a:pt x="0" y="0"/>
                  </a:moveTo>
                  <a:cubicBezTo>
                    <a:pt x="3554" y="917"/>
                    <a:pt x="7109" y="1834"/>
                    <a:pt x="10800" y="3719"/>
                  </a:cubicBezTo>
                  <a:cubicBezTo>
                    <a:pt x="14491" y="5604"/>
                    <a:pt x="18319" y="8457"/>
                    <a:pt x="19959" y="11055"/>
                  </a:cubicBezTo>
                  <a:cubicBezTo>
                    <a:pt x="21600" y="13653"/>
                    <a:pt x="21053" y="15996"/>
                    <a:pt x="19276" y="17677"/>
                  </a:cubicBezTo>
                  <a:cubicBezTo>
                    <a:pt x="17499" y="19358"/>
                    <a:pt x="14491" y="20377"/>
                    <a:pt x="12304" y="20938"/>
                  </a:cubicBezTo>
                  <a:cubicBezTo>
                    <a:pt x="10116" y="21498"/>
                    <a:pt x="8749" y="21600"/>
                    <a:pt x="7246" y="21498"/>
                  </a:cubicBezTo>
                  <a:cubicBezTo>
                    <a:pt x="5742" y="21396"/>
                    <a:pt x="4101" y="21091"/>
                    <a:pt x="2461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11085104" y="6300305"/>
              <a:ext cx="113960" cy="30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21" fill="norm" stroke="1" extrusionOk="0">
                  <a:moveTo>
                    <a:pt x="4992" y="0"/>
                  </a:moveTo>
                  <a:cubicBezTo>
                    <a:pt x="4992" y="4229"/>
                    <a:pt x="4992" y="8459"/>
                    <a:pt x="4799" y="11404"/>
                  </a:cubicBezTo>
                  <a:cubicBezTo>
                    <a:pt x="4606" y="14350"/>
                    <a:pt x="4221" y="16011"/>
                    <a:pt x="3835" y="17220"/>
                  </a:cubicBezTo>
                  <a:cubicBezTo>
                    <a:pt x="3449" y="18428"/>
                    <a:pt x="3063" y="19183"/>
                    <a:pt x="2678" y="19108"/>
                  </a:cubicBezTo>
                  <a:cubicBezTo>
                    <a:pt x="2292" y="19032"/>
                    <a:pt x="1906" y="18126"/>
                    <a:pt x="2099" y="16993"/>
                  </a:cubicBezTo>
                  <a:cubicBezTo>
                    <a:pt x="2292" y="15860"/>
                    <a:pt x="3063" y="14501"/>
                    <a:pt x="4221" y="13443"/>
                  </a:cubicBezTo>
                  <a:cubicBezTo>
                    <a:pt x="5378" y="12386"/>
                    <a:pt x="6921" y="11631"/>
                    <a:pt x="8656" y="11253"/>
                  </a:cubicBezTo>
                  <a:cubicBezTo>
                    <a:pt x="10392" y="10876"/>
                    <a:pt x="12321" y="10876"/>
                    <a:pt x="14056" y="11102"/>
                  </a:cubicBezTo>
                  <a:cubicBezTo>
                    <a:pt x="15792" y="11329"/>
                    <a:pt x="17335" y="11782"/>
                    <a:pt x="18685" y="12839"/>
                  </a:cubicBezTo>
                  <a:cubicBezTo>
                    <a:pt x="20035" y="13897"/>
                    <a:pt x="21192" y="15558"/>
                    <a:pt x="20613" y="17069"/>
                  </a:cubicBezTo>
                  <a:cubicBezTo>
                    <a:pt x="20035" y="18579"/>
                    <a:pt x="17721" y="19938"/>
                    <a:pt x="15406" y="20694"/>
                  </a:cubicBezTo>
                  <a:cubicBezTo>
                    <a:pt x="13092" y="21449"/>
                    <a:pt x="10778" y="21600"/>
                    <a:pt x="8078" y="21222"/>
                  </a:cubicBezTo>
                  <a:cubicBezTo>
                    <a:pt x="5378" y="20845"/>
                    <a:pt x="2292" y="19938"/>
                    <a:pt x="942" y="19183"/>
                  </a:cubicBezTo>
                  <a:cubicBezTo>
                    <a:pt x="-408" y="18428"/>
                    <a:pt x="-22" y="17824"/>
                    <a:pt x="363" y="17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11258550" y="6513762"/>
              <a:ext cx="171450" cy="116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5074"/>
                  </a:moveTo>
                  <a:cubicBezTo>
                    <a:pt x="267" y="7003"/>
                    <a:pt x="533" y="8931"/>
                    <a:pt x="667" y="10860"/>
                  </a:cubicBezTo>
                  <a:cubicBezTo>
                    <a:pt x="800" y="12788"/>
                    <a:pt x="800" y="14717"/>
                    <a:pt x="1067" y="14524"/>
                  </a:cubicBezTo>
                  <a:cubicBezTo>
                    <a:pt x="1333" y="14331"/>
                    <a:pt x="1867" y="12017"/>
                    <a:pt x="2400" y="9703"/>
                  </a:cubicBezTo>
                  <a:cubicBezTo>
                    <a:pt x="2933" y="7388"/>
                    <a:pt x="3467" y="5074"/>
                    <a:pt x="4267" y="3145"/>
                  </a:cubicBezTo>
                  <a:cubicBezTo>
                    <a:pt x="5067" y="1217"/>
                    <a:pt x="6133" y="-326"/>
                    <a:pt x="7200" y="60"/>
                  </a:cubicBezTo>
                  <a:cubicBezTo>
                    <a:pt x="8267" y="445"/>
                    <a:pt x="9333" y="2760"/>
                    <a:pt x="10133" y="4881"/>
                  </a:cubicBezTo>
                  <a:cubicBezTo>
                    <a:pt x="10933" y="7003"/>
                    <a:pt x="11467" y="8931"/>
                    <a:pt x="11733" y="10860"/>
                  </a:cubicBezTo>
                  <a:cubicBezTo>
                    <a:pt x="12000" y="12788"/>
                    <a:pt x="12000" y="14717"/>
                    <a:pt x="11733" y="14717"/>
                  </a:cubicBezTo>
                  <a:cubicBezTo>
                    <a:pt x="11467" y="14717"/>
                    <a:pt x="10933" y="12788"/>
                    <a:pt x="11333" y="10474"/>
                  </a:cubicBezTo>
                  <a:cubicBezTo>
                    <a:pt x="11733" y="8160"/>
                    <a:pt x="13067" y="5460"/>
                    <a:pt x="14400" y="3724"/>
                  </a:cubicBezTo>
                  <a:cubicBezTo>
                    <a:pt x="15733" y="1988"/>
                    <a:pt x="17067" y="1217"/>
                    <a:pt x="18000" y="1988"/>
                  </a:cubicBezTo>
                  <a:cubicBezTo>
                    <a:pt x="18933" y="2760"/>
                    <a:pt x="19467" y="5074"/>
                    <a:pt x="20000" y="8545"/>
                  </a:cubicBezTo>
                  <a:cubicBezTo>
                    <a:pt x="20533" y="12017"/>
                    <a:pt x="21067" y="16645"/>
                    <a:pt x="21600" y="21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489950" y="7202005"/>
              <a:ext cx="3244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" y="18720"/>
                    <a:pt x="1099" y="15840"/>
                    <a:pt x="1620" y="15120"/>
                  </a:cubicBezTo>
                  <a:cubicBezTo>
                    <a:pt x="2142" y="14400"/>
                    <a:pt x="2635" y="15840"/>
                    <a:pt x="3114" y="15120"/>
                  </a:cubicBezTo>
                  <a:cubicBezTo>
                    <a:pt x="3593" y="14400"/>
                    <a:pt x="4058" y="11520"/>
                    <a:pt x="4565" y="8640"/>
                  </a:cubicBezTo>
                  <a:cubicBezTo>
                    <a:pt x="5072" y="5760"/>
                    <a:pt x="5622" y="2880"/>
                    <a:pt x="6108" y="1440"/>
                  </a:cubicBezTo>
                  <a:cubicBezTo>
                    <a:pt x="6594" y="0"/>
                    <a:pt x="7017" y="0"/>
                    <a:pt x="7454" y="0"/>
                  </a:cubicBezTo>
                  <a:cubicBezTo>
                    <a:pt x="7890" y="0"/>
                    <a:pt x="8341" y="0"/>
                    <a:pt x="8799" y="720"/>
                  </a:cubicBezTo>
                  <a:cubicBezTo>
                    <a:pt x="9257" y="1440"/>
                    <a:pt x="9722" y="2880"/>
                    <a:pt x="10194" y="4320"/>
                  </a:cubicBezTo>
                  <a:cubicBezTo>
                    <a:pt x="10666" y="5760"/>
                    <a:pt x="11145" y="7200"/>
                    <a:pt x="11744" y="10080"/>
                  </a:cubicBezTo>
                  <a:cubicBezTo>
                    <a:pt x="12343" y="12960"/>
                    <a:pt x="13061" y="17280"/>
                    <a:pt x="13653" y="19440"/>
                  </a:cubicBezTo>
                  <a:cubicBezTo>
                    <a:pt x="14245" y="21600"/>
                    <a:pt x="14710" y="21600"/>
                    <a:pt x="15252" y="21600"/>
                  </a:cubicBezTo>
                  <a:cubicBezTo>
                    <a:pt x="15795" y="21600"/>
                    <a:pt x="16415" y="21600"/>
                    <a:pt x="17007" y="21600"/>
                  </a:cubicBezTo>
                  <a:cubicBezTo>
                    <a:pt x="17598" y="21600"/>
                    <a:pt x="18162" y="21600"/>
                    <a:pt x="18782" y="21600"/>
                  </a:cubicBezTo>
                  <a:cubicBezTo>
                    <a:pt x="19402" y="21600"/>
                    <a:pt x="20078" y="21600"/>
                    <a:pt x="20557" y="21600"/>
                  </a:cubicBezTo>
                  <a:cubicBezTo>
                    <a:pt x="21036" y="21600"/>
                    <a:pt x="21318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4848800" y="0"/>
              <a:ext cx="1115764" cy="100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57" fill="norm" stroke="1" extrusionOk="0">
                  <a:moveTo>
                    <a:pt x="16737" y="4535"/>
                  </a:moveTo>
                  <a:cubicBezTo>
                    <a:pt x="16737" y="3988"/>
                    <a:pt x="16737" y="3441"/>
                    <a:pt x="16554" y="2963"/>
                  </a:cubicBezTo>
                  <a:cubicBezTo>
                    <a:pt x="16371" y="2484"/>
                    <a:pt x="16006" y="2074"/>
                    <a:pt x="15316" y="1664"/>
                  </a:cubicBezTo>
                  <a:cubicBezTo>
                    <a:pt x="14625" y="1254"/>
                    <a:pt x="13610" y="844"/>
                    <a:pt x="12575" y="707"/>
                  </a:cubicBezTo>
                  <a:cubicBezTo>
                    <a:pt x="11540" y="570"/>
                    <a:pt x="10484" y="707"/>
                    <a:pt x="9347" y="1254"/>
                  </a:cubicBezTo>
                  <a:cubicBezTo>
                    <a:pt x="8210" y="1801"/>
                    <a:pt x="6992" y="2758"/>
                    <a:pt x="6058" y="3965"/>
                  </a:cubicBezTo>
                  <a:cubicBezTo>
                    <a:pt x="5125" y="5173"/>
                    <a:pt x="4475" y="6631"/>
                    <a:pt x="3988" y="8181"/>
                  </a:cubicBezTo>
                  <a:cubicBezTo>
                    <a:pt x="3501" y="9730"/>
                    <a:pt x="3176" y="11370"/>
                    <a:pt x="3135" y="12965"/>
                  </a:cubicBezTo>
                  <a:cubicBezTo>
                    <a:pt x="3095" y="14560"/>
                    <a:pt x="3338" y="16110"/>
                    <a:pt x="3866" y="17317"/>
                  </a:cubicBezTo>
                  <a:cubicBezTo>
                    <a:pt x="4394" y="18525"/>
                    <a:pt x="5206" y="19391"/>
                    <a:pt x="6261" y="19824"/>
                  </a:cubicBezTo>
                  <a:cubicBezTo>
                    <a:pt x="7317" y="20256"/>
                    <a:pt x="8616" y="20256"/>
                    <a:pt x="9997" y="19960"/>
                  </a:cubicBezTo>
                  <a:cubicBezTo>
                    <a:pt x="11377" y="19664"/>
                    <a:pt x="12839" y="19072"/>
                    <a:pt x="14219" y="18274"/>
                  </a:cubicBezTo>
                  <a:cubicBezTo>
                    <a:pt x="15600" y="17477"/>
                    <a:pt x="16899" y="16474"/>
                    <a:pt x="17873" y="15381"/>
                  </a:cubicBezTo>
                  <a:cubicBezTo>
                    <a:pt x="18848" y="14287"/>
                    <a:pt x="19498" y="13102"/>
                    <a:pt x="19904" y="11712"/>
                  </a:cubicBezTo>
                  <a:cubicBezTo>
                    <a:pt x="20310" y="10322"/>
                    <a:pt x="20472" y="8727"/>
                    <a:pt x="20370" y="7269"/>
                  </a:cubicBezTo>
                  <a:cubicBezTo>
                    <a:pt x="20269" y="5811"/>
                    <a:pt x="19904" y="4489"/>
                    <a:pt x="19173" y="3419"/>
                  </a:cubicBezTo>
                  <a:cubicBezTo>
                    <a:pt x="18442" y="2348"/>
                    <a:pt x="17346" y="1527"/>
                    <a:pt x="16087" y="981"/>
                  </a:cubicBezTo>
                  <a:cubicBezTo>
                    <a:pt x="14828" y="434"/>
                    <a:pt x="13407" y="160"/>
                    <a:pt x="12047" y="183"/>
                  </a:cubicBezTo>
                  <a:cubicBezTo>
                    <a:pt x="10687" y="206"/>
                    <a:pt x="9388" y="525"/>
                    <a:pt x="8109" y="1072"/>
                  </a:cubicBezTo>
                  <a:cubicBezTo>
                    <a:pt x="6830" y="1619"/>
                    <a:pt x="5571" y="2393"/>
                    <a:pt x="4495" y="3305"/>
                  </a:cubicBezTo>
                  <a:cubicBezTo>
                    <a:pt x="3419" y="4216"/>
                    <a:pt x="2526" y="5264"/>
                    <a:pt x="1775" y="6517"/>
                  </a:cubicBezTo>
                  <a:cubicBezTo>
                    <a:pt x="1024" y="7770"/>
                    <a:pt x="415" y="9229"/>
                    <a:pt x="151" y="10619"/>
                  </a:cubicBezTo>
                  <a:cubicBezTo>
                    <a:pt x="-113" y="12008"/>
                    <a:pt x="-32" y="13330"/>
                    <a:pt x="395" y="14651"/>
                  </a:cubicBezTo>
                  <a:cubicBezTo>
                    <a:pt x="821" y="15973"/>
                    <a:pt x="1592" y="17294"/>
                    <a:pt x="2425" y="18343"/>
                  </a:cubicBezTo>
                  <a:cubicBezTo>
                    <a:pt x="3257" y="19391"/>
                    <a:pt x="4150" y="20165"/>
                    <a:pt x="5348" y="20712"/>
                  </a:cubicBezTo>
                  <a:cubicBezTo>
                    <a:pt x="6546" y="21259"/>
                    <a:pt x="8048" y="21578"/>
                    <a:pt x="9489" y="21555"/>
                  </a:cubicBezTo>
                  <a:cubicBezTo>
                    <a:pt x="10931" y="21532"/>
                    <a:pt x="12311" y="21168"/>
                    <a:pt x="13651" y="20598"/>
                  </a:cubicBezTo>
                  <a:cubicBezTo>
                    <a:pt x="14991" y="20029"/>
                    <a:pt x="16290" y="19254"/>
                    <a:pt x="17407" y="18320"/>
                  </a:cubicBezTo>
                  <a:cubicBezTo>
                    <a:pt x="18523" y="17386"/>
                    <a:pt x="19457" y="16292"/>
                    <a:pt x="20127" y="14970"/>
                  </a:cubicBezTo>
                  <a:cubicBezTo>
                    <a:pt x="20797" y="13649"/>
                    <a:pt x="21203" y="12100"/>
                    <a:pt x="21345" y="10482"/>
                  </a:cubicBezTo>
                  <a:cubicBezTo>
                    <a:pt x="21487" y="8864"/>
                    <a:pt x="21365" y="7178"/>
                    <a:pt x="20959" y="5560"/>
                  </a:cubicBezTo>
                  <a:cubicBezTo>
                    <a:pt x="20553" y="3943"/>
                    <a:pt x="19863" y="2393"/>
                    <a:pt x="18889" y="1413"/>
                  </a:cubicBezTo>
                  <a:cubicBezTo>
                    <a:pt x="17914" y="434"/>
                    <a:pt x="16655" y="24"/>
                    <a:pt x="15072" y="1"/>
                  </a:cubicBezTo>
                  <a:cubicBezTo>
                    <a:pt x="13489" y="-22"/>
                    <a:pt x="11580" y="343"/>
                    <a:pt x="10037" y="844"/>
                  </a:cubicBezTo>
                  <a:cubicBezTo>
                    <a:pt x="8495" y="1345"/>
                    <a:pt x="7317" y="1983"/>
                    <a:pt x="6140" y="2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10231732" y="7660528"/>
              <a:ext cx="77753" cy="11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946" fill="norm" stroke="1" extrusionOk="0">
                  <a:moveTo>
                    <a:pt x="11431" y="8858"/>
                  </a:moveTo>
                  <a:cubicBezTo>
                    <a:pt x="12568" y="6963"/>
                    <a:pt x="13705" y="5068"/>
                    <a:pt x="13420" y="3363"/>
                  </a:cubicBezTo>
                  <a:cubicBezTo>
                    <a:pt x="13136" y="1658"/>
                    <a:pt x="11431" y="142"/>
                    <a:pt x="9157" y="710"/>
                  </a:cubicBezTo>
                  <a:cubicBezTo>
                    <a:pt x="6883" y="1279"/>
                    <a:pt x="4041" y="3931"/>
                    <a:pt x="2905" y="6395"/>
                  </a:cubicBezTo>
                  <a:cubicBezTo>
                    <a:pt x="1768" y="8858"/>
                    <a:pt x="2336" y="11131"/>
                    <a:pt x="3757" y="11700"/>
                  </a:cubicBezTo>
                  <a:cubicBezTo>
                    <a:pt x="5178" y="12268"/>
                    <a:pt x="7452" y="11131"/>
                    <a:pt x="9441" y="9805"/>
                  </a:cubicBezTo>
                  <a:cubicBezTo>
                    <a:pt x="11431" y="8479"/>
                    <a:pt x="13136" y="6963"/>
                    <a:pt x="14273" y="5258"/>
                  </a:cubicBezTo>
                  <a:cubicBezTo>
                    <a:pt x="15410" y="3552"/>
                    <a:pt x="15978" y="1658"/>
                    <a:pt x="14841" y="710"/>
                  </a:cubicBezTo>
                  <a:cubicBezTo>
                    <a:pt x="13705" y="-237"/>
                    <a:pt x="10862" y="-237"/>
                    <a:pt x="8873" y="710"/>
                  </a:cubicBezTo>
                  <a:cubicBezTo>
                    <a:pt x="6883" y="1658"/>
                    <a:pt x="5747" y="3552"/>
                    <a:pt x="5462" y="5447"/>
                  </a:cubicBezTo>
                  <a:cubicBezTo>
                    <a:pt x="5178" y="7342"/>
                    <a:pt x="5747" y="9237"/>
                    <a:pt x="7452" y="9995"/>
                  </a:cubicBezTo>
                  <a:cubicBezTo>
                    <a:pt x="9157" y="10752"/>
                    <a:pt x="11999" y="10374"/>
                    <a:pt x="13705" y="8858"/>
                  </a:cubicBezTo>
                  <a:cubicBezTo>
                    <a:pt x="15410" y="7342"/>
                    <a:pt x="15978" y="4689"/>
                    <a:pt x="14841" y="3174"/>
                  </a:cubicBezTo>
                  <a:cubicBezTo>
                    <a:pt x="13705" y="1658"/>
                    <a:pt x="10862" y="1279"/>
                    <a:pt x="8873" y="2037"/>
                  </a:cubicBezTo>
                  <a:cubicBezTo>
                    <a:pt x="6883" y="2795"/>
                    <a:pt x="5747" y="4689"/>
                    <a:pt x="6031" y="6395"/>
                  </a:cubicBezTo>
                  <a:cubicBezTo>
                    <a:pt x="6315" y="8100"/>
                    <a:pt x="8020" y="9616"/>
                    <a:pt x="10294" y="10374"/>
                  </a:cubicBezTo>
                  <a:cubicBezTo>
                    <a:pt x="12568" y="11131"/>
                    <a:pt x="15410" y="11131"/>
                    <a:pt x="15978" y="10184"/>
                  </a:cubicBezTo>
                  <a:cubicBezTo>
                    <a:pt x="16547" y="9237"/>
                    <a:pt x="14841" y="7342"/>
                    <a:pt x="12283" y="6774"/>
                  </a:cubicBezTo>
                  <a:cubicBezTo>
                    <a:pt x="9726" y="6205"/>
                    <a:pt x="6315" y="6963"/>
                    <a:pt x="5747" y="8100"/>
                  </a:cubicBezTo>
                  <a:cubicBezTo>
                    <a:pt x="5178" y="9237"/>
                    <a:pt x="7452" y="10752"/>
                    <a:pt x="10010" y="11510"/>
                  </a:cubicBezTo>
                  <a:cubicBezTo>
                    <a:pt x="12568" y="12268"/>
                    <a:pt x="15410" y="12268"/>
                    <a:pt x="17399" y="11321"/>
                  </a:cubicBezTo>
                  <a:cubicBezTo>
                    <a:pt x="19389" y="10374"/>
                    <a:pt x="20526" y="8479"/>
                    <a:pt x="20810" y="6584"/>
                  </a:cubicBezTo>
                  <a:cubicBezTo>
                    <a:pt x="21094" y="4689"/>
                    <a:pt x="20526" y="2795"/>
                    <a:pt x="18820" y="1658"/>
                  </a:cubicBezTo>
                  <a:cubicBezTo>
                    <a:pt x="17115" y="521"/>
                    <a:pt x="14273" y="142"/>
                    <a:pt x="11147" y="521"/>
                  </a:cubicBezTo>
                  <a:cubicBezTo>
                    <a:pt x="8020" y="900"/>
                    <a:pt x="4610" y="2037"/>
                    <a:pt x="2905" y="3552"/>
                  </a:cubicBezTo>
                  <a:cubicBezTo>
                    <a:pt x="1199" y="5068"/>
                    <a:pt x="1199" y="6963"/>
                    <a:pt x="2052" y="8668"/>
                  </a:cubicBezTo>
                  <a:cubicBezTo>
                    <a:pt x="2905" y="10374"/>
                    <a:pt x="4610" y="11889"/>
                    <a:pt x="6883" y="12458"/>
                  </a:cubicBezTo>
                  <a:cubicBezTo>
                    <a:pt x="9157" y="13026"/>
                    <a:pt x="11999" y="12647"/>
                    <a:pt x="14273" y="11700"/>
                  </a:cubicBezTo>
                  <a:cubicBezTo>
                    <a:pt x="16547" y="10752"/>
                    <a:pt x="18252" y="9237"/>
                    <a:pt x="17683" y="8858"/>
                  </a:cubicBezTo>
                  <a:cubicBezTo>
                    <a:pt x="17115" y="8479"/>
                    <a:pt x="14273" y="9237"/>
                    <a:pt x="11999" y="10563"/>
                  </a:cubicBezTo>
                  <a:cubicBezTo>
                    <a:pt x="9726" y="11889"/>
                    <a:pt x="8020" y="13784"/>
                    <a:pt x="5462" y="15868"/>
                  </a:cubicBezTo>
                  <a:cubicBezTo>
                    <a:pt x="2905" y="17952"/>
                    <a:pt x="-506" y="20226"/>
                    <a:pt x="62" y="20795"/>
                  </a:cubicBezTo>
                  <a:cubicBezTo>
                    <a:pt x="631" y="21363"/>
                    <a:pt x="5178" y="20226"/>
                    <a:pt x="8873" y="19089"/>
                  </a:cubicBezTo>
                  <a:cubicBezTo>
                    <a:pt x="12568" y="17952"/>
                    <a:pt x="15410" y="16816"/>
                    <a:pt x="18252" y="15679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10458449" y="7615268"/>
              <a:ext cx="374651" cy="31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464" y="17478"/>
                    <a:pt x="2929" y="13538"/>
                    <a:pt x="3783" y="10619"/>
                  </a:cubicBezTo>
                  <a:cubicBezTo>
                    <a:pt x="4637" y="7700"/>
                    <a:pt x="4881" y="5803"/>
                    <a:pt x="5064" y="4489"/>
                  </a:cubicBezTo>
                  <a:cubicBezTo>
                    <a:pt x="5247" y="3176"/>
                    <a:pt x="5369" y="2446"/>
                    <a:pt x="5308" y="2519"/>
                  </a:cubicBezTo>
                  <a:cubicBezTo>
                    <a:pt x="5247" y="2592"/>
                    <a:pt x="5003" y="3468"/>
                    <a:pt x="4637" y="5657"/>
                  </a:cubicBezTo>
                  <a:cubicBezTo>
                    <a:pt x="4271" y="7846"/>
                    <a:pt x="3783" y="11349"/>
                    <a:pt x="3539" y="13465"/>
                  </a:cubicBezTo>
                  <a:cubicBezTo>
                    <a:pt x="3295" y="15581"/>
                    <a:pt x="3295" y="16311"/>
                    <a:pt x="3600" y="16895"/>
                  </a:cubicBezTo>
                  <a:cubicBezTo>
                    <a:pt x="3905" y="17478"/>
                    <a:pt x="4515" y="17916"/>
                    <a:pt x="5553" y="17989"/>
                  </a:cubicBezTo>
                  <a:cubicBezTo>
                    <a:pt x="6590" y="18062"/>
                    <a:pt x="8054" y="17770"/>
                    <a:pt x="9519" y="16457"/>
                  </a:cubicBezTo>
                  <a:cubicBezTo>
                    <a:pt x="10983" y="15143"/>
                    <a:pt x="12447" y="12808"/>
                    <a:pt x="13363" y="10327"/>
                  </a:cubicBezTo>
                  <a:cubicBezTo>
                    <a:pt x="14278" y="7846"/>
                    <a:pt x="14644" y="5219"/>
                    <a:pt x="14949" y="3322"/>
                  </a:cubicBezTo>
                  <a:cubicBezTo>
                    <a:pt x="15254" y="1424"/>
                    <a:pt x="15498" y="257"/>
                    <a:pt x="15498" y="38"/>
                  </a:cubicBezTo>
                  <a:cubicBezTo>
                    <a:pt x="15498" y="-181"/>
                    <a:pt x="15254" y="549"/>
                    <a:pt x="15132" y="2446"/>
                  </a:cubicBezTo>
                  <a:cubicBezTo>
                    <a:pt x="15010" y="4343"/>
                    <a:pt x="15010" y="7408"/>
                    <a:pt x="15437" y="9889"/>
                  </a:cubicBezTo>
                  <a:cubicBezTo>
                    <a:pt x="15864" y="12370"/>
                    <a:pt x="16719" y="14268"/>
                    <a:pt x="17817" y="15143"/>
                  </a:cubicBezTo>
                  <a:cubicBezTo>
                    <a:pt x="18915" y="16019"/>
                    <a:pt x="20258" y="15873"/>
                    <a:pt x="21600" y="15727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10168466" y="2128355"/>
              <a:ext cx="124884" cy="545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234" y="21365"/>
                    <a:pt x="20868" y="21131"/>
                    <a:pt x="20502" y="20879"/>
                  </a:cubicBezTo>
                  <a:cubicBezTo>
                    <a:pt x="20136" y="20628"/>
                    <a:pt x="19769" y="20359"/>
                    <a:pt x="19037" y="20075"/>
                  </a:cubicBezTo>
                  <a:cubicBezTo>
                    <a:pt x="18305" y="19790"/>
                    <a:pt x="17207" y="19488"/>
                    <a:pt x="16108" y="19241"/>
                  </a:cubicBezTo>
                  <a:cubicBezTo>
                    <a:pt x="15010" y="18993"/>
                    <a:pt x="13912" y="18800"/>
                    <a:pt x="13363" y="18578"/>
                  </a:cubicBezTo>
                  <a:cubicBezTo>
                    <a:pt x="12814" y="18356"/>
                    <a:pt x="12814" y="18105"/>
                    <a:pt x="12997" y="17820"/>
                  </a:cubicBezTo>
                  <a:cubicBezTo>
                    <a:pt x="13180" y="17535"/>
                    <a:pt x="13546" y="17216"/>
                    <a:pt x="13546" y="16940"/>
                  </a:cubicBezTo>
                  <a:cubicBezTo>
                    <a:pt x="13546" y="16663"/>
                    <a:pt x="13180" y="16428"/>
                    <a:pt x="12814" y="16202"/>
                  </a:cubicBezTo>
                  <a:cubicBezTo>
                    <a:pt x="12447" y="15976"/>
                    <a:pt x="12081" y="15758"/>
                    <a:pt x="11715" y="15502"/>
                  </a:cubicBezTo>
                  <a:cubicBezTo>
                    <a:pt x="11349" y="15247"/>
                    <a:pt x="10983" y="14953"/>
                    <a:pt x="10617" y="14668"/>
                  </a:cubicBezTo>
                  <a:cubicBezTo>
                    <a:pt x="10251" y="14383"/>
                    <a:pt x="9885" y="14107"/>
                    <a:pt x="9519" y="13864"/>
                  </a:cubicBezTo>
                  <a:cubicBezTo>
                    <a:pt x="9153" y="13620"/>
                    <a:pt x="8786" y="13411"/>
                    <a:pt x="8420" y="13164"/>
                  </a:cubicBezTo>
                  <a:cubicBezTo>
                    <a:pt x="8054" y="12916"/>
                    <a:pt x="7688" y="12631"/>
                    <a:pt x="7688" y="12359"/>
                  </a:cubicBezTo>
                  <a:cubicBezTo>
                    <a:pt x="7688" y="12087"/>
                    <a:pt x="8054" y="11827"/>
                    <a:pt x="8054" y="11546"/>
                  </a:cubicBezTo>
                  <a:cubicBezTo>
                    <a:pt x="8054" y="11265"/>
                    <a:pt x="7688" y="10963"/>
                    <a:pt x="7322" y="10674"/>
                  </a:cubicBezTo>
                  <a:cubicBezTo>
                    <a:pt x="6956" y="10385"/>
                    <a:pt x="6590" y="10108"/>
                    <a:pt x="6407" y="9786"/>
                  </a:cubicBezTo>
                  <a:cubicBezTo>
                    <a:pt x="6224" y="9463"/>
                    <a:pt x="6224" y="9094"/>
                    <a:pt x="6041" y="8797"/>
                  </a:cubicBezTo>
                  <a:cubicBezTo>
                    <a:pt x="5858" y="8499"/>
                    <a:pt x="5492" y="8273"/>
                    <a:pt x="4942" y="8038"/>
                  </a:cubicBezTo>
                  <a:cubicBezTo>
                    <a:pt x="4393" y="7803"/>
                    <a:pt x="3661" y="7560"/>
                    <a:pt x="3295" y="7271"/>
                  </a:cubicBezTo>
                  <a:cubicBezTo>
                    <a:pt x="2929" y="6982"/>
                    <a:pt x="2929" y="6647"/>
                    <a:pt x="2929" y="6328"/>
                  </a:cubicBezTo>
                  <a:cubicBezTo>
                    <a:pt x="2929" y="6010"/>
                    <a:pt x="2929" y="5708"/>
                    <a:pt x="2563" y="5452"/>
                  </a:cubicBezTo>
                  <a:cubicBezTo>
                    <a:pt x="2197" y="5197"/>
                    <a:pt x="1464" y="4987"/>
                    <a:pt x="915" y="4732"/>
                  </a:cubicBezTo>
                  <a:cubicBezTo>
                    <a:pt x="366" y="4476"/>
                    <a:pt x="0" y="4174"/>
                    <a:pt x="0" y="3906"/>
                  </a:cubicBezTo>
                  <a:cubicBezTo>
                    <a:pt x="0" y="3638"/>
                    <a:pt x="366" y="3403"/>
                    <a:pt x="915" y="3135"/>
                  </a:cubicBezTo>
                  <a:cubicBezTo>
                    <a:pt x="1464" y="2867"/>
                    <a:pt x="2197" y="2565"/>
                    <a:pt x="3112" y="2288"/>
                  </a:cubicBezTo>
                  <a:cubicBezTo>
                    <a:pt x="4027" y="2012"/>
                    <a:pt x="5125" y="1760"/>
                    <a:pt x="5858" y="1513"/>
                  </a:cubicBezTo>
                  <a:cubicBezTo>
                    <a:pt x="6590" y="1266"/>
                    <a:pt x="6956" y="1023"/>
                    <a:pt x="7871" y="771"/>
                  </a:cubicBezTo>
                  <a:cubicBezTo>
                    <a:pt x="8786" y="520"/>
                    <a:pt x="10251" y="260"/>
                    <a:pt x="11715" y="0"/>
                  </a:cubicBezTo>
                </a:path>
              </a:pathLst>
            </a:custGeom>
            <a:noFill/>
            <a:ln w="381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7340600" y="1283805"/>
              <a:ext cx="50800" cy="842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900" y="1895"/>
                    <a:pt x="1800" y="3789"/>
                    <a:pt x="2250" y="5820"/>
                  </a:cubicBezTo>
                  <a:cubicBezTo>
                    <a:pt x="2700" y="7850"/>
                    <a:pt x="2700" y="10015"/>
                    <a:pt x="2700" y="12153"/>
                  </a:cubicBezTo>
                  <a:cubicBezTo>
                    <a:pt x="2700" y="14292"/>
                    <a:pt x="2700" y="16403"/>
                    <a:pt x="2700" y="17838"/>
                  </a:cubicBezTo>
                  <a:cubicBezTo>
                    <a:pt x="2700" y="19272"/>
                    <a:pt x="2700" y="20030"/>
                    <a:pt x="3150" y="20571"/>
                  </a:cubicBezTo>
                  <a:cubicBezTo>
                    <a:pt x="3600" y="21113"/>
                    <a:pt x="4500" y="21438"/>
                    <a:pt x="7650" y="21519"/>
                  </a:cubicBezTo>
                  <a:cubicBezTo>
                    <a:pt x="10800" y="21600"/>
                    <a:pt x="16200" y="21438"/>
                    <a:pt x="21600" y="21275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7709693" y="1569555"/>
              <a:ext cx="210563" cy="21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45" fill="norm" stroke="1" extrusionOk="0">
                  <a:moveTo>
                    <a:pt x="1845" y="0"/>
                  </a:moveTo>
                  <a:cubicBezTo>
                    <a:pt x="1203" y="1906"/>
                    <a:pt x="562" y="3812"/>
                    <a:pt x="241" y="6565"/>
                  </a:cubicBezTo>
                  <a:cubicBezTo>
                    <a:pt x="-80" y="9318"/>
                    <a:pt x="-80" y="12918"/>
                    <a:pt x="241" y="15247"/>
                  </a:cubicBezTo>
                  <a:cubicBezTo>
                    <a:pt x="562" y="17576"/>
                    <a:pt x="1203" y="18635"/>
                    <a:pt x="2059" y="19271"/>
                  </a:cubicBezTo>
                  <a:cubicBezTo>
                    <a:pt x="2914" y="19906"/>
                    <a:pt x="3983" y="20118"/>
                    <a:pt x="4839" y="19165"/>
                  </a:cubicBezTo>
                  <a:cubicBezTo>
                    <a:pt x="5694" y="18212"/>
                    <a:pt x="6336" y="16094"/>
                    <a:pt x="6764" y="14506"/>
                  </a:cubicBezTo>
                  <a:cubicBezTo>
                    <a:pt x="7191" y="12918"/>
                    <a:pt x="7405" y="11859"/>
                    <a:pt x="7619" y="11965"/>
                  </a:cubicBezTo>
                  <a:cubicBezTo>
                    <a:pt x="7833" y="12071"/>
                    <a:pt x="8047" y="13341"/>
                    <a:pt x="8368" y="14824"/>
                  </a:cubicBezTo>
                  <a:cubicBezTo>
                    <a:pt x="8688" y="16306"/>
                    <a:pt x="9116" y="18000"/>
                    <a:pt x="9758" y="19165"/>
                  </a:cubicBezTo>
                  <a:cubicBezTo>
                    <a:pt x="10399" y="20329"/>
                    <a:pt x="11255" y="20965"/>
                    <a:pt x="12217" y="21282"/>
                  </a:cubicBezTo>
                  <a:cubicBezTo>
                    <a:pt x="13179" y="21600"/>
                    <a:pt x="14249" y="21600"/>
                    <a:pt x="15853" y="19906"/>
                  </a:cubicBezTo>
                  <a:cubicBezTo>
                    <a:pt x="17457" y="18212"/>
                    <a:pt x="19595" y="14824"/>
                    <a:pt x="20558" y="11859"/>
                  </a:cubicBezTo>
                  <a:cubicBezTo>
                    <a:pt x="21520" y="8894"/>
                    <a:pt x="21306" y="6353"/>
                    <a:pt x="21092" y="381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7994650" y="1614005"/>
              <a:ext cx="1" cy="120651"/>
            </a:xfrm>
            <a:prstGeom prst="ellipse">
              <a:avLst/>
            </a:pr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013700" y="1531455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8104052" y="1347836"/>
              <a:ext cx="182699" cy="41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13" fill="norm" stroke="1" extrusionOk="0">
                  <a:moveTo>
                    <a:pt x="11002" y="14189"/>
                  </a:moveTo>
                  <a:cubicBezTo>
                    <a:pt x="10009" y="13748"/>
                    <a:pt x="9016" y="13307"/>
                    <a:pt x="8147" y="12866"/>
                  </a:cubicBezTo>
                  <a:cubicBezTo>
                    <a:pt x="7278" y="12425"/>
                    <a:pt x="6533" y="11984"/>
                    <a:pt x="5168" y="12315"/>
                  </a:cubicBezTo>
                  <a:cubicBezTo>
                    <a:pt x="3802" y="12646"/>
                    <a:pt x="1816" y="13748"/>
                    <a:pt x="823" y="15291"/>
                  </a:cubicBezTo>
                  <a:cubicBezTo>
                    <a:pt x="-170" y="16833"/>
                    <a:pt x="-170" y="18817"/>
                    <a:pt x="327" y="19974"/>
                  </a:cubicBezTo>
                  <a:cubicBezTo>
                    <a:pt x="823" y="21131"/>
                    <a:pt x="1816" y="21462"/>
                    <a:pt x="2685" y="21407"/>
                  </a:cubicBezTo>
                  <a:cubicBezTo>
                    <a:pt x="3554" y="21352"/>
                    <a:pt x="4299" y="20911"/>
                    <a:pt x="5664" y="19258"/>
                  </a:cubicBezTo>
                  <a:cubicBezTo>
                    <a:pt x="7030" y="17605"/>
                    <a:pt x="9016" y="14740"/>
                    <a:pt x="10506" y="11489"/>
                  </a:cubicBezTo>
                  <a:cubicBezTo>
                    <a:pt x="11996" y="8238"/>
                    <a:pt x="12989" y="4601"/>
                    <a:pt x="13485" y="2507"/>
                  </a:cubicBezTo>
                  <a:cubicBezTo>
                    <a:pt x="13982" y="413"/>
                    <a:pt x="13982" y="-138"/>
                    <a:pt x="13858" y="27"/>
                  </a:cubicBezTo>
                  <a:cubicBezTo>
                    <a:pt x="13733" y="193"/>
                    <a:pt x="13485" y="1074"/>
                    <a:pt x="13113" y="3774"/>
                  </a:cubicBezTo>
                  <a:cubicBezTo>
                    <a:pt x="12740" y="6474"/>
                    <a:pt x="12244" y="10993"/>
                    <a:pt x="11996" y="13527"/>
                  </a:cubicBezTo>
                  <a:cubicBezTo>
                    <a:pt x="11747" y="16062"/>
                    <a:pt x="11747" y="16613"/>
                    <a:pt x="11871" y="17164"/>
                  </a:cubicBezTo>
                  <a:cubicBezTo>
                    <a:pt x="11996" y="17715"/>
                    <a:pt x="12244" y="18266"/>
                    <a:pt x="12989" y="18542"/>
                  </a:cubicBezTo>
                  <a:cubicBezTo>
                    <a:pt x="13733" y="18817"/>
                    <a:pt x="14975" y="18817"/>
                    <a:pt x="16464" y="18046"/>
                  </a:cubicBezTo>
                  <a:cubicBezTo>
                    <a:pt x="17954" y="17274"/>
                    <a:pt x="19692" y="15731"/>
                    <a:pt x="21430" y="14189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8307508" y="1315555"/>
              <a:ext cx="328492" cy="38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81" fill="norm" stroke="1" extrusionOk="0">
                  <a:moveTo>
                    <a:pt x="4873" y="0"/>
                  </a:moveTo>
                  <a:cubicBezTo>
                    <a:pt x="4180" y="2745"/>
                    <a:pt x="3488" y="5490"/>
                    <a:pt x="3142" y="8712"/>
                  </a:cubicBezTo>
                  <a:cubicBezTo>
                    <a:pt x="2796" y="11934"/>
                    <a:pt x="2796" y="15633"/>
                    <a:pt x="2934" y="17781"/>
                  </a:cubicBezTo>
                  <a:cubicBezTo>
                    <a:pt x="3073" y="19929"/>
                    <a:pt x="3350" y="20526"/>
                    <a:pt x="3834" y="20944"/>
                  </a:cubicBezTo>
                  <a:cubicBezTo>
                    <a:pt x="4319" y="21361"/>
                    <a:pt x="5011" y="21600"/>
                    <a:pt x="5496" y="21421"/>
                  </a:cubicBezTo>
                  <a:cubicBezTo>
                    <a:pt x="5980" y="21242"/>
                    <a:pt x="6257" y="20645"/>
                    <a:pt x="6119" y="19154"/>
                  </a:cubicBezTo>
                  <a:cubicBezTo>
                    <a:pt x="5980" y="17662"/>
                    <a:pt x="5426" y="15275"/>
                    <a:pt x="4873" y="13843"/>
                  </a:cubicBezTo>
                  <a:cubicBezTo>
                    <a:pt x="4319" y="12411"/>
                    <a:pt x="3765" y="11934"/>
                    <a:pt x="3073" y="11755"/>
                  </a:cubicBezTo>
                  <a:cubicBezTo>
                    <a:pt x="2380" y="11576"/>
                    <a:pt x="1550" y="11695"/>
                    <a:pt x="926" y="12053"/>
                  </a:cubicBezTo>
                  <a:cubicBezTo>
                    <a:pt x="303" y="12411"/>
                    <a:pt x="-112" y="13008"/>
                    <a:pt x="26" y="13366"/>
                  </a:cubicBezTo>
                  <a:cubicBezTo>
                    <a:pt x="165" y="13724"/>
                    <a:pt x="857" y="13843"/>
                    <a:pt x="2173" y="13127"/>
                  </a:cubicBezTo>
                  <a:cubicBezTo>
                    <a:pt x="3488" y="12411"/>
                    <a:pt x="5426" y="10860"/>
                    <a:pt x="7088" y="8950"/>
                  </a:cubicBezTo>
                  <a:cubicBezTo>
                    <a:pt x="8750" y="7041"/>
                    <a:pt x="10134" y="4773"/>
                    <a:pt x="11034" y="3282"/>
                  </a:cubicBezTo>
                  <a:cubicBezTo>
                    <a:pt x="11934" y="1790"/>
                    <a:pt x="12350" y="1074"/>
                    <a:pt x="12626" y="1014"/>
                  </a:cubicBezTo>
                  <a:cubicBezTo>
                    <a:pt x="12903" y="955"/>
                    <a:pt x="13042" y="1551"/>
                    <a:pt x="13042" y="3401"/>
                  </a:cubicBezTo>
                  <a:cubicBezTo>
                    <a:pt x="13042" y="5251"/>
                    <a:pt x="12903" y="8354"/>
                    <a:pt x="12973" y="10382"/>
                  </a:cubicBezTo>
                  <a:cubicBezTo>
                    <a:pt x="13042" y="12411"/>
                    <a:pt x="13319" y="13366"/>
                    <a:pt x="13803" y="13783"/>
                  </a:cubicBezTo>
                  <a:cubicBezTo>
                    <a:pt x="14288" y="14201"/>
                    <a:pt x="14980" y="14082"/>
                    <a:pt x="15534" y="13783"/>
                  </a:cubicBezTo>
                  <a:cubicBezTo>
                    <a:pt x="16088" y="13485"/>
                    <a:pt x="16503" y="13008"/>
                    <a:pt x="16988" y="12590"/>
                  </a:cubicBezTo>
                  <a:cubicBezTo>
                    <a:pt x="17473" y="12172"/>
                    <a:pt x="18026" y="11814"/>
                    <a:pt x="18650" y="11814"/>
                  </a:cubicBezTo>
                  <a:cubicBezTo>
                    <a:pt x="19273" y="11814"/>
                    <a:pt x="19965" y="12172"/>
                    <a:pt x="20450" y="13246"/>
                  </a:cubicBezTo>
                  <a:cubicBezTo>
                    <a:pt x="20934" y="14320"/>
                    <a:pt x="21211" y="16110"/>
                    <a:pt x="21488" y="17901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094177" y="1278468"/>
              <a:ext cx="335574" cy="49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387" fill="norm" stroke="1" extrusionOk="0">
                  <a:moveTo>
                    <a:pt x="6458" y="7338"/>
                  </a:moveTo>
                  <a:cubicBezTo>
                    <a:pt x="5507" y="7247"/>
                    <a:pt x="4556" y="7156"/>
                    <a:pt x="3469" y="7885"/>
                  </a:cubicBezTo>
                  <a:cubicBezTo>
                    <a:pt x="2382" y="8614"/>
                    <a:pt x="1160" y="10164"/>
                    <a:pt x="548" y="11166"/>
                  </a:cubicBezTo>
                  <a:cubicBezTo>
                    <a:pt x="-63" y="12169"/>
                    <a:pt x="-63" y="12624"/>
                    <a:pt x="73" y="13080"/>
                  </a:cubicBezTo>
                  <a:cubicBezTo>
                    <a:pt x="209" y="13536"/>
                    <a:pt x="480" y="13992"/>
                    <a:pt x="1703" y="13809"/>
                  </a:cubicBezTo>
                  <a:cubicBezTo>
                    <a:pt x="2926" y="13627"/>
                    <a:pt x="5099" y="12807"/>
                    <a:pt x="6254" y="11622"/>
                  </a:cubicBezTo>
                  <a:cubicBezTo>
                    <a:pt x="7409" y="10437"/>
                    <a:pt x="7545" y="8888"/>
                    <a:pt x="7069" y="7749"/>
                  </a:cubicBezTo>
                  <a:cubicBezTo>
                    <a:pt x="6594" y="6609"/>
                    <a:pt x="5507" y="5880"/>
                    <a:pt x="4963" y="5288"/>
                  </a:cubicBezTo>
                  <a:cubicBezTo>
                    <a:pt x="4420" y="4695"/>
                    <a:pt x="4420" y="4240"/>
                    <a:pt x="5914" y="3419"/>
                  </a:cubicBezTo>
                  <a:cubicBezTo>
                    <a:pt x="7409" y="2599"/>
                    <a:pt x="10397" y="1414"/>
                    <a:pt x="12367" y="731"/>
                  </a:cubicBezTo>
                  <a:cubicBezTo>
                    <a:pt x="14337" y="47"/>
                    <a:pt x="15288" y="-135"/>
                    <a:pt x="15695" y="93"/>
                  </a:cubicBezTo>
                  <a:cubicBezTo>
                    <a:pt x="16103" y="321"/>
                    <a:pt x="15967" y="959"/>
                    <a:pt x="15288" y="2599"/>
                  </a:cubicBezTo>
                  <a:cubicBezTo>
                    <a:pt x="14609" y="4240"/>
                    <a:pt x="13386" y="6883"/>
                    <a:pt x="12571" y="9617"/>
                  </a:cubicBezTo>
                  <a:cubicBezTo>
                    <a:pt x="11756" y="12351"/>
                    <a:pt x="11348" y="15176"/>
                    <a:pt x="11145" y="16954"/>
                  </a:cubicBezTo>
                  <a:cubicBezTo>
                    <a:pt x="10941" y="18731"/>
                    <a:pt x="10941" y="19460"/>
                    <a:pt x="11212" y="20098"/>
                  </a:cubicBezTo>
                  <a:cubicBezTo>
                    <a:pt x="11484" y="20736"/>
                    <a:pt x="12028" y="21283"/>
                    <a:pt x="12503" y="21374"/>
                  </a:cubicBezTo>
                  <a:cubicBezTo>
                    <a:pt x="12979" y="21465"/>
                    <a:pt x="13386" y="21100"/>
                    <a:pt x="13794" y="19870"/>
                  </a:cubicBezTo>
                  <a:cubicBezTo>
                    <a:pt x="14201" y="18640"/>
                    <a:pt x="14609" y="16543"/>
                    <a:pt x="14812" y="15040"/>
                  </a:cubicBezTo>
                  <a:cubicBezTo>
                    <a:pt x="15016" y="13536"/>
                    <a:pt x="15016" y="12624"/>
                    <a:pt x="16103" y="12032"/>
                  </a:cubicBezTo>
                  <a:cubicBezTo>
                    <a:pt x="17190" y="11440"/>
                    <a:pt x="19363" y="11166"/>
                    <a:pt x="21537" y="1089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715235" y="1301930"/>
              <a:ext cx="114565" cy="22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284" fill="norm" stroke="1" extrusionOk="0">
                  <a:moveTo>
                    <a:pt x="16248" y="4327"/>
                  </a:moveTo>
                  <a:cubicBezTo>
                    <a:pt x="16248" y="2712"/>
                    <a:pt x="16248" y="1097"/>
                    <a:pt x="15091" y="391"/>
                  </a:cubicBezTo>
                  <a:cubicBezTo>
                    <a:pt x="13934" y="-316"/>
                    <a:pt x="11620" y="-114"/>
                    <a:pt x="8920" y="1400"/>
                  </a:cubicBezTo>
                  <a:cubicBezTo>
                    <a:pt x="6220" y="2914"/>
                    <a:pt x="3134" y="5740"/>
                    <a:pt x="1398" y="9071"/>
                  </a:cubicBezTo>
                  <a:cubicBezTo>
                    <a:pt x="-337" y="12402"/>
                    <a:pt x="-723" y="16237"/>
                    <a:pt x="1784" y="18458"/>
                  </a:cubicBezTo>
                  <a:cubicBezTo>
                    <a:pt x="4291" y="20678"/>
                    <a:pt x="9691" y="21284"/>
                    <a:pt x="13356" y="21284"/>
                  </a:cubicBezTo>
                  <a:cubicBezTo>
                    <a:pt x="17020" y="21284"/>
                    <a:pt x="18948" y="20678"/>
                    <a:pt x="20877" y="2007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948709" y="1264755"/>
              <a:ext cx="3349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3257"/>
                    <a:pt x="2316" y="6514"/>
                    <a:pt x="410" y="10114"/>
                  </a:cubicBezTo>
                  <a:cubicBezTo>
                    <a:pt x="-1496" y="13714"/>
                    <a:pt x="3586" y="17657"/>
                    <a:pt x="8669" y="2160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893300" y="1290155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867899" y="1506055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10737849" y="1220305"/>
              <a:ext cx="38101" cy="268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0"/>
                  </a:moveTo>
                  <a:cubicBezTo>
                    <a:pt x="4800" y="5737"/>
                    <a:pt x="9600" y="11475"/>
                    <a:pt x="13200" y="15103"/>
                  </a:cubicBezTo>
                  <a:cubicBezTo>
                    <a:pt x="16800" y="18731"/>
                    <a:pt x="19200" y="20250"/>
                    <a:pt x="20400" y="20925"/>
                  </a:cubicBezTo>
                  <a:cubicBezTo>
                    <a:pt x="21600" y="21600"/>
                    <a:pt x="21600" y="21431"/>
                    <a:pt x="21600" y="21262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10744200" y="1168374"/>
              <a:ext cx="163921" cy="315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78" fill="norm" stroke="1" extrusionOk="0">
                  <a:moveTo>
                    <a:pt x="0" y="6989"/>
                  </a:moveTo>
                  <a:cubicBezTo>
                    <a:pt x="273" y="5117"/>
                    <a:pt x="547" y="3245"/>
                    <a:pt x="1914" y="1949"/>
                  </a:cubicBezTo>
                  <a:cubicBezTo>
                    <a:pt x="3281" y="653"/>
                    <a:pt x="5742" y="-67"/>
                    <a:pt x="8203" y="5"/>
                  </a:cubicBezTo>
                  <a:cubicBezTo>
                    <a:pt x="10663" y="77"/>
                    <a:pt x="13124" y="941"/>
                    <a:pt x="13944" y="2381"/>
                  </a:cubicBezTo>
                  <a:cubicBezTo>
                    <a:pt x="14765" y="3821"/>
                    <a:pt x="13944" y="5837"/>
                    <a:pt x="12987" y="7133"/>
                  </a:cubicBezTo>
                  <a:cubicBezTo>
                    <a:pt x="12030" y="8429"/>
                    <a:pt x="10937" y="9005"/>
                    <a:pt x="9706" y="9581"/>
                  </a:cubicBezTo>
                  <a:cubicBezTo>
                    <a:pt x="8476" y="10157"/>
                    <a:pt x="7109" y="10733"/>
                    <a:pt x="7246" y="11093"/>
                  </a:cubicBezTo>
                  <a:cubicBezTo>
                    <a:pt x="7382" y="11453"/>
                    <a:pt x="9023" y="11597"/>
                    <a:pt x="11210" y="12029"/>
                  </a:cubicBezTo>
                  <a:cubicBezTo>
                    <a:pt x="13397" y="12461"/>
                    <a:pt x="16132" y="13181"/>
                    <a:pt x="18182" y="14189"/>
                  </a:cubicBezTo>
                  <a:cubicBezTo>
                    <a:pt x="20233" y="15197"/>
                    <a:pt x="21600" y="16493"/>
                    <a:pt x="21053" y="17717"/>
                  </a:cubicBezTo>
                  <a:cubicBezTo>
                    <a:pt x="20506" y="18941"/>
                    <a:pt x="18046" y="20093"/>
                    <a:pt x="15858" y="20741"/>
                  </a:cubicBezTo>
                  <a:cubicBezTo>
                    <a:pt x="13671" y="21389"/>
                    <a:pt x="11757" y="21533"/>
                    <a:pt x="10116" y="21461"/>
                  </a:cubicBezTo>
                  <a:cubicBezTo>
                    <a:pt x="8476" y="21389"/>
                    <a:pt x="7109" y="21101"/>
                    <a:pt x="6425" y="20597"/>
                  </a:cubicBezTo>
                  <a:cubicBezTo>
                    <a:pt x="5742" y="20093"/>
                    <a:pt x="5742" y="19373"/>
                    <a:pt x="5742" y="18653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11061700" y="1315555"/>
              <a:ext cx="1778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7018"/>
                    <a:pt x="4114" y="12436"/>
                    <a:pt x="7714" y="8836"/>
                  </a:cubicBezTo>
                  <a:cubicBezTo>
                    <a:pt x="11314" y="5236"/>
                    <a:pt x="16457" y="2618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11341998" y="1021023"/>
              <a:ext cx="145152" cy="3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48" fill="norm" stroke="1" extrusionOk="0">
                  <a:moveTo>
                    <a:pt x="6441" y="10128"/>
                  </a:moveTo>
                  <a:cubicBezTo>
                    <a:pt x="5189" y="12425"/>
                    <a:pt x="3937" y="14723"/>
                    <a:pt x="3154" y="16389"/>
                  </a:cubicBezTo>
                  <a:cubicBezTo>
                    <a:pt x="2371" y="18055"/>
                    <a:pt x="2058" y="19089"/>
                    <a:pt x="1589" y="19951"/>
                  </a:cubicBezTo>
                  <a:cubicBezTo>
                    <a:pt x="1119" y="20813"/>
                    <a:pt x="493" y="21502"/>
                    <a:pt x="180" y="21445"/>
                  </a:cubicBezTo>
                  <a:cubicBezTo>
                    <a:pt x="-133" y="21387"/>
                    <a:pt x="-133" y="20583"/>
                    <a:pt x="963" y="17940"/>
                  </a:cubicBezTo>
                  <a:cubicBezTo>
                    <a:pt x="2058" y="15298"/>
                    <a:pt x="4250" y="10817"/>
                    <a:pt x="6128" y="7657"/>
                  </a:cubicBezTo>
                  <a:cubicBezTo>
                    <a:pt x="8006" y="4498"/>
                    <a:pt x="9571" y="2659"/>
                    <a:pt x="10824" y="1511"/>
                  </a:cubicBezTo>
                  <a:cubicBezTo>
                    <a:pt x="12076" y="362"/>
                    <a:pt x="13015" y="-98"/>
                    <a:pt x="13954" y="17"/>
                  </a:cubicBezTo>
                  <a:cubicBezTo>
                    <a:pt x="14893" y="132"/>
                    <a:pt x="15832" y="821"/>
                    <a:pt x="16771" y="2717"/>
                  </a:cubicBezTo>
                  <a:cubicBezTo>
                    <a:pt x="17710" y="4613"/>
                    <a:pt x="18650" y="7715"/>
                    <a:pt x="19276" y="10357"/>
                  </a:cubicBezTo>
                  <a:cubicBezTo>
                    <a:pt x="19902" y="13000"/>
                    <a:pt x="20215" y="15183"/>
                    <a:pt x="20371" y="16791"/>
                  </a:cubicBezTo>
                  <a:cubicBezTo>
                    <a:pt x="20528" y="18400"/>
                    <a:pt x="20528" y="19434"/>
                    <a:pt x="20684" y="19434"/>
                  </a:cubicBezTo>
                  <a:cubicBezTo>
                    <a:pt x="20841" y="19434"/>
                    <a:pt x="21154" y="18400"/>
                    <a:pt x="21467" y="17366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11391899" y="122665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6" name="Drawing"/>
          <p:cNvGrpSpPr/>
          <p:nvPr/>
        </p:nvGrpSpPr>
        <p:grpSpPr>
          <a:xfrm>
            <a:off x="706636" y="1107107"/>
            <a:ext cx="11285927" cy="4638701"/>
            <a:chOff x="0" y="0"/>
            <a:chExt cx="11285925" cy="4638700"/>
          </a:xfrm>
        </p:grpSpPr>
        <p:sp>
          <p:nvSpPr>
            <p:cNvPr id="680" name="Line"/>
            <p:cNvSpPr/>
            <p:nvPr/>
          </p:nvSpPr>
          <p:spPr>
            <a:xfrm>
              <a:off x="112513" y="829642"/>
              <a:ext cx="38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11"/>
                    <a:pt x="7200" y="6821"/>
                    <a:pt x="10800" y="10421"/>
                  </a:cubicBezTo>
                  <a:cubicBezTo>
                    <a:pt x="14400" y="14021"/>
                    <a:pt x="18000" y="1781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-1" y="711093"/>
              <a:ext cx="302504" cy="4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25" fill="norm" stroke="1" extrusionOk="0">
                  <a:moveTo>
                    <a:pt x="13100" y="1717"/>
                  </a:moveTo>
                  <a:cubicBezTo>
                    <a:pt x="11190" y="1111"/>
                    <a:pt x="9280" y="506"/>
                    <a:pt x="7884" y="203"/>
                  </a:cubicBezTo>
                  <a:cubicBezTo>
                    <a:pt x="6488" y="-100"/>
                    <a:pt x="5607" y="-100"/>
                    <a:pt x="4578" y="455"/>
                  </a:cubicBezTo>
                  <a:cubicBezTo>
                    <a:pt x="3549" y="1010"/>
                    <a:pt x="2374" y="2121"/>
                    <a:pt x="1419" y="4543"/>
                  </a:cubicBezTo>
                  <a:cubicBezTo>
                    <a:pt x="464" y="6965"/>
                    <a:pt x="-271" y="10700"/>
                    <a:pt x="96" y="13678"/>
                  </a:cubicBezTo>
                  <a:cubicBezTo>
                    <a:pt x="464" y="16655"/>
                    <a:pt x="1933" y="18876"/>
                    <a:pt x="3476" y="20087"/>
                  </a:cubicBezTo>
                  <a:cubicBezTo>
                    <a:pt x="5019" y="21298"/>
                    <a:pt x="6635" y="21500"/>
                    <a:pt x="8913" y="20894"/>
                  </a:cubicBezTo>
                  <a:cubicBezTo>
                    <a:pt x="11190" y="20289"/>
                    <a:pt x="14129" y="18876"/>
                    <a:pt x="16407" y="16958"/>
                  </a:cubicBezTo>
                  <a:cubicBezTo>
                    <a:pt x="18684" y="15040"/>
                    <a:pt x="20300" y="12618"/>
                    <a:pt x="20815" y="10397"/>
                  </a:cubicBezTo>
                  <a:cubicBezTo>
                    <a:pt x="21329" y="8177"/>
                    <a:pt x="20741" y="6158"/>
                    <a:pt x="19419" y="4694"/>
                  </a:cubicBezTo>
                  <a:cubicBezTo>
                    <a:pt x="18096" y="3231"/>
                    <a:pt x="16039" y="2322"/>
                    <a:pt x="14643" y="1919"/>
                  </a:cubicBezTo>
                  <a:cubicBezTo>
                    <a:pt x="13247" y="1515"/>
                    <a:pt x="12513" y="1616"/>
                    <a:pt x="12072" y="1919"/>
                  </a:cubicBezTo>
                  <a:cubicBezTo>
                    <a:pt x="11631" y="2221"/>
                    <a:pt x="11484" y="2726"/>
                    <a:pt x="11337" y="3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703426" y="720563"/>
              <a:ext cx="221888" cy="39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356" fill="norm" stroke="1" extrusionOk="0">
                  <a:moveTo>
                    <a:pt x="3051" y="6645"/>
                  </a:moveTo>
                  <a:cubicBezTo>
                    <a:pt x="2228" y="6992"/>
                    <a:pt x="1405" y="7339"/>
                    <a:pt x="994" y="8436"/>
                  </a:cubicBezTo>
                  <a:cubicBezTo>
                    <a:pt x="582" y="9533"/>
                    <a:pt x="582" y="11381"/>
                    <a:pt x="685" y="13229"/>
                  </a:cubicBezTo>
                  <a:cubicBezTo>
                    <a:pt x="788" y="15078"/>
                    <a:pt x="994" y="16926"/>
                    <a:pt x="1096" y="18427"/>
                  </a:cubicBezTo>
                  <a:cubicBezTo>
                    <a:pt x="1199" y="19929"/>
                    <a:pt x="1199" y="21084"/>
                    <a:pt x="1199" y="21315"/>
                  </a:cubicBezTo>
                  <a:cubicBezTo>
                    <a:pt x="1199" y="21546"/>
                    <a:pt x="1199" y="20853"/>
                    <a:pt x="994" y="18139"/>
                  </a:cubicBezTo>
                  <a:cubicBezTo>
                    <a:pt x="788" y="15424"/>
                    <a:pt x="376" y="10688"/>
                    <a:pt x="171" y="7570"/>
                  </a:cubicBezTo>
                  <a:cubicBezTo>
                    <a:pt x="-35" y="4451"/>
                    <a:pt x="-35" y="2949"/>
                    <a:pt x="68" y="1852"/>
                  </a:cubicBezTo>
                  <a:cubicBezTo>
                    <a:pt x="171" y="755"/>
                    <a:pt x="376" y="62"/>
                    <a:pt x="891" y="4"/>
                  </a:cubicBezTo>
                  <a:cubicBezTo>
                    <a:pt x="1405" y="-54"/>
                    <a:pt x="2228" y="524"/>
                    <a:pt x="3874" y="2718"/>
                  </a:cubicBezTo>
                  <a:cubicBezTo>
                    <a:pt x="5519" y="4913"/>
                    <a:pt x="7988" y="8725"/>
                    <a:pt x="9839" y="11728"/>
                  </a:cubicBezTo>
                  <a:cubicBezTo>
                    <a:pt x="11691" y="14731"/>
                    <a:pt x="12925" y="16926"/>
                    <a:pt x="13851" y="18370"/>
                  </a:cubicBezTo>
                  <a:cubicBezTo>
                    <a:pt x="14776" y="19813"/>
                    <a:pt x="15394" y="20506"/>
                    <a:pt x="16216" y="20737"/>
                  </a:cubicBezTo>
                  <a:cubicBezTo>
                    <a:pt x="17039" y="20968"/>
                    <a:pt x="18068" y="20737"/>
                    <a:pt x="18788" y="19294"/>
                  </a:cubicBezTo>
                  <a:cubicBezTo>
                    <a:pt x="19508" y="17850"/>
                    <a:pt x="19919" y="15193"/>
                    <a:pt x="20125" y="12248"/>
                  </a:cubicBezTo>
                  <a:cubicBezTo>
                    <a:pt x="20331" y="9302"/>
                    <a:pt x="20331" y="6068"/>
                    <a:pt x="20331" y="4162"/>
                  </a:cubicBezTo>
                  <a:cubicBezTo>
                    <a:pt x="20331" y="2256"/>
                    <a:pt x="20331" y="1679"/>
                    <a:pt x="20536" y="1736"/>
                  </a:cubicBezTo>
                  <a:cubicBezTo>
                    <a:pt x="20742" y="1794"/>
                    <a:pt x="21154" y="2487"/>
                    <a:pt x="21565" y="3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61296" y="906337"/>
              <a:ext cx="78875" cy="168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0696" fill="norm" stroke="1" extrusionOk="0">
                  <a:moveTo>
                    <a:pt x="14211" y="4624"/>
                  </a:moveTo>
                  <a:cubicBezTo>
                    <a:pt x="11937" y="3062"/>
                    <a:pt x="9663" y="1501"/>
                    <a:pt x="7674" y="1240"/>
                  </a:cubicBezTo>
                  <a:cubicBezTo>
                    <a:pt x="5684" y="980"/>
                    <a:pt x="3979" y="2021"/>
                    <a:pt x="2558" y="4754"/>
                  </a:cubicBezTo>
                  <a:cubicBezTo>
                    <a:pt x="1137" y="7486"/>
                    <a:pt x="0" y="11910"/>
                    <a:pt x="0" y="14773"/>
                  </a:cubicBezTo>
                  <a:cubicBezTo>
                    <a:pt x="0" y="17636"/>
                    <a:pt x="1137" y="18937"/>
                    <a:pt x="3979" y="19848"/>
                  </a:cubicBezTo>
                  <a:cubicBezTo>
                    <a:pt x="6821" y="20759"/>
                    <a:pt x="11368" y="21279"/>
                    <a:pt x="14779" y="19587"/>
                  </a:cubicBezTo>
                  <a:cubicBezTo>
                    <a:pt x="18189" y="17896"/>
                    <a:pt x="20463" y="13992"/>
                    <a:pt x="21032" y="10739"/>
                  </a:cubicBezTo>
                  <a:cubicBezTo>
                    <a:pt x="21600" y="7486"/>
                    <a:pt x="20463" y="4884"/>
                    <a:pt x="19042" y="2932"/>
                  </a:cubicBezTo>
                  <a:cubicBezTo>
                    <a:pt x="17621" y="980"/>
                    <a:pt x="15916" y="-321"/>
                    <a:pt x="14779" y="69"/>
                  </a:cubicBezTo>
                  <a:cubicBezTo>
                    <a:pt x="13642" y="460"/>
                    <a:pt x="13074" y="2542"/>
                    <a:pt x="12505" y="4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081619" y="867742"/>
              <a:ext cx="123095" cy="207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22" fill="norm" stroke="1" extrusionOk="0">
                  <a:moveTo>
                    <a:pt x="423" y="9818"/>
                  </a:moveTo>
                  <a:cubicBezTo>
                    <a:pt x="57" y="8291"/>
                    <a:pt x="-309" y="6764"/>
                    <a:pt x="423" y="6000"/>
                  </a:cubicBezTo>
                  <a:cubicBezTo>
                    <a:pt x="1155" y="5236"/>
                    <a:pt x="2986" y="5236"/>
                    <a:pt x="5183" y="6327"/>
                  </a:cubicBezTo>
                  <a:cubicBezTo>
                    <a:pt x="7379" y="7418"/>
                    <a:pt x="9942" y="9600"/>
                    <a:pt x="11406" y="11891"/>
                  </a:cubicBezTo>
                  <a:cubicBezTo>
                    <a:pt x="12871" y="14182"/>
                    <a:pt x="13237" y="16582"/>
                    <a:pt x="13054" y="18327"/>
                  </a:cubicBezTo>
                  <a:cubicBezTo>
                    <a:pt x="12871" y="20073"/>
                    <a:pt x="12138" y="21164"/>
                    <a:pt x="11040" y="21382"/>
                  </a:cubicBezTo>
                  <a:cubicBezTo>
                    <a:pt x="9942" y="21600"/>
                    <a:pt x="8477" y="20945"/>
                    <a:pt x="7562" y="18764"/>
                  </a:cubicBezTo>
                  <a:cubicBezTo>
                    <a:pt x="6647" y="16582"/>
                    <a:pt x="6281" y="12873"/>
                    <a:pt x="7562" y="9600"/>
                  </a:cubicBezTo>
                  <a:cubicBezTo>
                    <a:pt x="8844" y="6327"/>
                    <a:pt x="11772" y="3491"/>
                    <a:pt x="14335" y="1964"/>
                  </a:cubicBezTo>
                  <a:cubicBezTo>
                    <a:pt x="16898" y="436"/>
                    <a:pt x="19094" y="218"/>
                    <a:pt x="212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255513" y="859276"/>
              <a:ext cx="152401" cy="196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0" y="6434"/>
                  </a:moveTo>
                  <a:cubicBezTo>
                    <a:pt x="600" y="9881"/>
                    <a:pt x="1200" y="13328"/>
                    <a:pt x="1350" y="16085"/>
                  </a:cubicBezTo>
                  <a:cubicBezTo>
                    <a:pt x="1500" y="18843"/>
                    <a:pt x="1200" y="20911"/>
                    <a:pt x="900" y="21255"/>
                  </a:cubicBezTo>
                  <a:cubicBezTo>
                    <a:pt x="600" y="21600"/>
                    <a:pt x="300" y="20221"/>
                    <a:pt x="750" y="16774"/>
                  </a:cubicBezTo>
                  <a:cubicBezTo>
                    <a:pt x="1200" y="13328"/>
                    <a:pt x="2400" y="7813"/>
                    <a:pt x="3300" y="4481"/>
                  </a:cubicBezTo>
                  <a:cubicBezTo>
                    <a:pt x="4200" y="1149"/>
                    <a:pt x="4800" y="0"/>
                    <a:pt x="5550" y="0"/>
                  </a:cubicBezTo>
                  <a:cubicBezTo>
                    <a:pt x="6300" y="0"/>
                    <a:pt x="7200" y="1149"/>
                    <a:pt x="7800" y="3562"/>
                  </a:cubicBezTo>
                  <a:cubicBezTo>
                    <a:pt x="8400" y="5974"/>
                    <a:pt x="8700" y="9651"/>
                    <a:pt x="9750" y="9421"/>
                  </a:cubicBezTo>
                  <a:cubicBezTo>
                    <a:pt x="10800" y="9191"/>
                    <a:pt x="12600" y="5055"/>
                    <a:pt x="14250" y="2757"/>
                  </a:cubicBezTo>
                  <a:cubicBezTo>
                    <a:pt x="15900" y="460"/>
                    <a:pt x="17400" y="0"/>
                    <a:pt x="18600" y="574"/>
                  </a:cubicBezTo>
                  <a:cubicBezTo>
                    <a:pt x="19800" y="1149"/>
                    <a:pt x="20700" y="2757"/>
                    <a:pt x="21150" y="5400"/>
                  </a:cubicBezTo>
                  <a:cubicBezTo>
                    <a:pt x="21600" y="8043"/>
                    <a:pt x="21600" y="11719"/>
                    <a:pt x="21600" y="15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446925" y="624022"/>
              <a:ext cx="176889" cy="40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5" fill="norm" stroke="1" extrusionOk="0">
                  <a:moveTo>
                    <a:pt x="6832" y="15159"/>
                  </a:moveTo>
                  <a:cubicBezTo>
                    <a:pt x="6832" y="14602"/>
                    <a:pt x="6832" y="14045"/>
                    <a:pt x="6575" y="13377"/>
                  </a:cubicBezTo>
                  <a:cubicBezTo>
                    <a:pt x="6318" y="12709"/>
                    <a:pt x="5803" y="11930"/>
                    <a:pt x="5032" y="11707"/>
                  </a:cubicBezTo>
                  <a:cubicBezTo>
                    <a:pt x="4260" y="11484"/>
                    <a:pt x="3232" y="11818"/>
                    <a:pt x="2332" y="12987"/>
                  </a:cubicBezTo>
                  <a:cubicBezTo>
                    <a:pt x="1432" y="14157"/>
                    <a:pt x="660" y="16161"/>
                    <a:pt x="275" y="17441"/>
                  </a:cubicBezTo>
                  <a:cubicBezTo>
                    <a:pt x="-111" y="18721"/>
                    <a:pt x="-111" y="19278"/>
                    <a:pt x="403" y="19724"/>
                  </a:cubicBezTo>
                  <a:cubicBezTo>
                    <a:pt x="918" y="20169"/>
                    <a:pt x="1946" y="20503"/>
                    <a:pt x="2846" y="20336"/>
                  </a:cubicBezTo>
                  <a:cubicBezTo>
                    <a:pt x="3746" y="20169"/>
                    <a:pt x="4518" y="19501"/>
                    <a:pt x="5160" y="18443"/>
                  </a:cubicBezTo>
                  <a:cubicBezTo>
                    <a:pt x="5803" y="17385"/>
                    <a:pt x="6318" y="15938"/>
                    <a:pt x="6575" y="14936"/>
                  </a:cubicBezTo>
                  <a:cubicBezTo>
                    <a:pt x="6832" y="13934"/>
                    <a:pt x="6832" y="13377"/>
                    <a:pt x="6703" y="13377"/>
                  </a:cubicBezTo>
                  <a:cubicBezTo>
                    <a:pt x="6575" y="13377"/>
                    <a:pt x="6318" y="13934"/>
                    <a:pt x="6189" y="14825"/>
                  </a:cubicBezTo>
                  <a:cubicBezTo>
                    <a:pt x="6060" y="15715"/>
                    <a:pt x="6060" y="16940"/>
                    <a:pt x="6189" y="17998"/>
                  </a:cubicBezTo>
                  <a:cubicBezTo>
                    <a:pt x="6318" y="19056"/>
                    <a:pt x="6575" y="19946"/>
                    <a:pt x="7346" y="20447"/>
                  </a:cubicBezTo>
                  <a:cubicBezTo>
                    <a:pt x="8118" y="20948"/>
                    <a:pt x="9403" y="21060"/>
                    <a:pt x="10560" y="20837"/>
                  </a:cubicBezTo>
                  <a:cubicBezTo>
                    <a:pt x="11718" y="20614"/>
                    <a:pt x="12746" y="20058"/>
                    <a:pt x="14289" y="18220"/>
                  </a:cubicBezTo>
                  <a:cubicBezTo>
                    <a:pt x="15832" y="16383"/>
                    <a:pt x="17889" y="13266"/>
                    <a:pt x="19046" y="10260"/>
                  </a:cubicBezTo>
                  <a:cubicBezTo>
                    <a:pt x="20203" y="7253"/>
                    <a:pt x="20460" y="4359"/>
                    <a:pt x="20460" y="2577"/>
                  </a:cubicBezTo>
                  <a:cubicBezTo>
                    <a:pt x="20460" y="796"/>
                    <a:pt x="20203" y="128"/>
                    <a:pt x="19689" y="16"/>
                  </a:cubicBezTo>
                  <a:cubicBezTo>
                    <a:pt x="19175" y="-95"/>
                    <a:pt x="18403" y="350"/>
                    <a:pt x="17760" y="2132"/>
                  </a:cubicBezTo>
                  <a:cubicBezTo>
                    <a:pt x="17118" y="3913"/>
                    <a:pt x="16603" y="7031"/>
                    <a:pt x="16346" y="10037"/>
                  </a:cubicBezTo>
                  <a:cubicBezTo>
                    <a:pt x="16089" y="13043"/>
                    <a:pt x="16089" y="15938"/>
                    <a:pt x="16989" y="17831"/>
                  </a:cubicBezTo>
                  <a:cubicBezTo>
                    <a:pt x="17889" y="19724"/>
                    <a:pt x="19689" y="20614"/>
                    <a:pt x="21489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820663" y="924892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105188" y="601042"/>
              <a:ext cx="142327" cy="42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502" fill="norm" stroke="1" extrusionOk="0">
                  <a:moveTo>
                    <a:pt x="1120" y="0"/>
                  </a:moveTo>
                  <a:cubicBezTo>
                    <a:pt x="807" y="2901"/>
                    <a:pt x="494" y="5803"/>
                    <a:pt x="494" y="8758"/>
                  </a:cubicBezTo>
                  <a:cubicBezTo>
                    <a:pt x="494" y="11713"/>
                    <a:pt x="807" y="14722"/>
                    <a:pt x="964" y="16496"/>
                  </a:cubicBezTo>
                  <a:cubicBezTo>
                    <a:pt x="1120" y="18269"/>
                    <a:pt x="1120" y="18806"/>
                    <a:pt x="807" y="18806"/>
                  </a:cubicBezTo>
                  <a:cubicBezTo>
                    <a:pt x="494" y="18806"/>
                    <a:pt x="-132" y="18269"/>
                    <a:pt x="25" y="16925"/>
                  </a:cubicBezTo>
                  <a:cubicBezTo>
                    <a:pt x="181" y="15582"/>
                    <a:pt x="1120" y="13433"/>
                    <a:pt x="2216" y="12143"/>
                  </a:cubicBezTo>
                  <a:cubicBezTo>
                    <a:pt x="3311" y="10854"/>
                    <a:pt x="4564" y="10424"/>
                    <a:pt x="6129" y="10209"/>
                  </a:cubicBezTo>
                  <a:cubicBezTo>
                    <a:pt x="7694" y="9994"/>
                    <a:pt x="9572" y="9994"/>
                    <a:pt x="12077" y="10639"/>
                  </a:cubicBezTo>
                  <a:cubicBezTo>
                    <a:pt x="14581" y="11284"/>
                    <a:pt x="17711" y="12573"/>
                    <a:pt x="19433" y="14024"/>
                  </a:cubicBezTo>
                  <a:cubicBezTo>
                    <a:pt x="21155" y="15475"/>
                    <a:pt x="21468" y="17087"/>
                    <a:pt x="20529" y="18376"/>
                  </a:cubicBezTo>
                  <a:cubicBezTo>
                    <a:pt x="19590" y="19666"/>
                    <a:pt x="17398" y="20633"/>
                    <a:pt x="15520" y="21116"/>
                  </a:cubicBezTo>
                  <a:cubicBezTo>
                    <a:pt x="13642" y="21600"/>
                    <a:pt x="12077" y="21600"/>
                    <a:pt x="9729" y="21278"/>
                  </a:cubicBezTo>
                  <a:cubicBezTo>
                    <a:pt x="7381" y="20955"/>
                    <a:pt x="4251" y="20310"/>
                    <a:pt x="2529" y="19719"/>
                  </a:cubicBezTo>
                  <a:cubicBezTo>
                    <a:pt x="807" y="19128"/>
                    <a:pt x="494" y="18591"/>
                    <a:pt x="964" y="18107"/>
                  </a:cubicBezTo>
                  <a:cubicBezTo>
                    <a:pt x="1433" y="17624"/>
                    <a:pt x="2685" y="17194"/>
                    <a:pt x="3938" y="16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299294" y="813341"/>
              <a:ext cx="207170" cy="14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461" fill="norm" stroke="1" extrusionOk="0">
                  <a:moveTo>
                    <a:pt x="10228" y="10410"/>
                  </a:moveTo>
                  <a:cubicBezTo>
                    <a:pt x="10228" y="8910"/>
                    <a:pt x="10228" y="7410"/>
                    <a:pt x="10119" y="5610"/>
                  </a:cubicBezTo>
                  <a:cubicBezTo>
                    <a:pt x="10010" y="3810"/>
                    <a:pt x="9791" y="1710"/>
                    <a:pt x="9028" y="660"/>
                  </a:cubicBezTo>
                  <a:cubicBezTo>
                    <a:pt x="8264" y="-390"/>
                    <a:pt x="6955" y="-390"/>
                    <a:pt x="5319" y="2160"/>
                  </a:cubicBezTo>
                  <a:cubicBezTo>
                    <a:pt x="3682" y="4710"/>
                    <a:pt x="1719" y="9810"/>
                    <a:pt x="737" y="13110"/>
                  </a:cubicBezTo>
                  <a:cubicBezTo>
                    <a:pt x="-245" y="16410"/>
                    <a:pt x="-245" y="17910"/>
                    <a:pt x="737" y="19110"/>
                  </a:cubicBezTo>
                  <a:cubicBezTo>
                    <a:pt x="1719" y="20310"/>
                    <a:pt x="3682" y="21210"/>
                    <a:pt x="5646" y="19560"/>
                  </a:cubicBezTo>
                  <a:cubicBezTo>
                    <a:pt x="7610" y="17910"/>
                    <a:pt x="9573" y="13710"/>
                    <a:pt x="10773" y="10710"/>
                  </a:cubicBezTo>
                  <a:cubicBezTo>
                    <a:pt x="11973" y="7710"/>
                    <a:pt x="12410" y="5910"/>
                    <a:pt x="12628" y="5760"/>
                  </a:cubicBezTo>
                  <a:cubicBezTo>
                    <a:pt x="12846" y="5610"/>
                    <a:pt x="12846" y="7110"/>
                    <a:pt x="12846" y="8760"/>
                  </a:cubicBezTo>
                  <a:cubicBezTo>
                    <a:pt x="12846" y="10410"/>
                    <a:pt x="12846" y="12210"/>
                    <a:pt x="13610" y="14160"/>
                  </a:cubicBezTo>
                  <a:cubicBezTo>
                    <a:pt x="14373" y="16110"/>
                    <a:pt x="15900" y="18210"/>
                    <a:pt x="17319" y="18960"/>
                  </a:cubicBezTo>
                  <a:cubicBezTo>
                    <a:pt x="18737" y="19710"/>
                    <a:pt x="20046" y="19110"/>
                    <a:pt x="21355" y="18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566533" y="801990"/>
              <a:ext cx="60581" cy="197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32" fill="norm" stroke="1" extrusionOk="0">
                  <a:moveTo>
                    <a:pt x="21317" y="2970"/>
                  </a:moveTo>
                  <a:cubicBezTo>
                    <a:pt x="19083" y="2061"/>
                    <a:pt x="16848" y="1151"/>
                    <a:pt x="13869" y="583"/>
                  </a:cubicBezTo>
                  <a:cubicBezTo>
                    <a:pt x="10889" y="14"/>
                    <a:pt x="7165" y="-213"/>
                    <a:pt x="4558" y="242"/>
                  </a:cubicBezTo>
                  <a:cubicBezTo>
                    <a:pt x="1951" y="696"/>
                    <a:pt x="462" y="1833"/>
                    <a:pt x="1207" y="3880"/>
                  </a:cubicBezTo>
                  <a:cubicBezTo>
                    <a:pt x="1951" y="5926"/>
                    <a:pt x="4931" y="8882"/>
                    <a:pt x="7910" y="11383"/>
                  </a:cubicBezTo>
                  <a:cubicBezTo>
                    <a:pt x="10889" y="13884"/>
                    <a:pt x="13869" y="15930"/>
                    <a:pt x="14986" y="17522"/>
                  </a:cubicBezTo>
                  <a:cubicBezTo>
                    <a:pt x="16103" y="19113"/>
                    <a:pt x="15358" y="20250"/>
                    <a:pt x="12751" y="20819"/>
                  </a:cubicBezTo>
                  <a:cubicBezTo>
                    <a:pt x="10145" y="21387"/>
                    <a:pt x="5676" y="21387"/>
                    <a:pt x="3069" y="20705"/>
                  </a:cubicBezTo>
                  <a:cubicBezTo>
                    <a:pt x="462" y="20023"/>
                    <a:pt x="-283" y="18659"/>
                    <a:pt x="89" y="17408"/>
                  </a:cubicBezTo>
                  <a:cubicBezTo>
                    <a:pt x="462" y="16158"/>
                    <a:pt x="1951" y="15021"/>
                    <a:pt x="3441" y="13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689542" y="530063"/>
              <a:ext cx="318572" cy="459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28" fill="norm" stroke="1" extrusionOk="0">
                  <a:moveTo>
                    <a:pt x="499" y="16622"/>
                  </a:moveTo>
                  <a:cubicBezTo>
                    <a:pt x="2062" y="15833"/>
                    <a:pt x="3625" y="15044"/>
                    <a:pt x="4477" y="14354"/>
                  </a:cubicBezTo>
                  <a:cubicBezTo>
                    <a:pt x="5330" y="13664"/>
                    <a:pt x="5472" y="13072"/>
                    <a:pt x="5188" y="12727"/>
                  </a:cubicBezTo>
                  <a:cubicBezTo>
                    <a:pt x="4904" y="12381"/>
                    <a:pt x="4193" y="12283"/>
                    <a:pt x="3270" y="12677"/>
                  </a:cubicBezTo>
                  <a:cubicBezTo>
                    <a:pt x="2346" y="13072"/>
                    <a:pt x="1209" y="13959"/>
                    <a:pt x="570" y="15094"/>
                  </a:cubicBezTo>
                  <a:cubicBezTo>
                    <a:pt x="-70" y="16228"/>
                    <a:pt x="-212" y="17609"/>
                    <a:pt x="356" y="18644"/>
                  </a:cubicBezTo>
                  <a:cubicBezTo>
                    <a:pt x="925" y="19680"/>
                    <a:pt x="2204" y="20370"/>
                    <a:pt x="4122" y="20370"/>
                  </a:cubicBezTo>
                  <a:cubicBezTo>
                    <a:pt x="6041" y="20370"/>
                    <a:pt x="8599" y="19680"/>
                    <a:pt x="11014" y="18447"/>
                  </a:cubicBezTo>
                  <a:cubicBezTo>
                    <a:pt x="13430" y="17214"/>
                    <a:pt x="15704" y="15439"/>
                    <a:pt x="16983" y="14255"/>
                  </a:cubicBezTo>
                  <a:cubicBezTo>
                    <a:pt x="18262" y="13072"/>
                    <a:pt x="18546" y="12480"/>
                    <a:pt x="18262" y="12233"/>
                  </a:cubicBezTo>
                  <a:cubicBezTo>
                    <a:pt x="17977" y="11987"/>
                    <a:pt x="17125" y="12086"/>
                    <a:pt x="15704" y="12875"/>
                  </a:cubicBezTo>
                  <a:cubicBezTo>
                    <a:pt x="14283" y="13664"/>
                    <a:pt x="12293" y="15143"/>
                    <a:pt x="11156" y="16425"/>
                  </a:cubicBezTo>
                  <a:cubicBezTo>
                    <a:pt x="10020" y="17707"/>
                    <a:pt x="9735" y="18792"/>
                    <a:pt x="9593" y="19581"/>
                  </a:cubicBezTo>
                  <a:cubicBezTo>
                    <a:pt x="9451" y="20370"/>
                    <a:pt x="9451" y="20864"/>
                    <a:pt x="9806" y="21159"/>
                  </a:cubicBezTo>
                  <a:cubicBezTo>
                    <a:pt x="10162" y="21455"/>
                    <a:pt x="10872" y="21554"/>
                    <a:pt x="11725" y="21209"/>
                  </a:cubicBezTo>
                  <a:cubicBezTo>
                    <a:pt x="12577" y="20864"/>
                    <a:pt x="13572" y="20075"/>
                    <a:pt x="14993" y="17954"/>
                  </a:cubicBezTo>
                  <a:cubicBezTo>
                    <a:pt x="16414" y="15833"/>
                    <a:pt x="18262" y="12381"/>
                    <a:pt x="19399" y="9373"/>
                  </a:cubicBezTo>
                  <a:cubicBezTo>
                    <a:pt x="20535" y="6365"/>
                    <a:pt x="20962" y="3801"/>
                    <a:pt x="21104" y="2222"/>
                  </a:cubicBezTo>
                  <a:cubicBezTo>
                    <a:pt x="21246" y="644"/>
                    <a:pt x="21104" y="53"/>
                    <a:pt x="20606" y="3"/>
                  </a:cubicBezTo>
                  <a:cubicBezTo>
                    <a:pt x="20109" y="-46"/>
                    <a:pt x="19256" y="447"/>
                    <a:pt x="18475" y="2321"/>
                  </a:cubicBezTo>
                  <a:cubicBezTo>
                    <a:pt x="17693" y="4195"/>
                    <a:pt x="16983" y="7450"/>
                    <a:pt x="17125" y="10064"/>
                  </a:cubicBezTo>
                  <a:cubicBezTo>
                    <a:pt x="17267" y="12677"/>
                    <a:pt x="18262" y="14650"/>
                    <a:pt x="19114" y="15784"/>
                  </a:cubicBezTo>
                  <a:cubicBezTo>
                    <a:pt x="19967" y="16918"/>
                    <a:pt x="20677" y="17214"/>
                    <a:pt x="21388" y="17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488358" y="690126"/>
              <a:ext cx="135706" cy="26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21" fill="norm" stroke="1" extrusionOk="0">
                  <a:moveTo>
                    <a:pt x="20982" y="4472"/>
                  </a:moveTo>
                  <a:cubicBezTo>
                    <a:pt x="20982" y="3309"/>
                    <a:pt x="20982" y="2146"/>
                    <a:pt x="19182" y="1149"/>
                  </a:cubicBezTo>
                  <a:cubicBezTo>
                    <a:pt x="17382" y="152"/>
                    <a:pt x="13782" y="-679"/>
                    <a:pt x="10182" y="816"/>
                  </a:cubicBezTo>
                  <a:cubicBezTo>
                    <a:pt x="6582" y="2312"/>
                    <a:pt x="2982" y="6133"/>
                    <a:pt x="1182" y="9456"/>
                  </a:cubicBezTo>
                  <a:cubicBezTo>
                    <a:pt x="-618" y="12779"/>
                    <a:pt x="-618" y="15604"/>
                    <a:pt x="2982" y="17432"/>
                  </a:cubicBezTo>
                  <a:cubicBezTo>
                    <a:pt x="6582" y="19259"/>
                    <a:pt x="13782" y="20090"/>
                    <a:pt x="20982" y="20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786719" y="689942"/>
              <a:ext cx="2784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1842"/>
                    <a:pt x="4867" y="3684"/>
                    <a:pt x="1782" y="7284"/>
                  </a:cubicBezTo>
                  <a:cubicBezTo>
                    <a:pt x="-1304" y="10884"/>
                    <a:pt x="239" y="16242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696030" y="673798"/>
              <a:ext cx="207434" cy="54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1763" y="21290"/>
                  </a:moveTo>
                  <a:cubicBezTo>
                    <a:pt x="882" y="17136"/>
                    <a:pt x="0" y="12982"/>
                    <a:pt x="0" y="9659"/>
                  </a:cubicBezTo>
                  <a:cubicBezTo>
                    <a:pt x="0" y="6336"/>
                    <a:pt x="882" y="3844"/>
                    <a:pt x="3747" y="2182"/>
                  </a:cubicBezTo>
                  <a:cubicBezTo>
                    <a:pt x="6612" y="521"/>
                    <a:pt x="11461" y="-310"/>
                    <a:pt x="14767" y="105"/>
                  </a:cubicBezTo>
                  <a:cubicBezTo>
                    <a:pt x="18073" y="521"/>
                    <a:pt x="19837" y="2182"/>
                    <a:pt x="21600" y="3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681213" y="918542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941563" y="796669"/>
              <a:ext cx="86828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50" fill="norm" stroke="1" extrusionOk="0">
                  <a:moveTo>
                    <a:pt x="20057" y="1266"/>
                  </a:moveTo>
                  <a:cubicBezTo>
                    <a:pt x="17486" y="558"/>
                    <a:pt x="14914" y="-150"/>
                    <a:pt x="12600" y="27"/>
                  </a:cubicBezTo>
                  <a:cubicBezTo>
                    <a:pt x="10286" y="204"/>
                    <a:pt x="8229" y="1266"/>
                    <a:pt x="7200" y="2683"/>
                  </a:cubicBezTo>
                  <a:cubicBezTo>
                    <a:pt x="6171" y="4099"/>
                    <a:pt x="6171" y="5870"/>
                    <a:pt x="7457" y="7109"/>
                  </a:cubicBezTo>
                  <a:cubicBezTo>
                    <a:pt x="8743" y="8348"/>
                    <a:pt x="11314" y="9057"/>
                    <a:pt x="13886" y="9765"/>
                  </a:cubicBezTo>
                  <a:cubicBezTo>
                    <a:pt x="16457" y="10473"/>
                    <a:pt x="19029" y="11181"/>
                    <a:pt x="20314" y="12420"/>
                  </a:cubicBezTo>
                  <a:cubicBezTo>
                    <a:pt x="21600" y="13660"/>
                    <a:pt x="21600" y="15430"/>
                    <a:pt x="18000" y="17024"/>
                  </a:cubicBezTo>
                  <a:cubicBezTo>
                    <a:pt x="14400" y="18617"/>
                    <a:pt x="7200" y="20034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80813" y="1172542"/>
              <a:ext cx="3454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3" y="20880"/>
                    <a:pt x="926" y="20160"/>
                    <a:pt x="1410" y="19620"/>
                  </a:cubicBezTo>
                  <a:cubicBezTo>
                    <a:pt x="1893" y="19080"/>
                    <a:pt x="2396" y="18720"/>
                    <a:pt x="2859" y="18360"/>
                  </a:cubicBezTo>
                  <a:cubicBezTo>
                    <a:pt x="3322" y="18000"/>
                    <a:pt x="3746" y="17640"/>
                    <a:pt x="4209" y="17100"/>
                  </a:cubicBezTo>
                  <a:cubicBezTo>
                    <a:pt x="4672" y="16560"/>
                    <a:pt x="5175" y="15840"/>
                    <a:pt x="5718" y="15120"/>
                  </a:cubicBezTo>
                  <a:cubicBezTo>
                    <a:pt x="6260" y="14400"/>
                    <a:pt x="6843" y="13680"/>
                    <a:pt x="7346" y="12960"/>
                  </a:cubicBezTo>
                  <a:cubicBezTo>
                    <a:pt x="7849" y="12240"/>
                    <a:pt x="8272" y="11520"/>
                    <a:pt x="8709" y="10800"/>
                  </a:cubicBezTo>
                  <a:cubicBezTo>
                    <a:pt x="9146" y="10080"/>
                    <a:pt x="9596" y="9360"/>
                    <a:pt x="10191" y="8460"/>
                  </a:cubicBezTo>
                  <a:cubicBezTo>
                    <a:pt x="10787" y="7560"/>
                    <a:pt x="11528" y="6480"/>
                    <a:pt x="12117" y="5580"/>
                  </a:cubicBezTo>
                  <a:cubicBezTo>
                    <a:pt x="12706" y="4680"/>
                    <a:pt x="13143" y="3960"/>
                    <a:pt x="13586" y="3420"/>
                  </a:cubicBezTo>
                  <a:cubicBezTo>
                    <a:pt x="14029" y="2880"/>
                    <a:pt x="14479" y="2520"/>
                    <a:pt x="14910" y="2160"/>
                  </a:cubicBezTo>
                  <a:cubicBezTo>
                    <a:pt x="15340" y="1800"/>
                    <a:pt x="15750" y="1440"/>
                    <a:pt x="16240" y="1080"/>
                  </a:cubicBezTo>
                  <a:cubicBezTo>
                    <a:pt x="16729" y="720"/>
                    <a:pt x="17299" y="360"/>
                    <a:pt x="17888" y="180"/>
                  </a:cubicBezTo>
                  <a:cubicBezTo>
                    <a:pt x="18476" y="0"/>
                    <a:pt x="19085" y="0"/>
                    <a:pt x="19707" y="0"/>
                  </a:cubicBezTo>
                  <a:cubicBezTo>
                    <a:pt x="20329" y="0"/>
                    <a:pt x="2096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07698" y="1337642"/>
              <a:ext cx="360371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95" y="21600"/>
                  </a:moveTo>
                  <a:cubicBezTo>
                    <a:pt x="45" y="20661"/>
                    <a:pt x="-6" y="19722"/>
                    <a:pt x="0" y="19096"/>
                  </a:cubicBezTo>
                  <a:cubicBezTo>
                    <a:pt x="7" y="18470"/>
                    <a:pt x="70" y="18157"/>
                    <a:pt x="311" y="17530"/>
                  </a:cubicBezTo>
                  <a:cubicBezTo>
                    <a:pt x="552" y="16904"/>
                    <a:pt x="971" y="15965"/>
                    <a:pt x="1427" y="15183"/>
                  </a:cubicBezTo>
                  <a:cubicBezTo>
                    <a:pt x="1884" y="14400"/>
                    <a:pt x="2378" y="13774"/>
                    <a:pt x="2829" y="13148"/>
                  </a:cubicBezTo>
                  <a:cubicBezTo>
                    <a:pt x="3279" y="12522"/>
                    <a:pt x="3685" y="11896"/>
                    <a:pt x="4129" y="11426"/>
                  </a:cubicBezTo>
                  <a:cubicBezTo>
                    <a:pt x="4573" y="10957"/>
                    <a:pt x="5055" y="10643"/>
                    <a:pt x="5562" y="10330"/>
                  </a:cubicBezTo>
                  <a:cubicBezTo>
                    <a:pt x="6069" y="10017"/>
                    <a:pt x="6602" y="9704"/>
                    <a:pt x="7059" y="9548"/>
                  </a:cubicBezTo>
                  <a:cubicBezTo>
                    <a:pt x="7515" y="9391"/>
                    <a:pt x="7896" y="9391"/>
                    <a:pt x="8295" y="9235"/>
                  </a:cubicBezTo>
                  <a:cubicBezTo>
                    <a:pt x="8695" y="9078"/>
                    <a:pt x="9113" y="8765"/>
                    <a:pt x="9519" y="8609"/>
                  </a:cubicBezTo>
                  <a:cubicBezTo>
                    <a:pt x="9925" y="8452"/>
                    <a:pt x="10318" y="8452"/>
                    <a:pt x="10724" y="8296"/>
                  </a:cubicBezTo>
                  <a:cubicBezTo>
                    <a:pt x="11130" y="8139"/>
                    <a:pt x="11549" y="7826"/>
                    <a:pt x="11961" y="7513"/>
                  </a:cubicBezTo>
                  <a:cubicBezTo>
                    <a:pt x="12373" y="7200"/>
                    <a:pt x="12779" y="6887"/>
                    <a:pt x="13178" y="6730"/>
                  </a:cubicBezTo>
                  <a:cubicBezTo>
                    <a:pt x="13578" y="6574"/>
                    <a:pt x="13971" y="6574"/>
                    <a:pt x="14364" y="6417"/>
                  </a:cubicBezTo>
                  <a:cubicBezTo>
                    <a:pt x="14758" y="6261"/>
                    <a:pt x="15151" y="5948"/>
                    <a:pt x="15614" y="5791"/>
                  </a:cubicBezTo>
                  <a:cubicBezTo>
                    <a:pt x="16077" y="5635"/>
                    <a:pt x="16609" y="5635"/>
                    <a:pt x="17104" y="5478"/>
                  </a:cubicBezTo>
                  <a:cubicBezTo>
                    <a:pt x="17599" y="5322"/>
                    <a:pt x="18055" y="5009"/>
                    <a:pt x="18531" y="4696"/>
                  </a:cubicBezTo>
                  <a:cubicBezTo>
                    <a:pt x="19007" y="4383"/>
                    <a:pt x="19501" y="4070"/>
                    <a:pt x="19977" y="3600"/>
                  </a:cubicBezTo>
                  <a:cubicBezTo>
                    <a:pt x="20452" y="3130"/>
                    <a:pt x="20909" y="2504"/>
                    <a:pt x="21175" y="1878"/>
                  </a:cubicBezTo>
                  <a:cubicBezTo>
                    <a:pt x="21442" y="1252"/>
                    <a:pt x="21518" y="626"/>
                    <a:pt x="215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240013" y="79154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252713" y="969342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863124" y="699379"/>
              <a:ext cx="348440" cy="65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68" fill="norm" stroke="1" extrusionOk="0">
                  <a:moveTo>
                    <a:pt x="4244" y="2415"/>
                  </a:moveTo>
                  <a:cubicBezTo>
                    <a:pt x="3593" y="2764"/>
                    <a:pt x="2943" y="3114"/>
                    <a:pt x="2292" y="3288"/>
                  </a:cubicBezTo>
                  <a:cubicBezTo>
                    <a:pt x="1642" y="3463"/>
                    <a:pt x="991" y="3463"/>
                    <a:pt x="536" y="3288"/>
                  </a:cubicBezTo>
                  <a:cubicBezTo>
                    <a:pt x="80" y="3114"/>
                    <a:pt x="-180" y="2764"/>
                    <a:pt x="145" y="2345"/>
                  </a:cubicBezTo>
                  <a:cubicBezTo>
                    <a:pt x="471" y="1925"/>
                    <a:pt x="1381" y="1436"/>
                    <a:pt x="2162" y="1086"/>
                  </a:cubicBezTo>
                  <a:cubicBezTo>
                    <a:pt x="2943" y="737"/>
                    <a:pt x="3593" y="527"/>
                    <a:pt x="4179" y="562"/>
                  </a:cubicBezTo>
                  <a:cubicBezTo>
                    <a:pt x="4765" y="597"/>
                    <a:pt x="5285" y="877"/>
                    <a:pt x="5545" y="1681"/>
                  </a:cubicBezTo>
                  <a:cubicBezTo>
                    <a:pt x="5806" y="2485"/>
                    <a:pt x="5806" y="3813"/>
                    <a:pt x="5610" y="5490"/>
                  </a:cubicBezTo>
                  <a:cubicBezTo>
                    <a:pt x="5415" y="7168"/>
                    <a:pt x="5025" y="9195"/>
                    <a:pt x="4700" y="10418"/>
                  </a:cubicBezTo>
                  <a:cubicBezTo>
                    <a:pt x="4374" y="11642"/>
                    <a:pt x="4114" y="12061"/>
                    <a:pt x="3659" y="12446"/>
                  </a:cubicBezTo>
                  <a:cubicBezTo>
                    <a:pt x="3203" y="12830"/>
                    <a:pt x="2553" y="13180"/>
                    <a:pt x="2162" y="13180"/>
                  </a:cubicBezTo>
                  <a:cubicBezTo>
                    <a:pt x="1772" y="13180"/>
                    <a:pt x="1642" y="12830"/>
                    <a:pt x="2032" y="11921"/>
                  </a:cubicBezTo>
                  <a:cubicBezTo>
                    <a:pt x="2422" y="11013"/>
                    <a:pt x="3333" y="9545"/>
                    <a:pt x="4765" y="7937"/>
                  </a:cubicBezTo>
                  <a:cubicBezTo>
                    <a:pt x="6196" y="6329"/>
                    <a:pt x="8148" y="4582"/>
                    <a:pt x="9644" y="3323"/>
                  </a:cubicBezTo>
                  <a:cubicBezTo>
                    <a:pt x="11140" y="2065"/>
                    <a:pt x="12181" y="1296"/>
                    <a:pt x="12897" y="772"/>
                  </a:cubicBezTo>
                  <a:cubicBezTo>
                    <a:pt x="13613" y="248"/>
                    <a:pt x="14003" y="-32"/>
                    <a:pt x="14003" y="3"/>
                  </a:cubicBezTo>
                  <a:cubicBezTo>
                    <a:pt x="14003" y="38"/>
                    <a:pt x="13613" y="387"/>
                    <a:pt x="12832" y="1646"/>
                  </a:cubicBezTo>
                  <a:cubicBezTo>
                    <a:pt x="12051" y="2904"/>
                    <a:pt x="10880" y="5071"/>
                    <a:pt x="9969" y="7308"/>
                  </a:cubicBezTo>
                  <a:cubicBezTo>
                    <a:pt x="9059" y="9545"/>
                    <a:pt x="8408" y="11851"/>
                    <a:pt x="8018" y="13984"/>
                  </a:cubicBezTo>
                  <a:cubicBezTo>
                    <a:pt x="7627" y="16116"/>
                    <a:pt x="7497" y="18073"/>
                    <a:pt x="7497" y="19261"/>
                  </a:cubicBezTo>
                  <a:cubicBezTo>
                    <a:pt x="7497" y="20450"/>
                    <a:pt x="7627" y="20869"/>
                    <a:pt x="8018" y="21149"/>
                  </a:cubicBezTo>
                  <a:cubicBezTo>
                    <a:pt x="8408" y="21428"/>
                    <a:pt x="9059" y="21568"/>
                    <a:pt x="9709" y="21568"/>
                  </a:cubicBezTo>
                  <a:cubicBezTo>
                    <a:pt x="10360" y="21568"/>
                    <a:pt x="11010" y="21428"/>
                    <a:pt x="11726" y="20624"/>
                  </a:cubicBezTo>
                  <a:cubicBezTo>
                    <a:pt x="12442" y="19820"/>
                    <a:pt x="13222" y="18352"/>
                    <a:pt x="13483" y="17164"/>
                  </a:cubicBezTo>
                  <a:cubicBezTo>
                    <a:pt x="13743" y="15976"/>
                    <a:pt x="13483" y="15067"/>
                    <a:pt x="12897" y="14368"/>
                  </a:cubicBezTo>
                  <a:cubicBezTo>
                    <a:pt x="12312" y="13669"/>
                    <a:pt x="11401" y="13180"/>
                    <a:pt x="11271" y="12935"/>
                  </a:cubicBezTo>
                  <a:cubicBezTo>
                    <a:pt x="11140" y="12690"/>
                    <a:pt x="11791" y="12690"/>
                    <a:pt x="13613" y="12236"/>
                  </a:cubicBezTo>
                  <a:cubicBezTo>
                    <a:pt x="15434" y="11782"/>
                    <a:pt x="18427" y="10873"/>
                    <a:pt x="21420" y="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5860271" y="742720"/>
              <a:ext cx="246643" cy="37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84" fill="norm" stroke="1" extrusionOk="0">
                  <a:moveTo>
                    <a:pt x="12097" y="3507"/>
                  </a:moveTo>
                  <a:cubicBezTo>
                    <a:pt x="11358" y="2662"/>
                    <a:pt x="10620" y="1818"/>
                    <a:pt x="9789" y="1395"/>
                  </a:cubicBezTo>
                  <a:cubicBezTo>
                    <a:pt x="8958" y="973"/>
                    <a:pt x="8035" y="973"/>
                    <a:pt x="6835" y="1697"/>
                  </a:cubicBezTo>
                  <a:cubicBezTo>
                    <a:pt x="5635" y="2421"/>
                    <a:pt x="4158" y="3869"/>
                    <a:pt x="2958" y="6464"/>
                  </a:cubicBezTo>
                  <a:cubicBezTo>
                    <a:pt x="1758" y="9058"/>
                    <a:pt x="835" y="12799"/>
                    <a:pt x="374" y="15031"/>
                  </a:cubicBezTo>
                  <a:cubicBezTo>
                    <a:pt x="-88" y="17264"/>
                    <a:pt x="-88" y="17988"/>
                    <a:pt x="189" y="18772"/>
                  </a:cubicBezTo>
                  <a:cubicBezTo>
                    <a:pt x="466" y="19556"/>
                    <a:pt x="1020" y="20401"/>
                    <a:pt x="1758" y="20884"/>
                  </a:cubicBezTo>
                  <a:cubicBezTo>
                    <a:pt x="2497" y="21366"/>
                    <a:pt x="3420" y="21487"/>
                    <a:pt x="5081" y="20823"/>
                  </a:cubicBezTo>
                  <a:cubicBezTo>
                    <a:pt x="6743" y="20160"/>
                    <a:pt x="9143" y="18712"/>
                    <a:pt x="11174" y="16540"/>
                  </a:cubicBezTo>
                  <a:cubicBezTo>
                    <a:pt x="13204" y="14367"/>
                    <a:pt x="14866" y="11471"/>
                    <a:pt x="15697" y="8998"/>
                  </a:cubicBezTo>
                  <a:cubicBezTo>
                    <a:pt x="16527" y="6524"/>
                    <a:pt x="16527" y="4472"/>
                    <a:pt x="16066" y="3024"/>
                  </a:cubicBezTo>
                  <a:cubicBezTo>
                    <a:pt x="15604" y="1576"/>
                    <a:pt x="14681" y="732"/>
                    <a:pt x="13758" y="309"/>
                  </a:cubicBezTo>
                  <a:cubicBezTo>
                    <a:pt x="12835" y="-113"/>
                    <a:pt x="11912" y="-113"/>
                    <a:pt x="10804" y="370"/>
                  </a:cubicBezTo>
                  <a:cubicBezTo>
                    <a:pt x="9697" y="852"/>
                    <a:pt x="8404" y="1818"/>
                    <a:pt x="7481" y="2964"/>
                  </a:cubicBezTo>
                  <a:cubicBezTo>
                    <a:pt x="6558" y="4110"/>
                    <a:pt x="6004" y="5438"/>
                    <a:pt x="5727" y="6464"/>
                  </a:cubicBezTo>
                  <a:cubicBezTo>
                    <a:pt x="5450" y="7489"/>
                    <a:pt x="5450" y="8213"/>
                    <a:pt x="6466" y="8817"/>
                  </a:cubicBezTo>
                  <a:cubicBezTo>
                    <a:pt x="7481" y="9420"/>
                    <a:pt x="9512" y="9903"/>
                    <a:pt x="12189" y="9661"/>
                  </a:cubicBezTo>
                  <a:cubicBezTo>
                    <a:pt x="14866" y="9420"/>
                    <a:pt x="18189" y="8455"/>
                    <a:pt x="21512" y="7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929964" y="543626"/>
              <a:ext cx="119800" cy="13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899" fill="norm" stroke="1" extrusionOk="0">
                  <a:moveTo>
                    <a:pt x="4395" y="42"/>
                  </a:moveTo>
                  <a:cubicBezTo>
                    <a:pt x="3637" y="5027"/>
                    <a:pt x="2880" y="10012"/>
                    <a:pt x="2122" y="13833"/>
                  </a:cubicBezTo>
                  <a:cubicBezTo>
                    <a:pt x="1364" y="17655"/>
                    <a:pt x="606" y="20313"/>
                    <a:pt x="227" y="20812"/>
                  </a:cubicBezTo>
                  <a:cubicBezTo>
                    <a:pt x="-152" y="21310"/>
                    <a:pt x="-152" y="19648"/>
                    <a:pt x="985" y="16658"/>
                  </a:cubicBezTo>
                  <a:cubicBezTo>
                    <a:pt x="2122" y="13667"/>
                    <a:pt x="4395" y="9347"/>
                    <a:pt x="6669" y="6024"/>
                  </a:cubicBezTo>
                  <a:cubicBezTo>
                    <a:pt x="8943" y="2701"/>
                    <a:pt x="11216" y="375"/>
                    <a:pt x="12732" y="42"/>
                  </a:cubicBezTo>
                  <a:cubicBezTo>
                    <a:pt x="14248" y="-290"/>
                    <a:pt x="15006" y="1372"/>
                    <a:pt x="16332" y="4528"/>
                  </a:cubicBezTo>
                  <a:cubicBezTo>
                    <a:pt x="17659" y="7685"/>
                    <a:pt x="19553" y="12338"/>
                    <a:pt x="21448" y="16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327945" y="885441"/>
              <a:ext cx="236169" cy="60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19450" fill="norm" stroke="1" extrusionOk="0">
                  <a:moveTo>
                    <a:pt x="1268" y="18656"/>
                  </a:moveTo>
                  <a:cubicBezTo>
                    <a:pt x="689" y="15956"/>
                    <a:pt x="111" y="13256"/>
                    <a:pt x="14" y="10218"/>
                  </a:cubicBezTo>
                  <a:cubicBezTo>
                    <a:pt x="-82" y="7181"/>
                    <a:pt x="304" y="3806"/>
                    <a:pt x="1075" y="1781"/>
                  </a:cubicBezTo>
                  <a:cubicBezTo>
                    <a:pt x="1847" y="-244"/>
                    <a:pt x="3004" y="-919"/>
                    <a:pt x="4257" y="1781"/>
                  </a:cubicBezTo>
                  <a:cubicBezTo>
                    <a:pt x="5511" y="4481"/>
                    <a:pt x="6861" y="10556"/>
                    <a:pt x="7922" y="14606"/>
                  </a:cubicBezTo>
                  <a:cubicBezTo>
                    <a:pt x="8982" y="18656"/>
                    <a:pt x="9754" y="20681"/>
                    <a:pt x="11489" y="18656"/>
                  </a:cubicBezTo>
                  <a:cubicBezTo>
                    <a:pt x="13225" y="16631"/>
                    <a:pt x="15925" y="10556"/>
                    <a:pt x="17757" y="6843"/>
                  </a:cubicBezTo>
                  <a:cubicBezTo>
                    <a:pt x="19589" y="3131"/>
                    <a:pt x="20554" y="1781"/>
                    <a:pt x="21518" y="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328639" y="969342"/>
              <a:ext cx="24182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737" y="21600"/>
                  </a:moveTo>
                  <a:cubicBezTo>
                    <a:pt x="986" y="20160"/>
                    <a:pt x="235" y="18720"/>
                    <a:pt x="47" y="16800"/>
                  </a:cubicBezTo>
                  <a:cubicBezTo>
                    <a:pt x="-141" y="14880"/>
                    <a:pt x="235" y="12480"/>
                    <a:pt x="1268" y="10320"/>
                  </a:cubicBezTo>
                  <a:cubicBezTo>
                    <a:pt x="2301" y="8160"/>
                    <a:pt x="3991" y="6240"/>
                    <a:pt x="5306" y="5280"/>
                  </a:cubicBezTo>
                  <a:cubicBezTo>
                    <a:pt x="6621" y="4320"/>
                    <a:pt x="7560" y="4320"/>
                    <a:pt x="8593" y="6480"/>
                  </a:cubicBezTo>
                  <a:cubicBezTo>
                    <a:pt x="9626" y="8640"/>
                    <a:pt x="10753" y="12960"/>
                    <a:pt x="11786" y="15600"/>
                  </a:cubicBezTo>
                  <a:cubicBezTo>
                    <a:pt x="12819" y="18240"/>
                    <a:pt x="13758" y="19200"/>
                    <a:pt x="14979" y="17280"/>
                  </a:cubicBezTo>
                  <a:cubicBezTo>
                    <a:pt x="16200" y="15360"/>
                    <a:pt x="17702" y="10560"/>
                    <a:pt x="18829" y="7200"/>
                  </a:cubicBezTo>
                  <a:cubicBezTo>
                    <a:pt x="19956" y="3840"/>
                    <a:pt x="20708" y="192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901026" y="772492"/>
              <a:ext cx="234588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2302" y="4268"/>
                  </a:moveTo>
                  <a:cubicBezTo>
                    <a:pt x="2108" y="8666"/>
                    <a:pt x="1913" y="13063"/>
                    <a:pt x="1718" y="15650"/>
                  </a:cubicBezTo>
                  <a:cubicBezTo>
                    <a:pt x="1524" y="18237"/>
                    <a:pt x="1329" y="19013"/>
                    <a:pt x="1037" y="19854"/>
                  </a:cubicBezTo>
                  <a:cubicBezTo>
                    <a:pt x="745" y="20695"/>
                    <a:pt x="356" y="21600"/>
                    <a:pt x="162" y="21600"/>
                  </a:cubicBezTo>
                  <a:cubicBezTo>
                    <a:pt x="-33" y="21600"/>
                    <a:pt x="-33" y="20695"/>
                    <a:pt x="64" y="17978"/>
                  </a:cubicBezTo>
                  <a:cubicBezTo>
                    <a:pt x="162" y="15262"/>
                    <a:pt x="356" y="10735"/>
                    <a:pt x="551" y="7954"/>
                  </a:cubicBezTo>
                  <a:cubicBezTo>
                    <a:pt x="745" y="5174"/>
                    <a:pt x="940" y="4139"/>
                    <a:pt x="1232" y="3298"/>
                  </a:cubicBezTo>
                  <a:cubicBezTo>
                    <a:pt x="1524" y="2457"/>
                    <a:pt x="1913" y="1811"/>
                    <a:pt x="2497" y="1681"/>
                  </a:cubicBezTo>
                  <a:cubicBezTo>
                    <a:pt x="3081" y="1552"/>
                    <a:pt x="3859" y="1940"/>
                    <a:pt x="4929" y="3492"/>
                  </a:cubicBezTo>
                  <a:cubicBezTo>
                    <a:pt x="5999" y="5044"/>
                    <a:pt x="7362" y="7760"/>
                    <a:pt x="8724" y="10671"/>
                  </a:cubicBezTo>
                  <a:cubicBezTo>
                    <a:pt x="10086" y="13581"/>
                    <a:pt x="11448" y="16685"/>
                    <a:pt x="12421" y="18560"/>
                  </a:cubicBezTo>
                  <a:cubicBezTo>
                    <a:pt x="13394" y="20436"/>
                    <a:pt x="13978" y="21083"/>
                    <a:pt x="14659" y="20824"/>
                  </a:cubicBezTo>
                  <a:cubicBezTo>
                    <a:pt x="15340" y="20565"/>
                    <a:pt x="16118" y="19401"/>
                    <a:pt x="16799" y="16685"/>
                  </a:cubicBezTo>
                  <a:cubicBezTo>
                    <a:pt x="17481" y="13969"/>
                    <a:pt x="18064" y="9701"/>
                    <a:pt x="18453" y="6920"/>
                  </a:cubicBezTo>
                  <a:cubicBezTo>
                    <a:pt x="18843" y="4139"/>
                    <a:pt x="19037" y="2846"/>
                    <a:pt x="19135" y="1811"/>
                  </a:cubicBezTo>
                  <a:cubicBezTo>
                    <a:pt x="19232" y="776"/>
                    <a:pt x="19232" y="0"/>
                    <a:pt x="19621" y="0"/>
                  </a:cubicBezTo>
                  <a:cubicBezTo>
                    <a:pt x="20010" y="0"/>
                    <a:pt x="20789" y="776"/>
                    <a:pt x="21567" y="1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150430" y="958197"/>
              <a:ext cx="83344" cy="11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0939" fill="norm" stroke="1" extrusionOk="0">
                  <a:moveTo>
                    <a:pt x="10800" y="5503"/>
                  </a:moveTo>
                  <a:cubicBezTo>
                    <a:pt x="10800" y="3574"/>
                    <a:pt x="10800" y="1646"/>
                    <a:pt x="9450" y="681"/>
                  </a:cubicBezTo>
                  <a:cubicBezTo>
                    <a:pt x="8100" y="-283"/>
                    <a:pt x="5400" y="-283"/>
                    <a:pt x="3780" y="1067"/>
                  </a:cubicBezTo>
                  <a:cubicBezTo>
                    <a:pt x="2160" y="2417"/>
                    <a:pt x="1620" y="5117"/>
                    <a:pt x="1080" y="7817"/>
                  </a:cubicBezTo>
                  <a:cubicBezTo>
                    <a:pt x="540" y="10517"/>
                    <a:pt x="0" y="13217"/>
                    <a:pt x="0" y="15531"/>
                  </a:cubicBezTo>
                  <a:cubicBezTo>
                    <a:pt x="0" y="17846"/>
                    <a:pt x="540" y="19774"/>
                    <a:pt x="3510" y="20546"/>
                  </a:cubicBezTo>
                  <a:cubicBezTo>
                    <a:pt x="6480" y="21317"/>
                    <a:pt x="11880" y="20931"/>
                    <a:pt x="15390" y="19581"/>
                  </a:cubicBezTo>
                  <a:cubicBezTo>
                    <a:pt x="18900" y="18231"/>
                    <a:pt x="20520" y="15917"/>
                    <a:pt x="21060" y="12831"/>
                  </a:cubicBezTo>
                  <a:cubicBezTo>
                    <a:pt x="21600" y="9746"/>
                    <a:pt x="21060" y="5888"/>
                    <a:pt x="19440" y="3960"/>
                  </a:cubicBezTo>
                  <a:cubicBezTo>
                    <a:pt x="17820" y="2031"/>
                    <a:pt x="15120" y="2031"/>
                    <a:pt x="12420" y="2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281663" y="912192"/>
              <a:ext cx="101601" cy="18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600"/>
                  </a:moveTo>
                  <a:cubicBezTo>
                    <a:pt x="4050" y="6000"/>
                    <a:pt x="8100" y="8400"/>
                    <a:pt x="10125" y="11160"/>
                  </a:cubicBezTo>
                  <a:cubicBezTo>
                    <a:pt x="12150" y="13920"/>
                    <a:pt x="12150" y="17040"/>
                    <a:pt x="11250" y="18960"/>
                  </a:cubicBezTo>
                  <a:cubicBezTo>
                    <a:pt x="10350" y="20880"/>
                    <a:pt x="8550" y="21600"/>
                    <a:pt x="7425" y="21360"/>
                  </a:cubicBezTo>
                  <a:cubicBezTo>
                    <a:pt x="6300" y="21120"/>
                    <a:pt x="5850" y="19920"/>
                    <a:pt x="6300" y="17160"/>
                  </a:cubicBezTo>
                  <a:cubicBezTo>
                    <a:pt x="6750" y="14400"/>
                    <a:pt x="8100" y="10080"/>
                    <a:pt x="10800" y="6960"/>
                  </a:cubicBezTo>
                  <a:cubicBezTo>
                    <a:pt x="13500" y="3840"/>
                    <a:pt x="17550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422005" y="928806"/>
              <a:ext cx="151118" cy="161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62" fill="norm" stroke="1" extrusionOk="0">
                  <a:moveTo>
                    <a:pt x="1709" y="1165"/>
                  </a:moveTo>
                  <a:cubicBezTo>
                    <a:pt x="1709" y="6494"/>
                    <a:pt x="1709" y="11824"/>
                    <a:pt x="1409" y="15331"/>
                  </a:cubicBezTo>
                  <a:cubicBezTo>
                    <a:pt x="1109" y="18837"/>
                    <a:pt x="509" y="20520"/>
                    <a:pt x="209" y="20100"/>
                  </a:cubicBezTo>
                  <a:cubicBezTo>
                    <a:pt x="-91" y="19679"/>
                    <a:pt x="-91" y="17154"/>
                    <a:pt x="359" y="14349"/>
                  </a:cubicBezTo>
                  <a:cubicBezTo>
                    <a:pt x="809" y="11544"/>
                    <a:pt x="1709" y="8458"/>
                    <a:pt x="2609" y="6214"/>
                  </a:cubicBezTo>
                  <a:cubicBezTo>
                    <a:pt x="3509" y="3970"/>
                    <a:pt x="4409" y="2567"/>
                    <a:pt x="5309" y="2427"/>
                  </a:cubicBezTo>
                  <a:cubicBezTo>
                    <a:pt x="6209" y="2287"/>
                    <a:pt x="7109" y="3409"/>
                    <a:pt x="7559" y="5653"/>
                  </a:cubicBezTo>
                  <a:cubicBezTo>
                    <a:pt x="8009" y="7897"/>
                    <a:pt x="8009" y="11263"/>
                    <a:pt x="7709" y="13648"/>
                  </a:cubicBezTo>
                  <a:cubicBezTo>
                    <a:pt x="7409" y="16032"/>
                    <a:pt x="6809" y="17435"/>
                    <a:pt x="6809" y="17294"/>
                  </a:cubicBezTo>
                  <a:cubicBezTo>
                    <a:pt x="6809" y="17154"/>
                    <a:pt x="7409" y="15471"/>
                    <a:pt x="8609" y="12946"/>
                  </a:cubicBezTo>
                  <a:cubicBezTo>
                    <a:pt x="9809" y="10422"/>
                    <a:pt x="11609" y="7056"/>
                    <a:pt x="13409" y="4531"/>
                  </a:cubicBezTo>
                  <a:cubicBezTo>
                    <a:pt x="15209" y="2006"/>
                    <a:pt x="17009" y="323"/>
                    <a:pt x="18359" y="43"/>
                  </a:cubicBezTo>
                  <a:cubicBezTo>
                    <a:pt x="19709" y="-238"/>
                    <a:pt x="20609" y="884"/>
                    <a:pt x="21059" y="3128"/>
                  </a:cubicBezTo>
                  <a:cubicBezTo>
                    <a:pt x="21509" y="5372"/>
                    <a:pt x="21509" y="8739"/>
                    <a:pt x="21209" y="11965"/>
                  </a:cubicBezTo>
                  <a:cubicBezTo>
                    <a:pt x="20909" y="15191"/>
                    <a:pt x="20309" y="18276"/>
                    <a:pt x="19709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605540" y="685502"/>
              <a:ext cx="253974" cy="39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00" fill="norm" stroke="1" extrusionOk="0">
                  <a:moveTo>
                    <a:pt x="8031" y="15844"/>
                  </a:moveTo>
                  <a:cubicBezTo>
                    <a:pt x="7852" y="14939"/>
                    <a:pt x="7674" y="14034"/>
                    <a:pt x="7138" y="13638"/>
                  </a:cubicBezTo>
                  <a:cubicBezTo>
                    <a:pt x="6602" y="13243"/>
                    <a:pt x="5710" y="13356"/>
                    <a:pt x="4550" y="14091"/>
                  </a:cubicBezTo>
                  <a:cubicBezTo>
                    <a:pt x="3389" y="14826"/>
                    <a:pt x="1961" y="16183"/>
                    <a:pt x="1069" y="17427"/>
                  </a:cubicBezTo>
                  <a:cubicBezTo>
                    <a:pt x="176" y="18671"/>
                    <a:pt x="-181" y="19802"/>
                    <a:pt x="87" y="20480"/>
                  </a:cubicBezTo>
                  <a:cubicBezTo>
                    <a:pt x="355" y="21159"/>
                    <a:pt x="1247" y="21385"/>
                    <a:pt x="2050" y="21272"/>
                  </a:cubicBezTo>
                  <a:cubicBezTo>
                    <a:pt x="2854" y="21159"/>
                    <a:pt x="3568" y="20706"/>
                    <a:pt x="4282" y="20141"/>
                  </a:cubicBezTo>
                  <a:cubicBezTo>
                    <a:pt x="4996" y="19576"/>
                    <a:pt x="5710" y="18897"/>
                    <a:pt x="6424" y="18162"/>
                  </a:cubicBezTo>
                  <a:cubicBezTo>
                    <a:pt x="7138" y="17427"/>
                    <a:pt x="7852" y="16635"/>
                    <a:pt x="7941" y="16522"/>
                  </a:cubicBezTo>
                  <a:cubicBezTo>
                    <a:pt x="8031" y="16409"/>
                    <a:pt x="7495" y="16975"/>
                    <a:pt x="7138" y="17540"/>
                  </a:cubicBezTo>
                  <a:cubicBezTo>
                    <a:pt x="6781" y="18105"/>
                    <a:pt x="6602" y="18671"/>
                    <a:pt x="6513" y="19236"/>
                  </a:cubicBezTo>
                  <a:cubicBezTo>
                    <a:pt x="6424" y="19802"/>
                    <a:pt x="6424" y="20367"/>
                    <a:pt x="7406" y="20480"/>
                  </a:cubicBezTo>
                  <a:cubicBezTo>
                    <a:pt x="8388" y="20593"/>
                    <a:pt x="10351" y="20254"/>
                    <a:pt x="12404" y="18105"/>
                  </a:cubicBezTo>
                  <a:cubicBezTo>
                    <a:pt x="14457" y="15957"/>
                    <a:pt x="16599" y="11999"/>
                    <a:pt x="17849" y="9115"/>
                  </a:cubicBezTo>
                  <a:cubicBezTo>
                    <a:pt x="19098" y="6231"/>
                    <a:pt x="19455" y="4422"/>
                    <a:pt x="19634" y="3008"/>
                  </a:cubicBezTo>
                  <a:cubicBezTo>
                    <a:pt x="19812" y="1594"/>
                    <a:pt x="19812" y="577"/>
                    <a:pt x="19277" y="181"/>
                  </a:cubicBezTo>
                  <a:cubicBezTo>
                    <a:pt x="18741" y="-215"/>
                    <a:pt x="17670" y="11"/>
                    <a:pt x="16688" y="1142"/>
                  </a:cubicBezTo>
                  <a:cubicBezTo>
                    <a:pt x="15707" y="2273"/>
                    <a:pt x="14814" y="4309"/>
                    <a:pt x="14546" y="7362"/>
                  </a:cubicBezTo>
                  <a:cubicBezTo>
                    <a:pt x="14279" y="10415"/>
                    <a:pt x="14636" y="14487"/>
                    <a:pt x="15082" y="16918"/>
                  </a:cubicBezTo>
                  <a:cubicBezTo>
                    <a:pt x="15528" y="19349"/>
                    <a:pt x="16064" y="20141"/>
                    <a:pt x="16778" y="20650"/>
                  </a:cubicBezTo>
                  <a:cubicBezTo>
                    <a:pt x="17492" y="21159"/>
                    <a:pt x="18384" y="21385"/>
                    <a:pt x="19188" y="21272"/>
                  </a:cubicBezTo>
                  <a:cubicBezTo>
                    <a:pt x="19991" y="21159"/>
                    <a:pt x="20705" y="20706"/>
                    <a:pt x="21419" y="20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059191" y="694040"/>
              <a:ext cx="124173" cy="35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81" fill="norm" stroke="1" extrusionOk="0">
                  <a:moveTo>
                    <a:pt x="21119" y="1660"/>
                  </a:moveTo>
                  <a:cubicBezTo>
                    <a:pt x="19679" y="1152"/>
                    <a:pt x="18239" y="643"/>
                    <a:pt x="16619" y="326"/>
                  </a:cubicBezTo>
                  <a:cubicBezTo>
                    <a:pt x="14999" y="8"/>
                    <a:pt x="13199" y="-119"/>
                    <a:pt x="11759" y="135"/>
                  </a:cubicBezTo>
                  <a:cubicBezTo>
                    <a:pt x="10319" y="389"/>
                    <a:pt x="9239" y="1025"/>
                    <a:pt x="7259" y="3248"/>
                  </a:cubicBezTo>
                  <a:cubicBezTo>
                    <a:pt x="5279" y="5472"/>
                    <a:pt x="2399" y="9283"/>
                    <a:pt x="959" y="12396"/>
                  </a:cubicBezTo>
                  <a:cubicBezTo>
                    <a:pt x="-481" y="15509"/>
                    <a:pt x="-481" y="17923"/>
                    <a:pt x="2219" y="19321"/>
                  </a:cubicBezTo>
                  <a:cubicBezTo>
                    <a:pt x="4919" y="20719"/>
                    <a:pt x="10319" y="21100"/>
                    <a:pt x="15719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196608" y="758700"/>
              <a:ext cx="202656" cy="283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0936" fill="norm" stroke="1" extrusionOk="0">
                  <a:moveTo>
                    <a:pt x="9295" y="6185"/>
                  </a:moveTo>
                  <a:cubicBezTo>
                    <a:pt x="8405" y="5715"/>
                    <a:pt x="7514" y="5246"/>
                    <a:pt x="6512" y="5011"/>
                  </a:cubicBezTo>
                  <a:cubicBezTo>
                    <a:pt x="5510" y="4776"/>
                    <a:pt x="4396" y="4776"/>
                    <a:pt x="3172" y="6889"/>
                  </a:cubicBezTo>
                  <a:cubicBezTo>
                    <a:pt x="1947" y="9002"/>
                    <a:pt x="611" y="13228"/>
                    <a:pt x="165" y="15968"/>
                  </a:cubicBezTo>
                  <a:cubicBezTo>
                    <a:pt x="-280" y="18707"/>
                    <a:pt x="165" y="19959"/>
                    <a:pt x="1613" y="20585"/>
                  </a:cubicBezTo>
                  <a:cubicBezTo>
                    <a:pt x="3060" y="21211"/>
                    <a:pt x="5510" y="21211"/>
                    <a:pt x="8293" y="18785"/>
                  </a:cubicBezTo>
                  <a:cubicBezTo>
                    <a:pt x="11077" y="16359"/>
                    <a:pt x="14194" y="11507"/>
                    <a:pt x="15753" y="8220"/>
                  </a:cubicBezTo>
                  <a:cubicBezTo>
                    <a:pt x="17312" y="4933"/>
                    <a:pt x="17312" y="3211"/>
                    <a:pt x="16310" y="1881"/>
                  </a:cubicBezTo>
                  <a:cubicBezTo>
                    <a:pt x="15308" y="550"/>
                    <a:pt x="13304" y="-389"/>
                    <a:pt x="10743" y="159"/>
                  </a:cubicBezTo>
                  <a:cubicBezTo>
                    <a:pt x="8182" y="707"/>
                    <a:pt x="5064" y="2741"/>
                    <a:pt x="3283" y="4698"/>
                  </a:cubicBezTo>
                  <a:cubicBezTo>
                    <a:pt x="1501" y="6654"/>
                    <a:pt x="1056" y="8533"/>
                    <a:pt x="2615" y="10020"/>
                  </a:cubicBezTo>
                  <a:cubicBezTo>
                    <a:pt x="4174" y="11507"/>
                    <a:pt x="7736" y="12602"/>
                    <a:pt x="11188" y="12837"/>
                  </a:cubicBezTo>
                  <a:cubicBezTo>
                    <a:pt x="14640" y="13072"/>
                    <a:pt x="17980" y="12446"/>
                    <a:pt x="21320" y="11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380213" y="1045542"/>
              <a:ext cx="82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776317" y="815001"/>
              <a:ext cx="105547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393" fill="norm" stroke="1" extrusionOk="0">
                  <a:moveTo>
                    <a:pt x="20322" y="3043"/>
                  </a:moveTo>
                  <a:cubicBezTo>
                    <a:pt x="19915" y="2087"/>
                    <a:pt x="19507" y="1131"/>
                    <a:pt x="18081" y="558"/>
                  </a:cubicBezTo>
                  <a:cubicBezTo>
                    <a:pt x="16655" y="-16"/>
                    <a:pt x="14209" y="-207"/>
                    <a:pt x="11153" y="271"/>
                  </a:cubicBezTo>
                  <a:cubicBezTo>
                    <a:pt x="8096" y="749"/>
                    <a:pt x="4428" y="1896"/>
                    <a:pt x="2187" y="3425"/>
                  </a:cubicBezTo>
                  <a:cubicBezTo>
                    <a:pt x="-55" y="4954"/>
                    <a:pt x="-870" y="6866"/>
                    <a:pt x="1168" y="8873"/>
                  </a:cubicBezTo>
                  <a:cubicBezTo>
                    <a:pt x="3205" y="10880"/>
                    <a:pt x="8096" y="12982"/>
                    <a:pt x="11560" y="14320"/>
                  </a:cubicBezTo>
                  <a:cubicBezTo>
                    <a:pt x="15024" y="15658"/>
                    <a:pt x="17062" y="16232"/>
                    <a:pt x="18488" y="17092"/>
                  </a:cubicBezTo>
                  <a:cubicBezTo>
                    <a:pt x="19915" y="17952"/>
                    <a:pt x="20730" y="19099"/>
                    <a:pt x="19507" y="19959"/>
                  </a:cubicBezTo>
                  <a:cubicBezTo>
                    <a:pt x="18285" y="20820"/>
                    <a:pt x="15024" y="21393"/>
                    <a:pt x="12579" y="21393"/>
                  </a:cubicBezTo>
                  <a:cubicBezTo>
                    <a:pt x="10134" y="21393"/>
                    <a:pt x="8504" y="20820"/>
                    <a:pt x="8096" y="19768"/>
                  </a:cubicBezTo>
                  <a:cubicBezTo>
                    <a:pt x="7688" y="18717"/>
                    <a:pt x="8504" y="17188"/>
                    <a:pt x="9319" y="15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922801" y="825247"/>
              <a:ext cx="155913" cy="18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021" fill="norm" stroke="1" extrusionOk="0">
                  <a:moveTo>
                    <a:pt x="3070" y="7614"/>
                  </a:moveTo>
                  <a:cubicBezTo>
                    <a:pt x="2206" y="8563"/>
                    <a:pt x="1342" y="9513"/>
                    <a:pt x="1774" y="10225"/>
                  </a:cubicBezTo>
                  <a:cubicBezTo>
                    <a:pt x="2206" y="10937"/>
                    <a:pt x="3934" y="11412"/>
                    <a:pt x="6382" y="10818"/>
                  </a:cubicBezTo>
                  <a:cubicBezTo>
                    <a:pt x="8830" y="10225"/>
                    <a:pt x="11998" y="8563"/>
                    <a:pt x="13870" y="7139"/>
                  </a:cubicBezTo>
                  <a:cubicBezTo>
                    <a:pt x="15742" y="5715"/>
                    <a:pt x="16318" y="4528"/>
                    <a:pt x="16606" y="3341"/>
                  </a:cubicBezTo>
                  <a:cubicBezTo>
                    <a:pt x="16894" y="2155"/>
                    <a:pt x="16894" y="968"/>
                    <a:pt x="15310" y="374"/>
                  </a:cubicBezTo>
                  <a:cubicBezTo>
                    <a:pt x="13726" y="-219"/>
                    <a:pt x="10558" y="-219"/>
                    <a:pt x="7678" y="1205"/>
                  </a:cubicBezTo>
                  <a:cubicBezTo>
                    <a:pt x="4798" y="2629"/>
                    <a:pt x="2206" y="5478"/>
                    <a:pt x="910" y="8919"/>
                  </a:cubicBezTo>
                  <a:cubicBezTo>
                    <a:pt x="-386" y="12361"/>
                    <a:pt x="-386" y="16396"/>
                    <a:pt x="1486" y="18651"/>
                  </a:cubicBezTo>
                  <a:cubicBezTo>
                    <a:pt x="3358" y="20906"/>
                    <a:pt x="7102" y="21381"/>
                    <a:pt x="10702" y="20788"/>
                  </a:cubicBezTo>
                  <a:cubicBezTo>
                    <a:pt x="14302" y="20194"/>
                    <a:pt x="17758" y="18533"/>
                    <a:pt x="21214" y="16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053313" y="656197"/>
              <a:ext cx="133351" cy="103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7" fill="norm" stroke="1" extrusionOk="0">
                  <a:moveTo>
                    <a:pt x="0" y="407"/>
                  </a:moveTo>
                  <a:cubicBezTo>
                    <a:pt x="1714" y="-25"/>
                    <a:pt x="3429" y="-457"/>
                    <a:pt x="5486" y="1055"/>
                  </a:cubicBezTo>
                  <a:cubicBezTo>
                    <a:pt x="7543" y="2567"/>
                    <a:pt x="9943" y="6023"/>
                    <a:pt x="10971" y="8831"/>
                  </a:cubicBezTo>
                  <a:cubicBezTo>
                    <a:pt x="12000" y="11639"/>
                    <a:pt x="11657" y="13799"/>
                    <a:pt x="10286" y="15743"/>
                  </a:cubicBezTo>
                  <a:cubicBezTo>
                    <a:pt x="8914" y="17687"/>
                    <a:pt x="6514" y="19415"/>
                    <a:pt x="6514" y="20279"/>
                  </a:cubicBezTo>
                  <a:cubicBezTo>
                    <a:pt x="6514" y="21143"/>
                    <a:pt x="8914" y="21143"/>
                    <a:pt x="11829" y="20927"/>
                  </a:cubicBezTo>
                  <a:cubicBezTo>
                    <a:pt x="14743" y="20711"/>
                    <a:pt x="18171" y="20279"/>
                    <a:pt x="21600" y="19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250163" y="670892"/>
              <a:ext cx="80299" cy="36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74" fill="norm" stroke="1" extrusionOk="0">
                  <a:moveTo>
                    <a:pt x="0" y="0"/>
                  </a:moveTo>
                  <a:cubicBezTo>
                    <a:pt x="7200" y="2098"/>
                    <a:pt x="14400" y="4197"/>
                    <a:pt x="18000" y="7159"/>
                  </a:cubicBezTo>
                  <a:cubicBezTo>
                    <a:pt x="21600" y="10121"/>
                    <a:pt x="21600" y="13947"/>
                    <a:pt x="19938" y="16416"/>
                  </a:cubicBezTo>
                  <a:cubicBezTo>
                    <a:pt x="18277" y="18885"/>
                    <a:pt x="14954" y="19995"/>
                    <a:pt x="11908" y="20674"/>
                  </a:cubicBezTo>
                  <a:cubicBezTo>
                    <a:pt x="8862" y="21353"/>
                    <a:pt x="6092" y="21600"/>
                    <a:pt x="4431" y="21415"/>
                  </a:cubicBezTo>
                  <a:cubicBezTo>
                    <a:pt x="2769" y="21230"/>
                    <a:pt x="2215" y="20613"/>
                    <a:pt x="1662" y="199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447013" y="1077292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019510" y="702642"/>
              <a:ext cx="227604" cy="35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69" fill="norm" stroke="1" extrusionOk="0">
                  <a:moveTo>
                    <a:pt x="10706" y="0"/>
                  </a:moveTo>
                  <a:cubicBezTo>
                    <a:pt x="8506" y="4473"/>
                    <a:pt x="6306" y="8947"/>
                    <a:pt x="5106" y="12270"/>
                  </a:cubicBezTo>
                  <a:cubicBezTo>
                    <a:pt x="3906" y="15593"/>
                    <a:pt x="3706" y="17766"/>
                    <a:pt x="3806" y="19172"/>
                  </a:cubicBezTo>
                  <a:cubicBezTo>
                    <a:pt x="3906" y="20578"/>
                    <a:pt x="4306" y="21217"/>
                    <a:pt x="5006" y="21408"/>
                  </a:cubicBezTo>
                  <a:cubicBezTo>
                    <a:pt x="5706" y="21600"/>
                    <a:pt x="6706" y="21344"/>
                    <a:pt x="7506" y="20514"/>
                  </a:cubicBezTo>
                  <a:cubicBezTo>
                    <a:pt x="8306" y="19683"/>
                    <a:pt x="8906" y="18277"/>
                    <a:pt x="8606" y="16615"/>
                  </a:cubicBezTo>
                  <a:cubicBezTo>
                    <a:pt x="8306" y="14954"/>
                    <a:pt x="7106" y="13037"/>
                    <a:pt x="6006" y="11886"/>
                  </a:cubicBezTo>
                  <a:cubicBezTo>
                    <a:pt x="4906" y="10736"/>
                    <a:pt x="3906" y="10353"/>
                    <a:pt x="2706" y="10097"/>
                  </a:cubicBezTo>
                  <a:cubicBezTo>
                    <a:pt x="1506" y="9841"/>
                    <a:pt x="106" y="9714"/>
                    <a:pt x="6" y="9458"/>
                  </a:cubicBezTo>
                  <a:cubicBezTo>
                    <a:pt x="-94" y="9202"/>
                    <a:pt x="1106" y="8819"/>
                    <a:pt x="3106" y="7796"/>
                  </a:cubicBezTo>
                  <a:cubicBezTo>
                    <a:pt x="5106" y="6774"/>
                    <a:pt x="7906" y="5112"/>
                    <a:pt x="9706" y="4026"/>
                  </a:cubicBezTo>
                  <a:cubicBezTo>
                    <a:pt x="11506" y="2940"/>
                    <a:pt x="12306" y="2428"/>
                    <a:pt x="13006" y="2492"/>
                  </a:cubicBezTo>
                  <a:cubicBezTo>
                    <a:pt x="13706" y="2556"/>
                    <a:pt x="14306" y="3195"/>
                    <a:pt x="14006" y="4985"/>
                  </a:cubicBezTo>
                  <a:cubicBezTo>
                    <a:pt x="13706" y="6774"/>
                    <a:pt x="12506" y="9714"/>
                    <a:pt x="11606" y="11886"/>
                  </a:cubicBezTo>
                  <a:cubicBezTo>
                    <a:pt x="10706" y="14059"/>
                    <a:pt x="10106" y="15465"/>
                    <a:pt x="9606" y="16488"/>
                  </a:cubicBezTo>
                  <a:cubicBezTo>
                    <a:pt x="9106" y="17510"/>
                    <a:pt x="8706" y="18149"/>
                    <a:pt x="8306" y="18149"/>
                  </a:cubicBezTo>
                  <a:cubicBezTo>
                    <a:pt x="7906" y="18149"/>
                    <a:pt x="7506" y="17510"/>
                    <a:pt x="8006" y="16296"/>
                  </a:cubicBezTo>
                  <a:cubicBezTo>
                    <a:pt x="8506" y="15082"/>
                    <a:pt x="9906" y="13292"/>
                    <a:pt x="11006" y="12142"/>
                  </a:cubicBezTo>
                  <a:cubicBezTo>
                    <a:pt x="12106" y="10992"/>
                    <a:pt x="12906" y="10480"/>
                    <a:pt x="13906" y="10161"/>
                  </a:cubicBezTo>
                  <a:cubicBezTo>
                    <a:pt x="14906" y="9841"/>
                    <a:pt x="16106" y="9714"/>
                    <a:pt x="17406" y="10992"/>
                  </a:cubicBezTo>
                  <a:cubicBezTo>
                    <a:pt x="18706" y="12270"/>
                    <a:pt x="20106" y="14954"/>
                    <a:pt x="21506" y="176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272513" y="869451"/>
              <a:ext cx="196851" cy="157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12727"/>
                  </a:moveTo>
                  <a:cubicBezTo>
                    <a:pt x="1626" y="10711"/>
                    <a:pt x="3252" y="8695"/>
                    <a:pt x="4413" y="7111"/>
                  </a:cubicBezTo>
                  <a:cubicBezTo>
                    <a:pt x="5574" y="5527"/>
                    <a:pt x="6271" y="4375"/>
                    <a:pt x="6619" y="3079"/>
                  </a:cubicBezTo>
                  <a:cubicBezTo>
                    <a:pt x="6968" y="1783"/>
                    <a:pt x="6968" y="343"/>
                    <a:pt x="6503" y="55"/>
                  </a:cubicBezTo>
                  <a:cubicBezTo>
                    <a:pt x="6039" y="-233"/>
                    <a:pt x="5110" y="631"/>
                    <a:pt x="4297" y="1927"/>
                  </a:cubicBezTo>
                  <a:cubicBezTo>
                    <a:pt x="3484" y="3223"/>
                    <a:pt x="2787" y="4951"/>
                    <a:pt x="2323" y="6535"/>
                  </a:cubicBezTo>
                  <a:cubicBezTo>
                    <a:pt x="1858" y="8119"/>
                    <a:pt x="1626" y="9559"/>
                    <a:pt x="1858" y="10855"/>
                  </a:cubicBezTo>
                  <a:cubicBezTo>
                    <a:pt x="2090" y="12151"/>
                    <a:pt x="2787" y="13303"/>
                    <a:pt x="3948" y="13015"/>
                  </a:cubicBezTo>
                  <a:cubicBezTo>
                    <a:pt x="5110" y="12727"/>
                    <a:pt x="6735" y="10999"/>
                    <a:pt x="7781" y="9415"/>
                  </a:cubicBezTo>
                  <a:cubicBezTo>
                    <a:pt x="8826" y="7831"/>
                    <a:pt x="9290" y="6391"/>
                    <a:pt x="9523" y="6391"/>
                  </a:cubicBezTo>
                  <a:cubicBezTo>
                    <a:pt x="9755" y="6391"/>
                    <a:pt x="9755" y="7831"/>
                    <a:pt x="9755" y="9991"/>
                  </a:cubicBezTo>
                  <a:cubicBezTo>
                    <a:pt x="9755" y="12151"/>
                    <a:pt x="9755" y="15031"/>
                    <a:pt x="9755" y="17191"/>
                  </a:cubicBezTo>
                  <a:cubicBezTo>
                    <a:pt x="9755" y="19351"/>
                    <a:pt x="9755" y="20791"/>
                    <a:pt x="9871" y="20647"/>
                  </a:cubicBezTo>
                  <a:cubicBezTo>
                    <a:pt x="9987" y="20503"/>
                    <a:pt x="10219" y="18775"/>
                    <a:pt x="10916" y="16183"/>
                  </a:cubicBezTo>
                  <a:cubicBezTo>
                    <a:pt x="11613" y="13591"/>
                    <a:pt x="12774" y="10135"/>
                    <a:pt x="13819" y="7543"/>
                  </a:cubicBezTo>
                  <a:cubicBezTo>
                    <a:pt x="14865" y="4951"/>
                    <a:pt x="15794" y="3223"/>
                    <a:pt x="16839" y="2359"/>
                  </a:cubicBezTo>
                  <a:cubicBezTo>
                    <a:pt x="17884" y="1495"/>
                    <a:pt x="19045" y="1495"/>
                    <a:pt x="19858" y="4807"/>
                  </a:cubicBezTo>
                  <a:cubicBezTo>
                    <a:pt x="20671" y="8119"/>
                    <a:pt x="21135" y="14743"/>
                    <a:pt x="21600" y="21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064146" y="907323"/>
              <a:ext cx="192618" cy="15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17" fill="norm" stroke="1" extrusionOk="0">
                  <a:moveTo>
                    <a:pt x="10095" y="10033"/>
                  </a:moveTo>
                  <a:cubicBezTo>
                    <a:pt x="10095" y="8612"/>
                    <a:pt x="10095" y="7191"/>
                    <a:pt x="9861" y="5343"/>
                  </a:cubicBezTo>
                  <a:cubicBezTo>
                    <a:pt x="9626" y="3496"/>
                    <a:pt x="9156" y="1222"/>
                    <a:pt x="8335" y="370"/>
                  </a:cubicBezTo>
                  <a:cubicBezTo>
                    <a:pt x="7513" y="-483"/>
                    <a:pt x="6339" y="85"/>
                    <a:pt x="4930" y="2643"/>
                  </a:cubicBezTo>
                  <a:cubicBezTo>
                    <a:pt x="3522" y="5201"/>
                    <a:pt x="1878" y="9749"/>
                    <a:pt x="939" y="12733"/>
                  </a:cubicBezTo>
                  <a:cubicBezTo>
                    <a:pt x="0" y="15717"/>
                    <a:pt x="-235" y="17138"/>
                    <a:pt x="235" y="18133"/>
                  </a:cubicBezTo>
                  <a:cubicBezTo>
                    <a:pt x="704" y="19128"/>
                    <a:pt x="1878" y="19696"/>
                    <a:pt x="3404" y="18701"/>
                  </a:cubicBezTo>
                  <a:cubicBezTo>
                    <a:pt x="4930" y="17706"/>
                    <a:pt x="6808" y="15149"/>
                    <a:pt x="8217" y="13159"/>
                  </a:cubicBezTo>
                  <a:cubicBezTo>
                    <a:pt x="9626" y="11170"/>
                    <a:pt x="10565" y="9749"/>
                    <a:pt x="11152" y="10033"/>
                  </a:cubicBezTo>
                  <a:cubicBezTo>
                    <a:pt x="11739" y="10317"/>
                    <a:pt x="11974" y="12306"/>
                    <a:pt x="13617" y="14438"/>
                  </a:cubicBezTo>
                  <a:cubicBezTo>
                    <a:pt x="15261" y="16570"/>
                    <a:pt x="18313" y="18843"/>
                    <a:pt x="21365" y="21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98782" y="1784321"/>
              <a:ext cx="121782" cy="35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05" fill="norm" stroke="1" extrusionOk="0">
                  <a:moveTo>
                    <a:pt x="21427" y="2131"/>
                  </a:moveTo>
                  <a:cubicBezTo>
                    <a:pt x="20310" y="1378"/>
                    <a:pt x="19193" y="624"/>
                    <a:pt x="17703" y="248"/>
                  </a:cubicBezTo>
                  <a:cubicBezTo>
                    <a:pt x="16213" y="-129"/>
                    <a:pt x="14351" y="-129"/>
                    <a:pt x="11930" y="624"/>
                  </a:cubicBezTo>
                  <a:cubicBezTo>
                    <a:pt x="9510" y="1378"/>
                    <a:pt x="6530" y="2885"/>
                    <a:pt x="4110" y="5522"/>
                  </a:cubicBezTo>
                  <a:cubicBezTo>
                    <a:pt x="1689" y="8159"/>
                    <a:pt x="-173" y="11927"/>
                    <a:pt x="13" y="14815"/>
                  </a:cubicBezTo>
                  <a:cubicBezTo>
                    <a:pt x="199" y="17704"/>
                    <a:pt x="2434" y="19713"/>
                    <a:pt x="5972" y="20592"/>
                  </a:cubicBezTo>
                  <a:cubicBezTo>
                    <a:pt x="9510" y="21471"/>
                    <a:pt x="14351" y="21220"/>
                    <a:pt x="19193" y="20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97821" y="1864692"/>
              <a:ext cx="2434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502"/>
                    <a:pt x="6300" y="1005"/>
                    <a:pt x="2700" y="3098"/>
                  </a:cubicBezTo>
                  <a:cubicBezTo>
                    <a:pt x="-900" y="5191"/>
                    <a:pt x="-900" y="8874"/>
                    <a:pt x="2700" y="12223"/>
                  </a:cubicBezTo>
                  <a:cubicBezTo>
                    <a:pt x="6300" y="15572"/>
                    <a:pt x="13500" y="18586"/>
                    <a:pt x="207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185663" y="2004392"/>
              <a:ext cx="222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6" y="19200"/>
                    <a:pt x="9051" y="16800"/>
                    <a:pt x="12651" y="13200"/>
                  </a:cubicBezTo>
                  <a:cubicBezTo>
                    <a:pt x="16251" y="9600"/>
                    <a:pt x="1892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502618" y="1883742"/>
              <a:ext cx="13389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70" fill="norm" stroke="1" extrusionOk="0">
                  <a:moveTo>
                    <a:pt x="21349" y="0"/>
                  </a:moveTo>
                  <a:cubicBezTo>
                    <a:pt x="20336" y="3906"/>
                    <a:pt x="19324" y="7813"/>
                    <a:pt x="16793" y="11489"/>
                  </a:cubicBezTo>
                  <a:cubicBezTo>
                    <a:pt x="14261" y="15166"/>
                    <a:pt x="10211" y="18613"/>
                    <a:pt x="7343" y="20106"/>
                  </a:cubicBezTo>
                  <a:cubicBezTo>
                    <a:pt x="4474" y="21600"/>
                    <a:pt x="2787" y="21140"/>
                    <a:pt x="1605" y="20221"/>
                  </a:cubicBezTo>
                  <a:cubicBezTo>
                    <a:pt x="424" y="19302"/>
                    <a:pt x="-251" y="17923"/>
                    <a:pt x="87" y="16085"/>
                  </a:cubicBezTo>
                  <a:cubicBezTo>
                    <a:pt x="424" y="14247"/>
                    <a:pt x="1774" y="11949"/>
                    <a:pt x="3293" y="10800"/>
                  </a:cubicBezTo>
                  <a:cubicBezTo>
                    <a:pt x="4812" y="9651"/>
                    <a:pt x="6499" y="9651"/>
                    <a:pt x="9537" y="11604"/>
                  </a:cubicBezTo>
                  <a:cubicBezTo>
                    <a:pt x="12574" y="13557"/>
                    <a:pt x="16961" y="17464"/>
                    <a:pt x="21349" y="21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725413" y="1794842"/>
              <a:ext cx="7621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0" y="0"/>
                  </a:moveTo>
                  <a:cubicBezTo>
                    <a:pt x="5684" y="2667"/>
                    <a:pt x="11368" y="5333"/>
                    <a:pt x="15347" y="8200"/>
                  </a:cubicBezTo>
                  <a:cubicBezTo>
                    <a:pt x="19326" y="11067"/>
                    <a:pt x="21600" y="14133"/>
                    <a:pt x="19895" y="16400"/>
                  </a:cubicBezTo>
                  <a:cubicBezTo>
                    <a:pt x="18189" y="18667"/>
                    <a:pt x="12505" y="20133"/>
                    <a:pt x="68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2295698" y="1853108"/>
              <a:ext cx="147266" cy="228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018" fill="norm" stroke="1" extrusionOk="0">
                  <a:moveTo>
                    <a:pt x="18692" y="3984"/>
                  </a:moveTo>
                  <a:cubicBezTo>
                    <a:pt x="18383" y="3011"/>
                    <a:pt x="18075" y="2038"/>
                    <a:pt x="16532" y="1162"/>
                  </a:cubicBezTo>
                  <a:cubicBezTo>
                    <a:pt x="14989" y="286"/>
                    <a:pt x="12212" y="-492"/>
                    <a:pt x="9435" y="384"/>
                  </a:cubicBezTo>
                  <a:cubicBezTo>
                    <a:pt x="6658" y="1259"/>
                    <a:pt x="3880" y="3789"/>
                    <a:pt x="2183" y="7097"/>
                  </a:cubicBezTo>
                  <a:cubicBezTo>
                    <a:pt x="486" y="10405"/>
                    <a:pt x="-131" y="14492"/>
                    <a:pt x="23" y="17119"/>
                  </a:cubicBezTo>
                  <a:cubicBezTo>
                    <a:pt x="178" y="19746"/>
                    <a:pt x="1103" y="20913"/>
                    <a:pt x="4806" y="21011"/>
                  </a:cubicBezTo>
                  <a:cubicBezTo>
                    <a:pt x="8509" y="21108"/>
                    <a:pt x="14989" y="20135"/>
                    <a:pt x="21469" y="19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557626" y="1877392"/>
              <a:ext cx="12338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07" fill="norm" stroke="1" extrusionOk="0">
                  <a:moveTo>
                    <a:pt x="10182" y="0"/>
                  </a:moveTo>
                  <a:cubicBezTo>
                    <a:pt x="6582" y="6341"/>
                    <a:pt x="2982" y="12683"/>
                    <a:pt x="1182" y="16349"/>
                  </a:cubicBezTo>
                  <a:cubicBezTo>
                    <a:pt x="-618" y="20015"/>
                    <a:pt x="-618" y="21006"/>
                    <a:pt x="2982" y="21303"/>
                  </a:cubicBezTo>
                  <a:cubicBezTo>
                    <a:pt x="6582" y="21600"/>
                    <a:pt x="13782" y="21204"/>
                    <a:pt x="20982" y="20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506463" y="184564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38" y="1440"/>
                    <a:pt x="11077" y="2880"/>
                    <a:pt x="14677" y="6480"/>
                  </a:cubicBezTo>
                  <a:cubicBezTo>
                    <a:pt x="18277" y="10080"/>
                    <a:pt x="19938" y="158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506463" y="208694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216020" y="1753421"/>
              <a:ext cx="331844" cy="386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34" fill="norm" stroke="1" extrusionOk="0">
                  <a:moveTo>
                    <a:pt x="7489" y="4036"/>
                  </a:moveTo>
                  <a:cubicBezTo>
                    <a:pt x="7762" y="3452"/>
                    <a:pt x="8036" y="2869"/>
                    <a:pt x="8172" y="2168"/>
                  </a:cubicBezTo>
                  <a:cubicBezTo>
                    <a:pt x="8309" y="1468"/>
                    <a:pt x="8309" y="650"/>
                    <a:pt x="7967" y="242"/>
                  </a:cubicBezTo>
                  <a:cubicBezTo>
                    <a:pt x="7625" y="-167"/>
                    <a:pt x="6942" y="-167"/>
                    <a:pt x="6122" y="1117"/>
                  </a:cubicBezTo>
                  <a:cubicBezTo>
                    <a:pt x="5301" y="2402"/>
                    <a:pt x="4344" y="4970"/>
                    <a:pt x="3866" y="8006"/>
                  </a:cubicBezTo>
                  <a:cubicBezTo>
                    <a:pt x="3387" y="11042"/>
                    <a:pt x="3387" y="14544"/>
                    <a:pt x="3456" y="16588"/>
                  </a:cubicBezTo>
                  <a:cubicBezTo>
                    <a:pt x="3524" y="18631"/>
                    <a:pt x="3661" y="19215"/>
                    <a:pt x="3798" y="19857"/>
                  </a:cubicBezTo>
                  <a:cubicBezTo>
                    <a:pt x="3934" y="20499"/>
                    <a:pt x="4071" y="21199"/>
                    <a:pt x="3866" y="21316"/>
                  </a:cubicBezTo>
                  <a:cubicBezTo>
                    <a:pt x="3661" y="21433"/>
                    <a:pt x="3114" y="20966"/>
                    <a:pt x="2430" y="20207"/>
                  </a:cubicBezTo>
                  <a:cubicBezTo>
                    <a:pt x="1747" y="19448"/>
                    <a:pt x="927" y="18397"/>
                    <a:pt x="448" y="17580"/>
                  </a:cubicBezTo>
                  <a:cubicBezTo>
                    <a:pt x="-30" y="16763"/>
                    <a:pt x="-167" y="16179"/>
                    <a:pt x="243" y="15829"/>
                  </a:cubicBezTo>
                  <a:cubicBezTo>
                    <a:pt x="653" y="15478"/>
                    <a:pt x="1610" y="15362"/>
                    <a:pt x="3319" y="15303"/>
                  </a:cubicBezTo>
                  <a:cubicBezTo>
                    <a:pt x="5028" y="15245"/>
                    <a:pt x="7489" y="15245"/>
                    <a:pt x="9061" y="15187"/>
                  </a:cubicBezTo>
                  <a:cubicBezTo>
                    <a:pt x="10633" y="15128"/>
                    <a:pt x="11317" y="15011"/>
                    <a:pt x="11317" y="14836"/>
                  </a:cubicBezTo>
                  <a:cubicBezTo>
                    <a:pt x="11317" y="14661"/>
                    <a:pt x="10633" y="14428"/>
                    <a:pt x="9949" y="14544"/>
                  </a:cubicBezTo>
                  <a:cubicBezTo>
                    <a:pt x="9266" y="14661"/>
                    <a:pt x="8582" y="15128"/>
                    <a:pt x="8172" y="15654"/>
                  </a:cubicBezTo>
                  <a:cubicBezTo>
                    <a:pt x="7762" y="16179"/>
                    <a:pt x="7625" y="16763"/>
                    <a:pt x="7557" y="17347"/>
                  </a:cubicBezTo>
                  <a:cubicBezTo>
                    <a:pt x="7489" y="17930"/>
                    <a:pt x="7489" y="18514"/>
                    <a:pt x="7762" y="18981"/>
                  </a:cubicBezTo>
                  <a:cubicBezTo>
                    <a:pt x="8036" y="19448"/>
                    <a:pt x="8582" y="19798"/>
                    <a:pt x="9198" y="19974"/>
                  </a:cubicBezTo>
                  <a:cubicBezTo>
                    <a:pt x="9813" y="20149"/>
                    <a:pt x="10496" y="20149"/>
                    <a:pt x="11043" y="19915"/>
                  </a:cubicBezTo>
                  <a:cubicBezTo>
                    <a:pt x="11590" y="19682"/>
                    <a:pt x="12000" y="19215"/>
                    <a:pt x="12205" y="18281"/>
                  </a:cubicBezTo>
                  <a:cubicBezTo>
                    <a:pt x="12410" y="17347"/>
                    <a:pt x="12410" y="15945"/>
                    <a:pt x="12342" y="14836"/>
                  </a:cubicBezTo>
                  <a:cubicBezTo>
                    <a:pt x="12274" y="13727"/>
                    <a:pt x="12137" y="12910"/>
                    <a:pt x="12410" y="12501"/>
                  </a:cubicBezTo>
                  <a:cubicBezTo>
                    <a:pt x="12684" y="12092"/>
                    <a:pt x="13367" y="12092"/>
                    <a:pt x="14324" y="12501"/>
                  </a:cubicBezTo>
                  <a:cubicBezTo>
                    <a:pt x="15281" y="12910"/>
                    <a:pt x="16511" y="13727"/>
                    <a:pt x="17537" y="14778"/>
                  </a:cubicBezTo>
                  <a:cubicBezTo>
                    <a:pt x="18562" y="15829"/>
                    <a:pt x="19382" y="17113"/>
                    <a:pt x="19724" y="18164"/>
                  </a:cubicBezTo>
                  <a:cubicBezTo>
                    <a:pt x="20066" y="19215"/>
                    <a:pt x="19929" y="20032"/>
                    <a:pt x="19519" y="20557"/>
                  </a:cubicBezTo>
                  <a:cubicBezTo>
                    <a:pt x="19109" y="21083"/>
                    <a:pt x="18425" y="21316"/>
                    <a:pt x="18015" y="21141"/>
                  </a:cubicBezTo>
                  <a:cubicBezTo>
                    <a:pt x="17605" y="20966"/>
                    <a:pt x="17468" y="20382"/>
                    <a:pt x="18084" y="18981"/>
                  </a:cubicBezTo>
                  <a:cubicBezTo>
                    <a:pt x="18699" y="17580"/>
                    <a:pt x="20066" y="15362"/>
                    <a:pt x="21433" y="13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4263063" y="1848645"/>
              <a:ext cx="269051" cy="33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53" fill="norm" stroke="1" extrusionOk="0">
                  <a:moveTo>
                    <a:pt x="9806" y="6328"/>
                  </a:moveTo>
                  <a:cubicBezTo>
                    <a:pt x="9469" y="5513"/>
                    <a:pt x="9131" y="4698"/>
                    <a:pt x="8541" y="4358"/>
                  </a:cubicBezTo>
                  <a:cubicBezTo>
                    <a:pt x="7950" y="4018"/>
                    <a:pt x="7106" y="4154"/>
                    <a:pt x="5672" y="5852"/>
                  </a:cubicBezTo>
                  <a:cubicBezTo>
                    <a:pt x="4237" y="7550"/>
                    <a:pt x="2212" y="10811"/>
                    <a:pt x="1116" y="13528"/>
                  </a:cubicBezTo>
                  <a:cubicBezTo>
                    <a:pt x="19" y="16245"/>
                    <a:pt x="-150" y="18418"/>
                    <a:pt x="103" y="19709"/>
                  </a:cubicBezTo>
                  <a:cubicBezTo>
                    <a:pt x="356" y="20999"/>
                    <a:pt x="1031" y="21407"/>
                    <a:pt x="2381" y="21203"/>
                  </a:cubicBezTo>
                  <a:cubicBezTo>
                    <a:pt x="3731" y="20999"/>
                    <a:pt x="5756" y="20184"/>
                    <a:pt x="7697" y="17875"/>
                  </a:cubicBezTo>
                  <a:cubicBezTo>
                    <a:pt x="9638" y="15565"/>
                    <a:pt x="11494" y="11762"/>
                    <a:pt x="12169" y="8637"/>
                  </a:cubicBezTo>
                  <a:cubicBezTo>
                    <a:pt x="12844" y="5513"/>
                    <a:pt x="12337" y="3067"/>
                    <a:pt x="11241" y="1641"/>
                  </a:cubicBezTo>
                  <a:cubicBezTo>
                    <a:pt x="10144" y="215"/>
                    <a:pt x="8456" y="-193"/>
                    <a:pt x="6853" y="79"/>
                  </a:cubicBezTo>
                  <a:cubicBezTo>
                    <a:pt x="5250" y="350"/>
                    <a:pt x="3731" y="1301"/>
                    <a:pt x="2887" y="2456"/>
                  </a:cubicBezTo>
                  <a:cubicBezTo>
                    <a:pt x="2044" y="3611"/>
                    <a:pt x="1875" y="4969"/>
                    <a:pt x="2128" y="5988"/>
                  </a:cubicBezTo>
                  <a:cubicBezTo>
                    <a:pt x="2381" y="7007"/>
                    <a:pt x="3056" y="7686"/>
                    <a:pt x="4997" y="8162"/>
                  </a:cubicBezTo>
                  <a:cubicBezTo>
                    <a:pt x="6937" y="8637"/>
                    <a:pt x="10144" y="8909"/>
                    <a:pt x="13097" y="8705"/>
                  </a:cubicBezTo>
                  <a:cubicBezTo>
                    <a:pt x="16050" y="8501"/>
                    <a:pt x="18750" y="7822"/>
                    <a:pt x="21450" y="7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433813" y="2042492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465563" y="1972642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511687" y="1993281"/>
              <a:ext cx="87936" cy="195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1" h="21426" fill="norm" stroke="1" extrusionOk="0">
                  <a:moveTo>
                    <a:pt x="15460" y="2613"/>
                  </a:moveTo>
                  <a:cubicBezTo>
                    <a:pt x="13060" y="1684"/>
                    <a:pt x="10660" y="755"/>
                    <a:pt x="8260" y="291"/>
                  </a:cubicBezTo>
                  <a:cubicBezTo>
                    <a:pt x="5860" y="-174"/>
                    <a:pt x="3460" y="-174"/>
                    <a:pt x="1780" y="987"/>
                  </a:cubicBezTo>
                  <a:cubicBezTo>
                    <a:pt x="100" y="2149"/>
                    <a:pt x="-860" y="4471"/>
                    <a:pt x="1060" y="6678"/>
                  </a:cubicBezTo>
                  <a:cubicBezTo>
                    <a:pt x="2980" y="8884"/>
                    <a:pt x="7780" y="10974"/>
                    <a:pt x="11380" y="12484"/>
                  </a:cubicBezTo>
                  <a:cubicBezTo>
                    <a:pt x="14980" y="13994"/>
                    <a:pt x="17380" y="14923"/>
                    <a:pt x="18820" y="15968"/>
                  </a:cubicBezTo>
                  <a:cubicBezTo>
                    <a:pt x="20260" y="17013"/>
                    <a:pt x="20740" y="18174"/>
                    <a:pt x="17620" y="19103"/>
                  </a:cubicBezTo>
                  <a:cubicBezTo>
                    <a:pt x="14500" y="20032"/>
                    <a:pt x="7780" y="20729"/>
                    <a:pt x="1060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627613" y="1911098"/>
              <a:ext cx="171451" cy="38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1307"/>
                  </a:moveTo>
                  <a:cubicBezTo>
                    <a:pt x="20800" y="835"/>
                    <a:pt x="20000" y="363"/>
                    <a:pt x="18800" y="127"/>
                  </a:cubicBezTo>
                  <a:cubicBezTo>
                    <a:pt x="17600" y="-109"/>
                    <a:pt x="16000" y="-109"/>
                    <a:pt x="13333" y="953"/>
                  </a:cubicBezTo>
                  <a:cubicBezTo>
                    <a:pt x="10667" y="2016"/>
                    <a:pt x="6933" y="4140"/>
                    <a:pt x="4267" y="6737"/>
                  </a:cubicBezTo>
                  <a:cubicBezTo>
                    <a:pt x="1600" y="9334"/>
                    <a:pt x="0" y="12402"/>
                    <a:pt x="0" y="14763"/>
                  </a:cubicBezTo>
                  <a:cubicBezTo>
                    <a:pt x="0" y="17124"/>
                    <a:pt x="1600" y="18776"/>
                    <a:pt x="4133" y="19780"/>
                  </a:cubicBezTo>
                  <a:cubicBezTo>
                    <a:pt x="6667" y="20783"/>
                    <a:pt x="10133" y="21137"/>
                    <a:pt x="1360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901677" y="1961399"/>
              <a:ext cx="214887" cy="26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96" fill="norm" stroke="1" extrusionOk="0">
                  <a:moveTo>
                    <a:pt x="13111" y="4475"/>
                  </a:moveTo>
                  <a:cubicBezTo>
                    <a:pt x="12692" y="3625"/>
                    <a:pt x="12273" y="2774"/>
                    <a:pt x="11539" y="2264"/>
                  </a:cubicBezTo>
                  <a:cubicBezTo>
                    <a:pt x="10805" y="1754"/>
                    <a:pt x="9756" y="1584"/>
                    <a:pt x="7869" y="2859"/>
                  </a:cubicBezTo>
                  <a:cubicBezTo>
                    <a:pt x="5981" y="4135"/>
                    <a:pt x="3255" y="6856"/>
                    <a:pt x="1682" y="9578"/>
                  </a:cubicBezTo>
                  <a:cubicBezTo>
                    <a:pt x="109" y="12299"/>
                    <a:pt x="-310" y="15020"/>
                    <a:pt x="214" y="17146"/>
                  </a:cubicBezTo>
                  <a:cubicBezTo>
                    <a:pt x="739" y="19272"/>
                    <a:pt x="2207" y="20803"/>
                    <a:pt x="4513" y="21058"/>
                  </a:cubicBezTo>
                  <a:cubicBezTo>
                    <a:pt x="6820" y="21313"/>
                    <a:pt x="9966" y="20293"/>
                    <a:pt x="12377" y="17911"/>
                  </a:cubicBezTo>
                  <a:cubicBezTo>
                    <a:pt x="14789" y="15530"/>
                    <a:pt x="16467" y="11789"/>
                    <a:pt x="16781" y="8642"/>
                  </a:cubicBezTo>
                  <a:cubicBezTo>
                    <a:pt x="17096" y="5496"/>
                    <a:pt x="16047" y="2944"/>
                    <a:pt x="14474" y="1499"/>
                  </a:cubicBezTo>
                  <a:cubicBezTo>
                    <a:pt x="12902" y="53"/>
                    <a:pt x="10805" y="-287"/>
                    <a:pt x="8917" y="223"/>
                  </a:cubicBezTo>
                  <a:cubicBezTo>
                    <a:pt x="7030" y="733"/>
                    <a:pt x="5352" y="2094"/>
                    <a:pt x="4408" y="3625"/>
                  </a:cubicBezTo>
                  <a:cubicBezTo>
                    <a:pt x="3465" y="5156"/>
                    <a:pt x="3255" y="6856"/>
                    <a:pt x="3465" y="8047"/>
                  </a:cubicBezTo>
                  <a:cubicBezTo>
                    <a:pt x="3674" y="9237"/>
                    <a:pt x="4304" y="9918"/>
                    <a:pt x="6820" y="9918"/>
                  </a:cubicBezTo>
                  <a:cubicBezTo>
                    <a:pt x="9337" y="9918"/>
                    <a:pt x="13740" y="9237"/>
                    <a:pt x="16467" y="8727"/>
                  </a:cubicBezTo>
                  <a:cubicBezTo>
                    <a:pt x="19193" y="8217"/>
                    <a:pt x="20241" y="7877"/>
                    <a:pt x="21290" y="7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010730" y="1804314"/>
              <a:ext cx="99484" cy="113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6434" y="5410"/>
                  </a:moveTo>
                  <a:cubicBezTo>
                    <a:pt x="4596" y="9410"/>
                    <a:pt x="2757" y="13410"/>
                    <a:pt x="1609" y="16410"/>
                  </a:cubicBezTo>
                  <a:cubicBezTo>
                    <a:pt x="460" y="19410"/>
                    <a:pt x="0" y="21410"/>
                    <a:pt x="0" y="21410"/>
                  </a:cubicBezTo>
                  <a:cubicBezTo>
                    <a:pt x="0" y="21410"/>
                    <a:pt x="460" y="19410"/>
                    <a:pt x="1609" y="16410"/>
                  </a:cubicBezTo>
                  <a:cubicBezTo>
                    <a:pt x="2757" y="13410"/>
                    <a:pt x="4596" y="9410"/>
                    <a:pt x="7123" y="6010"/>
                  </a:cubicBezTo>
                  <a:cubicBezTo>
                    <a:pt x="9651" y="2610"/>
                    <a:pt x="12868" y="-190"/>
                    <a:pt x="14936" y="10"/>
                  </a:cubicBezTo>
                  <a:cubicBezTo>
                    <a:pt x="17004" y="210"/>
                    <a:pt x="17923" y="3410"/>
                    <a:pt x="18843" y="7210"/>
                  </a:cubicBezTo>
                  <a:cubicBezTo>
                    <a:pt x="19762" y="11010"/>
                    <a:pt x="20681" y="15410"/>
                    <a:pt x="21600" y="19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249913" y="2118692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7554713" y="1979787"/>
              <a:ext cx="222251" cy="22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3493"/>
                  </a:moveTo>
                  <a:cubicBezTo>
                    <a:pt x="3497" y="2700"/>
                    <a:pt x="6994" y="1908"/>
                    <a:pt x="9977" y="1313"/>
                  </a:cubicBezTo>
                  <a:cubicBezTo>
                    <a:pt x="12960" y="719"/>
                    <a:pt x="15429" y="322"/>
                    <a:pt x="17280" y="124"/>
                  </a:cubicBezTo>
                  <a:cubicBezTo>
                    <a:pt x="19131" y="-74"/>
                    <a:pt x="20366" y="-74"/>
                    <a:pt x="20674" y="421"/>
                  </a:cubicBezTo>
                  <a:cubicBezTo>
                    <a:pt x="20983" y="917"/>
                    <a:pt x="20366" y="1908"/>
                    <a:pt x="17897" y="4484"/>
                  </a:cubicBezTo>
                  <a:cubicBezTo>
                    <a:pt x="15429" y="7060"/>
                    <a:pt x="11109" y="11221"/>
                    <a:pt x="8331" y="13798"/>
                  </a:cubicBezTo>
                  <a:cubicBezTo>
                    <a:pt x="5554" y="16374"/>
                    <a:pt x="4320" y="17365"/>
                    <a:pt x="3291" y="18157"/>
                  </a:cubicBezTo>
                  <a:cubicBezTo>
                    <a:pt x="2263" y="18950"/>
                    <a:pt x="1440" y="19544"/>
                    <a:pt x="1440" y="20139"/>
                  </a:cubicBezTo>
                  <a:cubicBezTo>
                    <a:pt x="1440" y="20733"/>
                    <a:pt x="2263" y="21328"/>
                    <a:pt x="4731" y="21427"/>
                  </a:cubicBezTo>
                  <a:cubicBezTo>
                    <a:pt x="7200" y="21526"/>
                    <a:pt x="11314" y="21130"/>
                    <a:pt x="14400" y="20832"/>
                  </a:cubicBezTo>
                  <a:cubicBezTo>
                    <a:pt x="17486" y="20535"/>
                    <a:pt x="19543" y="20337"/>
                    <a:pt x="21600" y="201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7764279" y="2150442"/>
              <a:ext cx="10158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600" fill="norm" stroke="1" extrusionOk="0">
                  <a:moveTo>
                    <a:pt x="17189" y="0"/>
                  </a:moveTo>
                  <a:cubicBezTo>
                    <a:pt x="18511" y="1800"/>
                    <a:pt x="19834" y="3600"/>
                    <a:pt x="19834" y="5400"/>
                  </a:cubicBezTo>
                  <a:cubicBezTo>
                    <a:pt x="19834" y="7200"/>
                    <a:pt x="18511" y="9000"/>
                    <a:pt x="16968" y="10800"/>
                  </a:cubicBezTo>
                  <a:cubicBezTo>
                    <a:pt x="15425" y="12600"/>
                    <a:pt x="13662" y="14400"/>
                    <a:pt x="11678" y="15750"/>
                  </a:cubicBezTo>
                  <a:cubicBezTo>
                    <a:pt x="9695" y="17100"/>
                    <a:pt x="7491" y="18000"/>
                    <a:pt x="5287" y="18000"/>
                  </a:cubicBezTo>
                  <a:cubicBezTo>
                    <a:pt x="3083" y="18000"/>
                    <a:pt x="878" y="17100"/>
                    <a:pt x="217" y="15525"/>
                  </a:cubicBezTo>
                  <a:cubicBezTo>
                    <a:pt x="-444" y="13950"/>
                    <a:pt x="438" y="11700"/>
                    <a:pt x="2421" y="10575"/>
                  </a:cubicBezTo>
                  <a:cubicBezTo>
                    <a:pt x="4405" y="9450"/>
                    <a:pt x="7491" y="9450"/>
                    <a:pt x="10797" y="11475"/>
                  </a:cubicBezTo>
                  <a:cubicBezTo>
                    <a:pt x="14103" y="13500"/>
                    <a:pt x="17629" y="17550"/>
                    <a:pt x="211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7897613" y="2105992"/>
              <a:ext cx="762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00"/>
                    <a:pt x="14400" y="7200"/>
                    <a:pt x="10800" y="10588"/>
                  </a:cubicBezTo>
                  <a:cubicBezTo>
                    <a:pt x="7200" y="13976"/>
                    <a:pt x="3600" y="17153"/>
                    <a:pt x="1800" y="18953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7967463" y="2214885"/>
              <a:ext cx="114301" cy="84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6" fill="norm" stroke="1" extrusionOk="0">
                  <a:moveTo>
                    <a:pt x="0" y="4506"/>
                  </a:moveTo>
                  <a:cubicBezTo>
                    <a:pt x="1200" y="2399"/>
                    <a:pt x="2400" y="292"/>
                    <a:pt x="3800" y="28"/>
                  </a:cubicBezTo>
                  <a:cubicBezTo>
                    <a:pt x="5200" y="-235"/>
                    <a:pt x="6800" y="1345"/>
                    <a:pt x="7400" y="3453"/>
                  </a:cubicBezTo>
                  <a:cubicBezTo>
                    <a:pt x="8000" y="5560"/>
                    <a:pt x="7600" y="8194"/>
                    <a:pt x="6800" y="10565"/>
                  </a:cubicBezTo>
                  <a:cubicBezTo>
                    <a:pt x="6000" y="12936"/>
                    <a:pt x="4800" y="15043"/>
                    <a:pt x="3400" y="16887"/>
                  </a:cubicBezTo>
                  <a:cubicBezTo>
                    <a:pt x="2000" y="18731"/>
                    <a:pt x="400" y="20311"/>
                    <a:pt x="600" y="20838"/>
                  </a:cubicBezTo>
                  <a:cubicBezTo>
                    <a:pt x="800" y="21365"/>
                    <a:pt x="2800" y="20838"/>
                    <a:pt x="6600" y="19258"/>
                  </a:cubicBezTo>
                  <a:cubicBezTo>
                    <a:pt x="10400" y="17677"/>
                    <a:pt x="16000" y="15043"/>
                    <a:pt x="21600" y="12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8151613" y="2118692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8378871" y="1950698"/>
              <a:ext cx="158810" cy="24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366" fill="norm" stroke="1" extrusionOk="0">
                  <a:moveTo>
                    <a:pt x="13643" y="6399"/>
                  </a:moveTo>
                  <a:cubicBezTo>
                    <a:pt x="14485" y="5468"/>
                    <a:pt x="15326" y="4537"/>
                    <a:pt x="15887" y="3513"/>
                  </a:cubicBezTo>
                  <a:cubicBezTo>
                    <a:pt x="16448" y="2489"/>
                    <a:pt x="16729" y="1372"/>
                    <a:pt x="16168" y="720"/>
                  </a:cubicBezTo>
                  <a:cubicBezTo>
                    <a:pt x="15607" y="68"/>
                    <a:pt x="14204" y="-118"/>
                    <a:pt x="12100" y="68"/>
                  </a:cubicBezTo>
                  <a:cubicBezTo>
                    <a:pt x="9996" y="254"/>
                    <a:pt x="7191" y="813"/>
                    <a:pt x="4947" y="2116"/>
                  </a:cubicBezTo>
                  <a:cubicBezTo>
                    <a:pt x="2703" y="3420"/>
                    <a:pt x="1020" y="5468"/>
                    <a:pt x="318" y="6958"/>
                  </a:cubicBezTo>
                  <a:cubicBezTo>
                    <a:pt x="-383" y="8448"/>
                    <a:pt x="-102" y="9379"/>
                    <a:pt x="2983" y="10682"/>
                  </a:cubicBezTo>
                  <a:cubicBezTo>
                    <a:pt x="6069" y="11985"/>
                    <a:pt x="11960" y="13661"/>
                    <a:pt x="15466" y="14779"/>
                  </a:cubicBezTo>
                  <a:cubicBezTo>
                    <a:pt x="18973" y="15896"/>
                    <a:pt x="20095" y="16454"/>
                    <a:pt x="20656" y="17199"/>
                  </a:cubicBezTo>
                  <a:cubicBezTo>
                    <a:pt x="21217" y="17944"/>
                    <a:pt x="21217" y="18875"/>
                    <a:pt x="20375" y="19620"/>
                  </a:cubicBezTo>
                  <a:cubicBezTo>
                    <a:pt x="19534" y="20365"/>
                    <a:pt x="17851" y="20923"/>
                    <a:pt x="15747" y="21203"/>
                  </a:cubicBezTo>
                  <a:cubicBezTo>
                    <a:pt x="13643" y="21482"/>
                    <a:pt x="11118" y="21482"/>
                    <a:pt x="9996" y="20551"/>
                  </a:cubicBezTo>
                  <a:cubicBezTo>
                    <a:pt x="8874" y="19620"/>
                    <a:pt x="9155" y="17758"/>
                    <a:pt x="9435" y="15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8591369" y="1949220"/>
              <a:ext cx="182545" cy="18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04" fill="norm" stroke="1" extrusionOk="0">
                  <a:moveTo>
                    <a:pt x="550" y="11171"/>
                  </a:moveTo>
                  <a:cubicBezTo>
                    <a:pt x="1532" y="11883"/>
                    <a:pt x="2513" y="12596"/>
                    <a:pt x="3618" y="12714"/>
                  </a:cubicBezTo>
                  <a:cubicBezTo>
                    <a:pt x="4723" y="12833"/>
                    <a:pt x="5950" y="12358"/>
                    <a:pt x="7177" y="10934"/>
                  </a:cubicBezTo>
                  <a:cubicBezTo>
                    <a:pt x="8404" y="9510"/>
                    <a:pt x="9632" y="7136"/>
                    <a:pt x="10245" y="5119"/>
                  </a:cubicBezTo>
                  <a:cubicBezTo>
                    <a:pt x="10859" y="3101"/>
                    <a:pt x="10859" y="1440"/>
                    <a:pt x="10245" y="609"/>
                  </a:cubicBezTo>
                  <a:cubicBezTo>
                    <a:pt x="9632" y="-222"/>
                    <a:pt x="8404" y="-222"/>
                    <a:pt x="6686" y="727"/>
                  </a:cubicBezTo>
                  <a:cubicBezTo>
                    <a:pt x="4968" y="1677"/>
                    <a:pt x="2759" y="3576"/>
                    <a:pt x="1409" y="6780"/>
                  </a:cubicBezTo>
                  <a:cubicBezTo>
                    <a:pt x="59" y="9985"/>
                    <a:pt x="-432" y="14494"/>
                    <a:pt x="427" y="17224"/>
                  </a:cubicBezTo>
                  <a:cubicBezTo>
                    <a:pt x="1286" y="19954"/>
                    <a:pt x="3495" y="20903"/>
                    <a:pt x="7177" y="21141"/>
                  </a:cubicBezTo>
                  <a:cubicBezTo>
                    <a:pt x="10859" y="21378"/>
                    <a:pt x="16013" y="20903"/>
                    <a:pt x="21168" y="20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8824713" y="2220292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411850" y="1923173"/>
              <a:ext cx="225664" cy="30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860" fill="norm" stroke="1" extrusionOk="0">
                  <a:moveTo>
                    <a:pt x="12323" y="5957"/>
                  </a:moveTo>
                  <a:cubicBezTo>
                    <a:pt x="12323" y="5237"/>
                    <a:pt x="12323" y="4517"/>
                    <a:pt x="11823" y="4013"/>
                  </a:cubicBezTo>
                  <a:cubicBezTo>
                    <a:pt x="11323" y="3509"/>
                    <a:pt x="10323" y="3221"/>
                    <a:pt x="8823" y="3653"/>
                  </a:cubicBezTo>
                  <a:cubicBezTo>
                    <a:pt x="7323" y="4085"/>
                    <a:pt x="5323" y="5237"/>
                    <a:pt x="3623" y="7613"/>
                  </a:cubicBezTo>
                  <a:cubicBezTo>
                    <a:pt x="1923" y="9989"/>
                    <a:pt x="523" y="13589"/>
                    <a:pt x="123" y="16037"/>
                  </a:cubicBezTo>
                  <a:cubicBezTo>
                    <a:pt x="-277" y="18485"/>
                    <a:pt x="323" y="19781"/>
                    <a:pt x="1623" y="20429"/>
                  </a:cubicBezTo>
                  <a:cubicBezTo>
                    <a:pt x="2923" y="21077"/>
                    <a:pt x="4923" y="21077"/>
                    <a:pt x="7323" y="19853"/>
                  </a:cubicBezTo>
                  <a:cubicBezTo>
                    <a:pt x="9723" y="18629"/>
                    <a:pt x="12523" y="16181"/>
                    <a:pt x="13623" y="12725"/>
                  </a:cubicBezTo>
                  <a:cubicBezTo>
                    <a:pt x="14723" y="9269"/>
                    <a:pt x="14123" y="4805"/>
                    <a:pt x="12923" y="2357"/>
                  </a:cubicBezTo>
                  <a:cubicBezTo>
                    <a:pt x="11723" y="-91"/>
                    <a:pt x="9923" y="-523"/>
                    <a:pt x="8223" y="557"/>
                  </a:cubicBezTo>
                  <a:cubicBezTo>
                    <a:pt x="6523" y="1637"/>
                    <a:pt x="4923" y="4229"/>
                    <a:pt x="4223" y="6317"/>
                  </a:cubicBezTo>
                  <a:cubicBezTo>
                    <a:pt x="3523" y="8405"/>
                    <a:pt x="3723" y="9989"/>
                    <a:pt x="5723" y="10925"/>
                  </a:cubicBezTo>
                  <a:cubicBezTo>
                    <a:pt x="7723" y="11861"/>
                    <a:pt x="11523" y="12149"/>
                    <a:pt x="14423" y="11717"/>
                  </a:cubicBezTo>
                  <a:cubicBezTo>
                    <a:pt x="17323" y="11285"/>
                    <a:pt x="19323" y="10133"/>
                    <a:pt x="21323" y="89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481673" y="1775792"/>
              <a:ext cx="7964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9450" y="0"/>
                  </a:moveTo>
                  <a:cubicBezTo>
                    <a:pt x="7176" y="4000"/>
                    <a:pt x="4903" y="8000"/>
                    <a:pt x="3198" y="11800"/>
                  </a:cubicBezTo>
                  <a:cubicBezTo>
                    <a:pt x="1492" y="15600"/>
                    <a:pt x="355" y="19200"/>
                    <a:pt x="71" y="19800"/>
                  </a:cubicBezTo>
                  <a:cubicBezTo>
                    <a:pt x="-213" y="20400"/>
                    <a:pt x="355" y="18000"/>
                    <a:pt x="1776" y="15000"/>
                  </a:cubicBezTo>
                  <a:cubicBezTo>
                    <a:pt x="3198" y="12000"/>
                    <a:pt x="5471" y="8400"/>
                    <a:pt x="7461" y="5800"/>
                  </a:cubicBezTo>
                  <a:cubicBezTo>
                    <a:pt x="9450" y="3200"/>
                    <a:pt x="11155" y="1600"/>
                    <a:pt x="12861" y="1800"/>
                  </a:cubicBezTo>
                  <a:cubicBezTo>
                    <a:pt x="14566" y="2000"/>
                    <a:pt x="16271" y="4000"/>
                    <a:pt x="17692" y="7600"/>
                  </a:cubicBezTo>
                  <a:cubicBezTo>
                    <a:pt x="19113" y="11200"/>
                    <a:pt x="20250" y="16400"/>
                    <a:pt x="213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9789913" y="2112342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2" y="17280"/>
                    <a:pt x="10523" y="12960"/>
                    <a:pt x="14123" y="9360"/>
                  </a:cubicBezTo>
                  <a:cubicBezTo>
                    <a:pt x="17723" y="5760"/>
                    <a:pt x="19662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9872463" y="2017092"/>
              <a:ext cx="127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171"/>
                    <a:pt x="7200" y="12343"/>
                    <a:pt x="3600" y="15943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10062963" y="1954126"/>
              <a:ext cx="233954" cy="22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12" fill="norm" stroke="1" extrusionOk="0">
                  <a:moveTo>
                    <a:pt x="0" y="4188"/>
                  </a:moveTo>
                  <a:cubicBezTo>
                    <a:pt x="5059" y="2977"/>
                    <a:pt x="10119" y="1766"/>
                    <a:pt x="13232" y="1059"/>
                  </a:cubicBezTo>
                  <a:cubicBezTo>
                    <a:pt x="16346" y="353"/>
                    <a:pt x="17514" y="151"/>
                    <a:pt x="18778" y="50"/>
                  </a:cubicBezTo>
                  <a:cubicBezTo>
                    <a:pt x="20043" y="-51"/>
                    <a:pt x="21405" y="-51"/>
                    <a:pt x="21503" y="555"/>
                  </a:cubicBezTo>
                  <a:cubicBezTo>
                    <a:pt x="21600" y="1160"/>
                    <a:pt x="20432" y="2371"/>
                    <a:pt x="17611" y="4996"/>
                  </a:cubicBezTo>
                  <a:cubicBezTo>
                    <a:pt x="14789" y="7620"/>
                    <a:pt x="10314" y="11657"/>
                    <a:pt x="7784" y="14080"/>
                  </a:cubicBezTo>
                  <a:cubicBezTo>
                    <a:pt x="5254" y="16502"/>
                    <a:pt x="4670" y="17310"/>
                    <a:pt x="3989" y="18016"/>
                  </a:cubicBezTo>
                  <a:cubicBezTo>
                    <a:pt x="3308" y="18723"/>
                    <a:pt x="2530" y="19328"/>
                    <a:pt x="2530" y="20035"/>
                  </a:cubicBezTo>
                  <a:cubicBezTo>
                    <a:pt x="2530" y="20742"/>
                    <a:pt x="3308" y="21549"/>
                    <a:pt x="6324" y="21246"/>
                  </a:cubicBezTo>
                  <a:cubicBezTo>
                    <a:pt x="9341" y="20943"/>
                    <a:pt x="14595" y="19530"/>
                    <a:pt x="19849" y="18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10261136" y="2137742"/>
              <a:ext cx="12567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18135" y="0"/>
                  </a:moveTo>
                  <a:cubicBezTo>
                    <a:pt x="17055" y="4235"/>
                    <a:pt x="15975" y="8471"/>
                    <a:pt x="13815" y="11647"/>
                  </a:cubicBezTo>
                  <a:cubicBezTo>
                    <a:pt x="11655" y="14824"/>
                    <a:pt x="8415" y="16941"/>
                    <a:pt x="5895" y="17576"/>
                  </a:cubicBezTo>
                  <a:cubicBezTo>
                    <a:pt x="3375" y="18212"/>
                    <a:pt x="1575" y="17365"/>
                    <a:pt x="675" y="15882"/>
                  </a:cubicBezTo>
                  <a:cubicBezTo>
                    <a:pt x="-225" y="14400"/>
                    <a:pt x="-225" y="12282"/>
                    <a:pt x="675" y="10800"/>
                  </a:cubicBezTo>
                  <a:cubicBezTo>
                    <a:pt x="1575" y="9318"/>
                    <a:pt x="3375" y="8471"/>
                    <a:pt x="5175" y="8894"/>
                  </a:cubicBezTo>
                  <a:cubicBezTo>
                    <a:pt x="6975" y="9318"/>
                    <a:pt x="8775" y="11012"/>
                    <a:pt x="11475" y="13341"/>
                  </a:cubicBezTo>
                  <a:cubicBezTo>
                    <a:pt x="14175" y="15671"/>
                    <a:pt x="17775" y="18635"/>
                    <a:pt x="213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10374113" y="2131392"/>
              <a:ext cx="1079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41" y="4050"/>
                    <a:pt x="12282" y="8100"/>
                    <a:pt x="8682" y="11700"/>
                  </a:cubicBezTo>
                  <a:cubicBezTo>
                    <a:pt x="5082" y="15300"/>
                    <a:pt x="2541" y="18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10450313" y="2252042"/>
              <a:ext cx="107951" cy="8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0"/>
                  </a:moveTo>
                  <a:cubicBezTo>
                    <a:pt x="2541" y="0"/>
                    <a:pt x="5082" y="0"/>
                    <a:pt x="7412" y="0"/>
                  </a:cubicBezTo>
                  <a:cubicBezTo>
                    <a:pt x="9741" y="0"/>
                    <a:pt x="11859" y="0"/>
                    <a:pt x="12918" y="1286"/>
                  </a:cubicBezTo>
                  <a:cubicBezTo>
                    <a:pt x="13976" y="2571"/>
                    <a:pt x="13976" y="5143"/>
                    <a:pt x="12706" y="7714"/>
                  </a:cubicBezTo>
                  <a:cubicBezTo>
                    <a:pt x="11435" y="10286"/>
                    <a:pt x="8894" y="12857"/>
                    <a:pt x="6988" y="15171"/>
                  </a:cubicBezTo>
                  <a:cubicBezTo>
                    <a:pt x="5082" y="17486"/>
                    <a:pt x="3812" y="19543"/>
                    <a:pt x="4659" y="20571"/>
                  </a:cubicBezTo>
                  <a:cubicBezTo>
                    <a:pt x="5506" y="21600"/>
                    <a:pt x="8471" y="21600"/>
                    <a:pt x="11647" y="21086"/>
                  </a:cubicBezTo>
                  <a:cubicBezTo>
                    <a:pt x="14824" y="20571"/>
                    <a:pt x="18212" y="19543"/>
                    <a:pt x="21600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10647163" y="2099642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10893072" y="1919408"/>
              <a:ext cx="83349" cy="210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316" fill="norm" stroke="1" extrusionOk="0">
                  <a:moveTo>
                    <a:pt x="16239" y="4095"/>
                  </a:moveTo>
                  <a:cubicBezTo>
                    <a:pt x="18346" y="3454"/>
                    <a:pt x="20453" y="2812"/>
                    <a:pt x="20717" y="2064"/>
                  </a:cubicBezTo>
                  <a:cubicBezTo>
                    <a:pt x="20980" y="1315"/>
                    <a:pt x="19400" y="460"/>
                    <a:pt x="17029" y="139"/>
                  </a:cubicBezTo>
                  <a:cubicBezTo>
                    <a:pt x="14658" y="-182"/>
                    <a:pt x="11497" y="32"/>
                    <a:pt x="8073" y="994"/>
                  </a:cubicBezTo>
                  <a:cubicBezTo>
                    <a:pt x="4648" y="1957"/>
                    <a:pt x="960" y="3668"/>
                    <a:pt x="170" y="5592"/>
                  </a:cubicBezTo>
                  <a:cubicBezTo>
                    <a:pt x="-620" y="7517"/>
                    <a:pt x="1487" y="9656"/>
                    <a:pt x="3595" y="11153"/>
                  </a:cubicBezTo>
                  <a:cubicBezTo>
                    <a:pt x="5702" y="12650"/>
                    <a:pt x="7809" y="13505"/>
                    <a:pt x="10180" y="14788"/>
                  </a:cubicBezTo>
                  <a:cubicBezTo>
                    <a:pt x="12551" y="16071"/>
                    <a:pt x="15185" y="17782"/>
                    <a:pt x="15448" y="18959"/>
                  </a:cubicBezTo>
                  <a:cubicBezTo>
                    <a:pt x="15712" y="20135"/>
                    <a:pt x="13604" y="20776"/>
                    <a:pt x="11234" y="21097"/>
                  </a:cubicBezTo>
                  <a:cubicBezTo>
                    <a:pt x="8863" y="21418"/>
                    <a:pt x="6229" y="21418"/>
                    <a:pt x="4648" y="20883"/>
                  </a:cubicBezTo>
                  <a:cubicBezTo>
                    <a:pt x="3068" y="20349"/>
                    <a:pt x="2541" y="19279"/>
                    <a:pt x="2014" y="18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10954791" y="1968471"/>
              <a:ext cx="168623" cy="14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030" fill="norm" stroke="1" extrusionOk="0">
                  <a:moveTo>
                    <a:pt x="3644" y="8814"/>
                  </a:moveTo>
                  <a:cubicBezTo>
                    <a:pt x="6844" y="8814"/>
                    <a:pt x="10044" y="8814"/>
                    <a:pt x="12044" y="8205"/>
                  </a:cubicBezTo>
                  <a:cubicBezTo>
                    <a:pt x="14044" y="7597"/>
                    <a:pt x="14844" y="6380"/>
                    <a:pt x="15377" y="4859"/>
                  </a:cubicBezTo>
                  <a:cubicBezTo>
                    <a:pt x="15911" y="3338"/>
                    <a:pt x="16177" y="1512"/>
                    <a:pt x="15511" y="600"/>
                  </a:cubicBezTo>
                  <a:cubicBezTo>
                    <a:pt x="14844" y="-313"/>
                    <a:pt x="13244" y="-313"/>
                    <a:pt x="10444" y="1512"/>
                  </a:cubicBezTo>
                  <a:cubicBezTo>
                    <a:pt x="7644" y="3338"/>
                    <a:pt x="3644" y="6988"/>
                    <a:pt x="1644" y="9879"/>
                  </a:cubicBezTo>
                  <a:cubicBezTo>
                    <a:pt x="-356" y="12769"/>
                    <a:pt x="-356" y="14898"/>
                    <a:pt x="711" y="16724"/>
                  </a:cubicBezTo>
                  <a:cubicBezTo>
                    <a:pt x="1777" y="18549"/>
                    <a:pt x="3911" y="20070"/>
                    <a:pt x="7511" y="20679"/>
                  </a:cubicBezTo>
                  <a:cubicBezTo>
                    <a:pt x="11111" y="21287"/>
                    <a:pt x="16177" y="20983"/>
                    <a:pt x="21244" y="206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11180563" y="1851992"/>
              <a:ext cx="10536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600" fill="norm" stroke="1" extrusionOk="0">
                  <a:moveTo>
                    <a:pt x="4985" y="0"/>
                  </a:moveTo>
                  <a:cubicBezTo>
                    <a:pt x="9969" y="1680"/>
                    <a:pt x="14954" y="3360"/>
                    <a:pt x="17862" y="5640"/>
                  </a:cubicBezTo>
                  <a:cubicBezTo>
                    <a:pt x="20769" y="7920"/>
                    <a:pt x="21600" y="10800"/>
                    <a:pt x="19523" y="13440"/>
                  </a:cubicBezTo>
                  <a:cubicBezTo>
                    <a:pt x="17446" y="16080"/>
                    <a:pt x="12462" y="18480"/>
                    <a:pt x="8723" y="19800"/>
                  </a:cubicBezTo>
                  <a:cubicBezTo>
                    <a:pt x="4985" y="21120"/>
                    <a:pt x="2492" y="213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5560813" y="283542"/>
              <a:ext cx="146051" cy="127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21600" y="0"/>
                  </a:moveTo>
                  <a:cubicBezTo>
                    <a:pt x="20348" y="108"/>
                    <a:pt x="19096" y="215"/>
                    <a:pt x="18470" y="610"/>
                  </a:cubicBezTo>
                  <a:cubicBezTo>
                    <a:pt x="17843" y="1005"/>
                    <a:pt x="17843" y="1686"/>
                    <a:pt x="17374" y="2655"/>
                  </a:cubicBezTo>
                  <a:cubicBezTo>
                    <a:pt x="16904" y="3624"/>
                    <a:pt x="15965" y="4880"/>
                    <a:pt x="14870" y="6118"/>
                  </a:cubicBezTo>
                  <a:cubicBezTo>
                    <a:pt x="13774" y="7355"/>
                    <a:pt x="12522" y="8575"/>
                    <a:pt x="10957" y="9921"/>
                  </a:cubicBezTo>
                  <a:cubicBezTo>
                    <a:pt x="9391" y="11266"/>
                    <a:pt x="7513" y="12738"/>
                    <a:pt x="5635" y="14137"/>
                  </a:cubicBezTo>
                  <a:cubicBezTo>
                    <a:pt x="3757" y="15536"/>
                    <a:pt x="1878" y="16864"/>
                    <a:pt x="939" y="18030"/>
                  </a:cubicBezTo>
                  <a:cubicBezTo>
                    <a:pt x="0" y="19196"/>
                    <a:pt x="0" y="20201"/>
                    <a:pt x="0" y="20793"/>
                  </a:cubicBezTo>
                  <a:cubicBezTo>
                    <a:pt x="0" y="21385"/>
                    <a:pt x="0" y="21564"/>
                    <a:pt x="470" y="21582"/>
                  </a:cubicBezTo>
                  <a:cubicBezTo>
                    <a:pt x="939" y="21600"/>
                    <a:pt x="1878" y="21456"/>
                    <a:pt x="2817" y="21313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5510013" y="182471"/>
              <a:ext cx="4427083" cy="142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2" fill="norm" stroke="1" extrusionOk="0">
                  <a:moveTo>
                    <a:pt x="898" y="2306"/>
                  </a:moveTo>
                  <a:cubicBezTo>
                    <a:pt x="867" y="2146"/>
                    <a:pt x="836" y="1985"/>
                    <a:pt x="847" y="1872"/>
                  </a:cubicBezTo>
                  <a:cubicBezTo>
                    <a:pt x="857" y="1760"/>
                    <a:pt x="909" y="1696"/>
                    <a:pt x="1125" y="1567"/>
                  </a:cubicBezTo>
                  <a:cubicBezTo>
                    <a:pt x="1342" y="1438"/>
                    <a:pt x="1724" y="1246"/>
                    <a:pt x="2091" y="1085"/>
                  </a:cubicBezTo>
                  <a:cubicBezTo>
                    <a:pt x="2457" y="924"/>
                    <a:pt x="2808" y="796"/>
                    <a:pt x="3154" y="699"/>
                  </a:cubicBezTo>
                  <a:cubicBezTo>
                    <a:pt x="3500" y="603"/>
                    <a:pt x="3841" y="538"/>
                    <a:pt x="4187" y="474"/>
                  </a:cubicBezTo>
                  <a:cubicBezTo>
                    <a:pt x="4533" y="410"/>
                    <a:pt x="4884" y="346"/>
                    <a:pt x="5255" y="297"/>
                  </a:cubicBezTo>
                  <a:cubicBezTo>
                    <a:pt x="5627" y="249"/>
                    <a:pt x="6020" y="217"/>
                    <a:pt x="6422" y="169"/>
                  </a:cubicBezTo>
                  <a:cubicBezTo>
                    <a:pt x="6825" y="121"/>
                    <a:pt x="7238" y="56"/>
                    <a:pt x="7661" y="24"/>
                  </a:cubicBezTo>
                  <a:cubicBezTo>
                    <a:pt x="8085" y="-8"/>
                    <a:pt x="8518" y="-8"/>
                    <a:pt x="8952" y="24"/>
                  </a:cubicBezTo>
                  <a:cubicBezTo>
                    <a:pt x="9385" y="56"/>
                    <a:pt x="9819" y="121"/>
                    <a:pt x="10242" y="185"/>
                  </a:cubicBezTo>
                  <a:cubicBezTo>
                    <a:pt x="10666" y="249"/>
                    <a:pt x="11079" y="313"/>
                    <a:pt x="11471" y="362"/>
                  </a:cubicBezTo>
                  <a:cubicBezTo>
                    <a:pt x="11863" y="410"/>
                    <a:pt x="12235" y="442"/>
                    <a:pt x="12607" y="490"/>
                  </a:cubicBezTo>
                  <a:cubicBezTo>
                    <a:pt x="12979" y="538"/>
                    <a:pt x="13350" y="603"/>
                    <a:pt x="13722" y="667"/>
                  </a:cubicBezTo>
                  <a:cubicBezTo>
                    <a:pt x="14094" y="731"/>
                    <a:pt x="14465" y="796"/>
                    <a:pt x="14858" y="844"/>
                  </a:cubicBezTo>
                  <a:cubicBezTo>
                    <a:pt x="15250" y="892"/>
                    <a:pt x="15663" y="924"/>
                    <a:pt x="16076" y="956"/>
                  </a:cubicBezTo>
                  <a:cubicBezTo>
                    <a:pt x="16489" y="988"/>
                    <a:pt x="16902" y="1021"/>
                    <a:pt x="17289" y="1069"/>
                  </a:cubicBezTo>
                  <a:cubicBezTo>
                    <a:pt x="17676" y="1117"/>
                    <a:pt x="18038" y="1181"/>
                    <a:pt x="18430" y="1246"/>
                  </a:cubicBezTo>
                  <a:cubicBezTo>
                    <a:pt x="18823" y="1310"/>
                    <a:pt x="19246" y="1374"/>
                    <a:pt x="19612" y="1438"/>
                  </a:cubicBezTo>
                  <a:cubicBezTo>
                    <a:pt x="19979" y="1503"/>
                    <a:pt x="20289" y="1567"/>
                    <a:pt x="20567" y="1631"/>
                  </a:cubicBezTo>
                  <a:cubicBezTo>
                    <a:pt x="20846" y="1696"/>
                    <a:pt x="21094" y="1760"/>
                    <a:pt x="21244" y="1808"/>
                  </a:cubicBezTo>
                  <a:cubicBezTo>
                    <a:pt x="21393" y="1856"/>
                    <a:pt x="21445" y="1888"/>
                    <a:pt x="21497" y="1937"/>
                  </a:cubicBezTo>
                  <a:cubicBezTo>
                    <a:pt x="21548" y="1985"/>
                    <a:pt x="21600" y="2049"/>
                    <a:pt x="21595" y="2210"/>
                  </a:cubicBezTo>
                  <a:cubicBezTo>
                    <a:pt x="21590" y="2371"/>
                    <a:pt x="21528" y="2628"/>
                    <a:pt x="21492" y="3029"/>
                  </a:cubicBezTo>
                  <a:cubicBezTo>
                    <a:pt x="21455" y="3431"/>
                    <a:pt x="21445" y="3978"/>
                    <a:pt x="21399" y="4797"/>
                  </a:cubicBezTo>
                  <a:cubicBezTo>
                    <a:pt x="21352" y="5617"/>
                    <a:pt x="21270" y="6710"/>
                    <a:pt x="21208" y="7722"/>
                  </a:cubicBezTo>
                  <a:cubicBezTo>
                    <a:pt x="21146" y="8735"/>
                    <a:pt x="21104" y="9667"/>
                    <a:pt x="21058" y="10679"/>
                  </a:cubicBezTo>
                  <a:cubicBezTo>
                    <a:pt x="21011" y="11692"/>
                    <a:pt x="20960" y="12785"/>
                    <a:pt x="20888" y="13862"/>
                  </a:cubicBezTo>
                  <a:cubicBezTo>
                    <a:pt x="20815" y="14938"/>
                    <a:pt x="20722" y="15999"/>
                    <a:pt x="20666" y="16883"/>
                  </a:cubicBezTo>
                  <a:cubicBezTo>
                    <a:pt x="20609" y="17767"/>
                    <a:pt x="20588" y="18474"/>
                    <a:pt x="20567" y="18924"/>
                  </a:cubicBezTo>
                  <a:cubicBezTo>
                    <a:pt x="20547" y="19374"/>
                    <a:pt x="20526" y="19567"/>
                    <a:pt x="20495" y="19712"/>
                  </a:cubicBezTo>
                  <a:cubicBezTo>
                    <a:pt x="20464" y="19856"/>
                    <a:pt x="20423" y="19953"/>
                    <a:pt x="20284" y="19969"/>
                  </a:cubicBezTo>
                  <a:cubicBezTo>
                    <a:pt x="20144" y="19985"/>
                    <a:pt x="19907" y="19921"/>
                    <a:pt x="19602" y="19840"/>
                  </a:cubicBezTo>
                  <a:cubicBezTo>
                    <a:pt x="19298" y="19760"/>
                    <a:pt x="18926" y="19663"/>
                    <a:pt x="18533" y="19583"/>
                  </a:cubicBezTo>
                  <a:cubicBezTo>
                    <a:pt x="18141" y="19503"/>
                    <a:pt x="17728" y="19438"/>
                    <a:pt x="17336" y="19406"/>
                  </a:cubicBezTo>
                  <a:cubicBezTo>
                    <a:pt x="16943" y="19374"/>
                    <a:pt x="16572" y="19374"/>
                    <a:pt x="16190" y="19358"/>
                  </a:cubicBezTo>
                  <a:cubicBezTo>
                    <a:pt x="15808" y="19342"/>
                    <a:pt x="15415" y="19310"/>
                    <a:pt x="15007" y="19294"/>
                  </a:cubicBezTo>
                  <a:cubicBezTo>
                    <a:pt x="14600" y="19278"/>
                    <a:pt x="14176" y="19278"/>
                    <a:pt x="13748" y="19278"/>
                  </a:cubicBezTo>
                  <a:cubicBezTo>
                    <a:pt x="13319" y="19278"/>
                    <a:pt x="12886" y="19278"/>
                    <a:pt x="12498" y="19310"/>
                  </a:cubicBezTo>
                  <a:cubicBezTo>
                    <a:pt x="12111" y="19342"/>
                    <a:pt x="11771" y="19406"/>
                    <a:pt x="11378" y="19471"/>
                  </a:cubicBezTo>
                  <a:cubicBezTo>
                    <a:pt x="10986" y="19535"/>
                    <a:pt x="10542" y="19599"/>
                    <a:pt x="10103" y="19663"/>
                  </a:cubicBezTo>
                  <a:cubicBezTo>
                    <a:pt x="9664" y="19728"/>
                    <a:pt x="9231" y="19792"/>
                    <a:pt x="8797" y="19856"/>
                  </a:cubicBezTo>
                  <a:cubicBezTo>
                    <a:pt x="8363" y="19921"/>
                    <a:pt x="7930" y="19985"/>
                    <a:pt x="7496" y="20065"/>
                  </a:cubicBezTo>
                  <a:cubicBezTo>
                    <a:pt x="7062" y="20146"/>
                    <a:pt x="6629" y="20242"/>
                    <a:pt x="6205" y="20338"/>
                  </a:cubicBezTo>
                  <a:cubicBezTo>
                    <a:pt x="5782" y="20435"/>
                    <a:pt x="5369" y="20531"/>
                    <a:pt x="4972" y="20612"/>
                  </a:cubicBezTo>
                  <a:cubicBezTo>
                    <a:pt x="4574" y="20692"/>
                    <a:pt x="4192" y="20756"/>
                    <a:pt x="3815" y="20804"/>
                  </a:cubicBezTo>
                  <a:cubicBezTo>
                    <a:pt x="3438" y="20853"/>
                    <a:pt x="3067" y="20885"/>
                    <a:pt x="2685" y="20933"/>
                  </a:cubicBezTo>
                  <a:cubicBezTo>
                    <a:pt x="2302" y="20981"/>
                    <a:pt x="1910" y="21046"/>
                    <a:pt x="1533" y="21110"/>
                  </a:cubicBezTo>
                  <a:cubicBezTo>
                    <a:pt x="1156" y="21174"/>
                    <a:pt x="795" y="21238"/>
                    <a:pt x="542" y="21319"/>
                  </a:cubicBezTo>
                  <a:cubicBezTo>
                    <a:pt x="289" y="21399"/>
                    <a:pt x="145" y="21496"/>
                    <a:pt x="0" y="21592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6830813" y="1172542"/>
              <a:ext cx="95461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6" y="21600"/>
                    <a:pt x="3353" y="21600"/>
                    <a:pt x="5149" y="19800"/>
                  </a:cubicBezTo>
                  <a:cubicBezTo>
                    <a:pt x="6945" y="18000"/>
                    <a:pt x="8860" y="14400"/>
                    <a:pt x="10776" y="11520"/>
                  </a:cubicBezTo>
                  <a:cubicBezTo>
                    <a:pt x="12692" y="8640"/>
                    <a:pt x="14608" y="6480"/>
                    <a:pt x="16332" y="5400"/>
                  </a:cubicBezTo>
                  <a:cubicBezTo>
                    <a:pt x="18056" y="4320"/>
                    <a:pt x="19588" y="4320"/>
                    <a:pt x="20475" y="4320"/>
                  </a:cubicBezTo>
                  <a:cubicBezTo>
                    <a:pt x="21361" y="4320"/>
                    <a:pt x="21600" y="4320"/>
                    <a:pt x="21600" y="4680"/>
                  </a:cubicBezTo>
                  <a:cubicBezTo>
                    <a:pt x="21600" y="5040"/>
                    <a:pt x="21361" y="5760"/>
                    <a:pt x="20259" y="6120"/>
                  </a:cubicBezTo>
                  <a:cubicBezTo>
                    <a:pt x="19157" y="6480"/>
                    <a:pt x="17194" y="6480"/>
                    <a:pt x="15158" y="6480"/>
                  </a:cubicBezTo>
                  <a:cubicBezTo>
                    <a:pt x="13123" y="6480"/>
                    <a:pt x="11016" y="6480"/>
                    <a:pt x="9172" y="7200"/>
                  </a:cubicBezTo>
                  <a:cubicBezTo>
                    <a:pt x="7328" y="7920"/>
                    <a:pt x="5747" y="9360"/>
                    <a:pt x="4741" y="10800"/>
                  </a:cubicBezTo>
                  <a:cubicBezTo>
                    <a:pt x="3736" y="12240"/>
                    <a:pt x="3305" y="13680"/>
                    <a:pt x="2945" y="15480"/>
                  </a:cubicBezTo>
                  <a:cubicBezTo>
                    <a:pt x="2586" y="17280"/>
                    <a:pt x="2299" y="19440"/>
                    <a:pt x="2419" y="20520"/>
                  </a:cubicBezTo>
                  <a:cubicBezTo>
                    <a:pt x="2538" y="21600"/>
                    <a:pt x="3065" y="21600"/>
                    <a:pt x="4143" y="20880"/>
                  </a:cubicBezTo>
                  <a:cubicBezTo>
                    <a:pt x="5220" y="20160"/>
                    <a:pt x="6849" y="18720"/>
                    <a:pt x="8597" y="16920"/>
                  </a:cubicBezTo>
                  <a:cubicBezTo>
                    <a:pt x="10345" y="15120"/>
                    <a:pt x="12213" y="12960"/>
                    <a:pt x="13913" y="11160"/>
                  </a:cubicBezTo>
                  <a:cubicBezTo>
                    <a:pt x="15613" y="9360"/>
                    <a:pt x="17146" y="7920"/>
                    <a:pt x="18391" y="6120"/>
                  </a:cubicBezTo>
                  <a:cubicBezTo>
                    <a:pt x="19636" y="4320"/>
                    <a:pt x="20594" y="2160"/>
                    <a:pt x="21552" y="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7186413" y="1343992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7073064" y="1290326"/>
              <a:ext cx="294934" cy="352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58" fill="norm" stroke="1" extrusionOk="0">
                  <a:moveTo>
                    <a:pt x="11261" y="3240"/>
                  </a:moveTo>
                  <a:cubicBezTo>
                    <a:pt x="10354" y="2218"/>
                    <a:pt x="9448" y="1195"/>
                    <a:pt x="8617" y="620"/>
                  </a:cubicBezTo>
                  <a:cubicBezTo>
                    <a:pt x="7787" y="45"/>
                    <a:pt x="7031" y="-83"/>
                    <a:pt x="6352" y="45"/>
                  </a:cubicBezTo>
                  <a:cubicBezTo>
                    <a:pt x="5672" y="173"/>
                    <a:pt x="5068" y="556"/>
                    <a:pt x="3859" y="2218"/>
                  </a:cubicBezTo>
                  <a:cubicBezTo>
                    <a:pt x="2651" y="3879"/>
                    <a:pt x="838" y="6819"/>
                    <a:pt x="234" y="9695"/>
                  </a:cubicBezTo>
                  <a:cubicBezTo>
                    <a:pt x="-370" y="12570"/>
                    <a:pt x="234" y="15382"/>
                    <a:pt x="1594" y="17427"/>
                  </a:cubicBezTo>
                  <a:cubicBezTo>
                    <a:pt x="2953" y="19472"/>
                    <a:pt x="5068" y="20750"/>
                    <a:pt x="7560" y="21134"/>
                  </a:cubicBezTo>
                  <a:cubicBezTo>
                    <a:pt x="10052" y="21517"/>
                    <a:pt x="12922" y="21006"/>
                    <a:pt x="15264" y="19664"/>
                  </a:cubicBezTo>
                  <a:cubicBezTo>
                    <a:pt x="17605" y="18322"/>
                    <a:pt x="19417" y="16149"/>
                    <a:pt x="20324" y="13529"/>
                  </a:cubicBezTo>
                  <a:cubicBezTo>
                    <a:pt x="21230" y="10909"/>
                    <a:pt x="21230" y="7841"/>
                    <a:pt x="20626" y="5796"/>
                  </a:cubicBezTo>
                  <a:cubicBezTo>
                    <a:pt x="20022" y="3751"/>
                    <a:pt x="18813" y="2729"/>
                    <a:pt x="17454" y="2473"/>
                  </a:cubicBezTo>
                  <a:cubicBezTo>
                    <a:pt x="16094" y="2218"/>
                    <a:pt x="14584" y="2729"/>
                    <a:pt x="13073" y="3240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8149171" y="1160569"/>
              <a:ext cx="192943" cy="4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46" fill="norm" stroke="1" extrusionOk="0">
                  <a:moveTo>
                    <a:pt x="975" y="5091"/>
                  </a:moveTo>
                  <a:cubicBezTo>
                    <a:pt x="6610" y="5991"/>
                    <a:pt x="12244" y="6891"/>
                    <a:pt x="15649" y="6891"/>
                  </a:cubicBezTo>
                  <a:cubicBezTo>
                    <a:pt x="19053" y="6891"/>
                    <a:pt x="20227" y="5991"/>
                    <a:pt x="20227" y="4641"/>
                  </a:cubicBezTo>
                  <a:cubicBezTo>
                    <a:pt x="20227" y="3291"/>
                    <a:pt x="19053" y="1491"/>
                    <a:pt x="16588" y="591"/>
                  </a:cubicBezTo>
                  <a:cubicBezTo>
                    <a:pt x="14123" y="-309"/>
                    <a:pt x="10366" y="-309"/>
                    <a:pt x="7666" y="1491"/>
                  </a:cubicBezTo>
                  <a:cubicBezTo>
                    <a:pt x="4966" y="3291"/>
                    <a:pt x="3323" y="6891"/>
                    <a:pt x="2031" y="10491"/>
                  </a:cubicBezTo>
                  <a:cubicBezTo>
                    <a:pt x="740" y="14091"/>
                    <a:pt x="-199" y="17691"/>
                    <a:pt x="36" y="19491"/>
                  </a:cubicBezTo>
                  <a:cubicBezTo>
                    <a:pt x="271" y="21291"/>
                    <a:pt x="1679" y="21291"/>
                    <a:pt x="4849" y="18591"/>
                  </a:cubicBezTo>
                  <a:cubicBezTo>
                    <a:pt x="8018" y="15891"/>
                    <a:pt x="12949" y="10491"/>
                    <a:pt x="16001" y="8241"/>
                  </a:cubicBezTo>
                  <a:cubicBezTo>
                    <a:pt x="19053" y="5991"/>
                    <a:pt x="20227" y="6891"/>
                    <a:pt x="21401" y="779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8130610" y="1357634"/>
              <a:ext cx="167054" cy="175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97" fill="norm" stroke="1" extrusionOk="0">
                  <a:moveTo>
                    <a:pt x="3489" y="1429"/>
                  </a:moveTo>
                  <a:cubicBezTo>
                    <a:pt x="5649" y="657"/>
                    <a:pt x="7809" y="-114"/>
                    <a:pt x="9429" y="15"/>
                  </a:cubicBezTo>
                  <a:cubicBezTo>
                    <a:pt x="11049" y="143"/>
                    <a:pt x="12129" y="1172"/>
                    <a:pt x="12129" y="2715"/>
                  </a:cubicBezTo>
                  <a:cubicBezTo>
                    <a:pt x="12129" y="4257"/>
                    <a:pt x="11049" y="6315"/>
                    <a:pt x="8889" y="8629"/>
                  </a:cubicBezTo>
                  <a:cubicBezTo>
                    <a:pt x="6729" y="10943"/>
                    <a:pt x="3489" y="13515"/>
                    <a:pt x="1734" y="15700"/>
                  </a:cubicBezTo>
                  <a:cubicBezTo>
                    <a:pt x="-21" y="17886"/>
                    <a:pt x="-291" y="19686"/>
                    <a:pt x="249" y="20586"/>
                  </a:cubicBezTo>
                  <a:cubicBezTo>
                    <a:pt x="789" y="21486"/>
                    <a:pt x="2139" y="21486"/>
                    <a:pt x="5784" y="20843"/>
                  </a:cubicBezTo>
                  <a:cubicBezTo>
                    <a:pt x="9429" y="20200"/>
                    <a:pt x="15369" y="18915"/>
                    <a:pt x="21309" y="17629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024114" y="1297601"/>
              <a:ext cx="370247" cy="34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266" fill="norm" stroke="1" extrusionOk="0">
                  <a:moveTo>
                    <a:pt x="15039" y="2071"/>
                  </a:moveTo>
                  <a:cubicBezTo>
                    <a:pt x="14795" y="1420"/>
                    <a:pt x="14551" y="770"/>
                    <a:pt x="14124" y="379"/>
                  </a:cubicBezTo>
                  <a:cubicBezTo>
                    <a:pt x="13697" y="-11"/>
                    <a:pt x="13087" y="-141"/>
                    <a:pt x="11683" y="184"/>
                  </a:cubicBezTo>
                  <a:cubicBezTo>
                    <a:pt x="10280" y="510"/>
                    <a:pt x="8083" y="1290"/>
                    <a:pt x="6070" y="2917"/>
                  </a:cubicBezTo>
                  <a:cubicBezTo>
                    <a:pt x="4056" y="4543"/>
                    <a:pt x="2226" y="7016"/>
                    <a:pt x="1188" y="9423"/>
                  </a:cubicBezTo>
                  <a:cubicBezTo>
                    <a:pt x="151" y="11830"/>
                    <a:pt x="-93" y="14172"/>
                    <a:pt x="29" y="15994"/>
                  </a:cubicBezTo>
                  <a:cubicBezTo>
                    <a:pt x="151" y="17816"/>
                    <a:pt x="639" y="19117"/>
                    <a:pt x="1860" y="20028"/>
                  </a:cubicBezTo>
                  <a:cubicBezTo>
                    <a:pt x="3080" y="20939"/>
                    <a:pt x="5032" y="21459"/>
                    <a:pt x="7351" y="21199"/>
                  </a:cubicBezTo>
                  <a:cubicBezTo>
                    <a:pt x="9670" y="20939"/>
                    <a:pt x="12354" y="19898"/>
                    <a:pt x="14734" y="18336"/>
                  </a:cubicBezTo>
                  <a:cubicBezTo>
                    <a:pt x="17114" y="16775"/>
                    <a:pt x="19188" y="14693"/>
                    <a:pt x="20287" y="12611"/>
                  </a:cubicBezTo>
                  <a:cubicBezTo>
                    <a:pt x="21385" y="10529"/>
                    <a:pt x="21507" y="8447"/>
                    <a:pt x="21202" y="6690"/>
                  </a:cubicBezTo>
                  <a:cubicBezTo>
                    <a:pt x="20897" y="4934"/>
                    <a:pt x="20165" y="3502"/>
                    <a:pt x="19188" y="2787"/>
                  </a:cubicBezTo>
                  <a:cubicBezTo>
                    <a:pt x="18212" y="2071"/>
                    <a:pt x="16992" y="2071"/>
                    <a:pt x="15771" y="2071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6105842" y="546247"/>
              <a:ext cx="653404" cy="82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39" fill="norm" stroke="1" extrusionOk="0">
                  <a:moveTo>
                    <a:pt x="15037" y="3088"/>
                  </a:moveTo>
                  <a:cubicBezTo>
                    <a:pt x="15315" y="2535"/>
                    <a:pt x="15592" y="1983"/>
                    <a:pt x="15836" y="1513"/>
                  </a:cubicBezTo>
                  <a:cubicBezTo>
                    <a:pt x="16079" y="1044"/>
                    <a:pt x="16287" y="657"/>
                    <a:pt x="16252" y="381"/>
                  </a:cubicBezTo>
                  <a:cubicBezTo>
                    <a:pt x="16218" y="105"/>
                    <a:pt x="15940" y="-61"/>
                    <a:pt x="15072" y="22"/>
                  </a:cubicBezTo>
                  <a:cubicBezTo>
                    <a:pt x="14203" y="105"/>
                    <a:pt x="12745" y="436"/>
                    <a:pt x="11495" y="1016"/>
                  </a:cubicBezTo>
                  <a:cubicBezTo>
                    <a:pt x="10245" y="1596"/>
                    <a:pt x="9203" y="2425"/>
                    <a:pt x="8196" y="3475"/>
                  </a:cubicBezTo>
                  <a:cubicBezTo>
                    <a:pt x="7189" y="4524"/>
                    <a:pt x="6216" y="5795"/>
                    <a:pt x="5140" y="7231"/>
                  </a:cubicBezTo>
                  <a:cubicBezTo>
                    <a:pt x="4063" y="8667"/>
                    <a:pt x="2882" y="10269"/>
                    <a:pt x="1980" y="12037"/>
                  </a:cubicBezTo>
                  <a:cubicBezTo>
                    <a:pt x="1077" y="13805"/>
                    <a:pt x="452" y="15738"/>
                    <a:pt x="174" y="17037"/>
                  </a:cubicBezTo>
                  <a:cubicBezTo>
                    <a:pt x="-104" y="18335"/>
                    <a:pt x="-35" y="18998"/>
                    <a:pt x="278" y="19550"/>
                  </a:cubicBezTo>
                  <a:cubicBezTo>
                    <a:pt x="591" y="20103"/>
                    <a:pt x="1146" y="20545"/>
                    <a:pt x="2362" y="20904"/>
                  </a:cubicBezTo>
                  <a:cubicBezTo>
                    <a:pt x="3577" y="21263"/>
                    <a:pt x="5452" y="21539"/>
                    <a:pt x="7328" y="21539"/>
                  </a:cubicBezTo>
                  <a:cubicBezTo>
                    <a:pt x="9203" y="21539"/>
                    <a:pt x="11078" y="21263"/>
                    <a:pt x="12953" y="20627"/>
                  </a:cubicBezTo>
                  <a:cubicBezTo>
                    <a:pt x="14828" y="19992"/>
                    <a:pt x="16704" y="18998"/>
                    <a:pt x="17989" y="17948"/>
                  </a:cubicBezTo>
                  <a:cubicBezTo>
                    <a:pt x="19273" y="16899"/>
                    <a:pt x="19968" y="15794"/>
                    <a:pt x="20489" y="14385"/>
                  </a:cubicBezTo>
                  <a:cubicBezTo>
                    <a:pt x="21010" y="12976"/>
                    <a:pt x="21357" y="11264"/>
                    <a:pt x="21427" y="9745"/>
                  </a:cubicBezTo>
                  <a:cubicBezTo>
                    <a:pt x="21496" y="8225"/>
                    <a:pt x="21288" y="6900"/>
                    <a:pt x="20836" y="5574"/>
                  </a:cubicBezTo>
                  <a:cubicBezTo>
                    <a:pt x="20385" y="4248"/>
                    <a:pt x="19690" y="2922"/>
                    <a:pt x="19065" y="1983"/>
                  </a:cubicBezTo>
                  <a:cubicBezTo>
                    <a:pt x="18440" y="1044"/>
                    <a:pt x="17884" y="491"/>
                    <a:pt x="17086" y="298"/>
                  </a:cubicBezTo>
                  <a:cubicBezTo>
                    <a:pt x="16287" y="105"/>
                    <a:pt x="15245" y="270"/>
                    <a:pt x="14203" y="436"/>
                  </a:cubicBezTo>
                </a:path>
              </a:pathLst>
            </a:custGeom>
            <a:noFill/>
            <a:ln w="381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44363" y="2309192"/>
              <a:ext cx="70213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0" y="21600"/>
                  </a:moveTo>
                  <a:cubicBezTo>
                    <a:pt x="1946" y="21600"/>
                    <a:pt x="3892" y="21600"/>
                    <a:pt x="6162" y="18000"/>
                  </a:cubicBezTo>
                  <a:cubicBezTo>
                    <a:pt x="8432" y="14400"/>
                    <a:pt x="11027" y="7200"/>
                    <a:pt x="13524" y="3600"/>
                  </a:cubicBezTo>
                  <a:cubicBezTo>
                    <a:pt x="16022" y="0"/>
                    <a:pt x="18422" y="0"/>
                    <a:pt x="19816" y="0"/>
                  </a:cubicBezTo>
                  <a:cubicBezTo>
                    <a:pt x="21211" y="0"/>
                    <a:pt x="21600" y="0"/>
                    <a:pt x="21503" y="3600"/>
                  </a:cubicBezTo>
                  <a:cubicBezTo>
                    <a:pt x="21405" y="7200"/>
                    <a:pt x="20822" y="14400"/>
                    <a:pt x="20238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893383" y="2385392"/>
              <a:ext cx="781231" cy="43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10" fill="norm" stroke="1" extrusionOk="0">
                  <a:moveTo>
                    <a:pt x="881" y="12343"/>
                  </a:moveTo>
                  <a:cubicBezTo>
                    <a:pt x="414" y="15429"/>
                    <a:pt x="-53" y="18514"/>
                    <a:pt x="5" y="20057"/>
                  </a:cubicBezTo>
                  <a:cubicBezTo>
                    <a:pt x="64" y="21600"/>
                    <a:pt x="648" y="21600"/>
                    <a:pt x="1903" y="19029"/>
                  </a:cubicBezTo>
                  <a:cubicBezTo>
                    <a:pt x="3158" y="16457"/>
                    <a:pt x="5084" y="11314"/>
                    <a:pt x="7098" y="7714"/>
                  </a:cubicBezTo>
                  <a:cubicBezTo>
                    <a:pt x="9112" y="4114"/>
                    <a:pt x="11214" y="2057"/>
                    <a:pt x="13637" y="1029"/>
                  </a:cubicBezTo>
                  <a:cubicBezTo>
                    <a:pt x="16059" y="0"/>
                    <a:pt x="18803" y="0"/>
                    <a:pt x="21547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68113" y="2836242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600"/>
                    <a:pt x="14400" y="7200"/>
                    <a:pt x="18000" y="10800"/>
                  </a:cubicBezTo>
                  <a:cubicBezTo>
                    <a:pt x="21600" y="14400"/>
                    <a:pt x="21600" y="180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480813" y="272194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551139" y="2578538"/>
              <a:ext cx="126525" cy="448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473" fill="norm" stroke="1" extrusionOk="0">
                  <a:moveTo>
                    <a:pt x="21166" y="2915"/>
                  </a:moveTo>
                  <a:cubicBezTo>
                    <a:pt x="17979" y="1901"/>
                    <a:pt x="14792" y="887"/>
                    <a:pt x="12136" y="380"/>
                  </a:cubicBezTo>
                  <a:cubicBezTo>
                    <a:pt x="9481" y="-127"/>
                    <a:pt x="7356" y="-127"/>
                    <a:pt x="5232" y="380"/>
                  </a:cubicBezTo>
                  <a:cubicBezTo>
                    <a:pt x="3107" y="887"/>
                    <a:pt x="982" y="1901"/>
                    <a:pt x="274" y="3828"/>
                  </a:cubicBezTo>
                  <a:cubicBezTo>
                    <a:pt x="-434" y="5755"/>
                    <a:pt x="274" y="8594"/>
                    <a:pt x="1868" y="11687"/>
                  </a:cubicBezTo>
                  <a:cubicBezTo>
                    <a:pt x="3461" y="14780"/>
                    <a:pt x="5940" y="18127"/>
                    <a:pt x="8418" y="2147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538910" y="2861642"/>
              <a:ext cx="11335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3421" y="21600"/>
                  </a:moveTo>
                  <a:cubicBezTo>
                    <a:pt x="1821" y="17053"/>
                    <a:pt x="221" y="12505"/>
                    <a:pt x="21" y="9474"/>
                  </a:cubicBezTo>
                  <a:cubicBezTo>
                    <a:pt x="-179" y="6442"/>
                    <a:pt x="1021" y="4926"/>
                    <a:pt x="4821" y="3600"/>
                  </a:cubicBezTo>
                  <a:cubicBezTo>
                    <a:pt x="8621" y="2274"/>
                    <a:pt x="15021" y="1137"/>
                    <a:pt x="21421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88698" y="2728292"/>
              <a:ext cx="18741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20276" y="195"/>
                    <a:pt x="19062" y="389"/>
                    <a:pt x="17485" y="2627"/>
                  </a:cubicBezTo>
                  <a:cubicBezTo>
                    <a:pt x="15907" y="4865"/>
                    <a:pt x="13965" y="9146"/>
                    <a:pt x="11902" y="12065"/>
                  </a:cubicBezTo>
                  <a:cubicBezTo>
                    <a:pt x="9840" y="14984"/>
                    <a:pt x="7655" y="16541"/>
                    <a:pt x="5956" y="17319"/>
                  </a:cubicBezTo>
                  <a:cubicBezTo>
                    <a:pt x="4258" y="18097"/>
                    <a:pt x="3044" y="18097"/>
                    <a:pt x="1952" y="17222"/>
                  </a:cubicBezTo>
                  <a:cubicBezTo>
                    <a:pt x="860" y="16346"/>
                    <a:pt x="-111" y="14595"/>
                    <a:pt x="10" y="13622"/>
                  </a:cubicBezTo>
                  <a:cubicBezTo>
                    <a:pt x="132" y="12649"/>
                    <a:pt x="1345" y="12454"/>
                    <a:pt x="3529" y="13038"/>
                  </a:cubicBezTo>
                  <a:cubicBezTo>
                    <a:pt x="5714" y="13622"/>
                    <a:pt x="8869" y="14984"/>
                    <a:pt x="11417" y="16541"/>
                  </a:cubicBezTo>
                  <a:cubicBezTo>
                    <a:pt x="13965" y="18097"/>
                    <a:pt x="15907" y="19849"/>
                    <a:pt x="17849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033263" y="2814199"/>
              <a:ext cx="1270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45963" y="2912442"/>
              <a:ext cx="171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251853" y="2817555"/>
              <a:ext cx="138888" cy="13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0592" fill="norm" stroke="1" extrusionOk="0">
                  <a:moveTo>
                    <a:pt x="15796" y="940"/>
                  </a:moveTo>
                  <a:cubicBezTo>
                    <a:pt x="11667" y="1937"/>
                    <a:pt x="7537" y="2934"/>
                    <a:pt x="4520" y="5759"/>
                  </a:cubicBezTo>
                  <a:cubicBezTo>
                    <a:pt x="1502" y="8583"/>
                    <a:pt x="-404" y="13236"/>
                    <a:pt x="72" y="16393"/>
                  </a:cubicBezTo>
                  <a:cubicBezTo>
                    <a:pt x="549" y="19549"/>
                    <a:pt x="3408" y="21211"/>
                    <a:pt x="7220" y="20380"/>
                  </a:cubicBezTo>
                  <a:cubicBezTo>
                    <a:pt x="11031" y="19549"/>
                    <a:pt x="15796" y="16226"/>
                    <a:pt x="18337" y="13236"/>
                  </a:cubicBezTo>
                  <a:cubicBezTo>
                    <a:pt x="20878" y="10245"/>
                    <a:pt x="21196" y="7586"/>
                    <a:pt x="20561" y="5260"/>
                  </a:cubicBezTo>
                  <a:cubicBezTo>
                    <a:pt x="19925" y="2934"/>
                    <a:pt x="18337" y="940"/>
                    <a:pt x="16590" y="276"/>
                  </a:cubicBezTo>
                  <a:cubicBezTo>
                    <a:pt x="14843" y="-389"/>
                    <a:pt x="12937" y="276"/>
                    <a:pt x="11031" y="94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465063" y="2880692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579966" y="2753692"/>
              <a:ext cx="134485" cy="24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463" fill="norm" stroke="1" extrusionOk="0">
                  <a:moveTo>
                    <a:pt x="9724" y="0"/>
                  </a:moveTo>
                  <a:cubicBezTo>
                    <a:pt x="8088" y="0"/>
                    <a:pt x="6452" y="0"/>
                    <a:pt x="4652" y="92"/>
                  </a:cubicBezTo>
                  <a:cubicBezTo>
                    <a:pt x="2852" y="183"/>
                    <a:pt x="888" y="366"/>
                    <a:pt x="234" y="1281"/>
                  </a:cubicBezTo>
                  <a:cubicBezTo>
                    <a:pt x="-421" y="2197"/>
                    <a:pt x="234" y="3844"/>
                    <a:pt x="3015" y="5675"/>
                  </a:cubicBezTo>
                  <a:cubicBezTo>
                    <a:pt x="5797" y="7505"/>
                    <a:pt x="10706" y="9519"/>
                    <a:pt x="14306" y="11349"/>
                  </a:cubicBezTo>
                  <a:cubicBezTo>
                    <a:pt x="17906" y="13180"/>
                    <a:pt x="20197" y="14827"/>
                    <a:pt x="20688" y="16383"/>
                  </a:cubicBezTo>
                  <a:cubicBezTo>
                    <a:pt x="21179" y="17939"/>
                    <a:pt x="19870" y="19403"/>
                    <a:pt x="18397" y="20319"/>
                  </a:cubicBezTo>
                  <a:cubicBezTo>
                    <a:pt x="16924" y="21234"/>
                    <a:pt x="15288" y="21600"/>
                    <a:pt x="13979" y="21417"/>
                  </a:cubicBezTo>
                  <a:cubicBezTo>
                    <a:pt x="12670" y="21234"/>
                    <a:pt x="11688" y="20502"/>
                    <a:pt x="10706" y="1976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561259" y="2758984"/>
              <a:ext cx="159016" cy="24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237" fill="norm" stroke="1" extrusionOk="0">
                  <a:moveTo>
                    <a:pt x="13340" y="2861"/>
                  </a:moveTo>
                  <a:cubicBezTo>
                    <a:pt x="13620" y="1938"/>
                    <a:pt x="13901" y="1015"/>
                    <a:pt x="13340" y="461"/>
                  </a:cubicBezTo>
                  <a:cubicBezTo>
                    <a:pt x="12779" y="-92"/>
                    <a:pt x="11376" y="-277"/>
                    <a:pt x="9413" y="646"/>
                  </a:cubicBezTo>
                  <a:cubicBezTo>
                    <a:pt x="7449" y="1569"/>
                    <a:pt x="4924" y="3600"/>
                    <a:pt x="3101" y="6092"/>
                  </a:cubicBezTo>
                  <a:cubicBezTo>
                    <a:pt x="1278" y="8585"/>
                    <a:pt x="156" y="11538"/>
                    <a:pt x="15" y="13846"/>
                  </a:cubicBezTo>
                  <a:cubicBezTo>
                    <a:pt x="-125" y="16154"/>
                    <a:pt x="717" y="17815"/>
                    <a:pt x="3101" y="19108"/>
                  </a:cubicBezTo>
                  <a:cubicBezTo>
                    <a:pt x="5485" y="20400"/>
                    <a:pt x="9413" y="21323"/>
                    <a:pt x="12639" y="21231"/>
                  </a:cubicBezTo>
                  <a:cubicBezTo>
                    <a:pt x="15865" y="21138"/>
                    <a:pt x="18389" y="20031"/>
                    <a:pt x="19792" y="17354"/>
                  </a:cubicBezTo>
                  <a:cubicBezTo>
                    <a:pt x="21194" y="14677"/>
                    <a:pt x="21475" y="10431"/>
                    <a:pt x="20493" y="7661"/>
                  </a:cubicBezTo>
                  <a:cubicBezTo>
                    <a:pt x="19511" y="4892"/>
                    <a:pt x="17267" y="3600"/>
                    <a:pt x="15444" y="2954"/>
                  </a:cubicBezTo>
                  <a:cubicBezTo>
                    <a:pt x="13620" y="2308"/>
                    <a:pt x="12218" y="2308"/>
                    <a:pt x="10956" y="2954"/>
                  </a:cubicBezTo>
                  <a:cubicBezTo>
                    <a:pt x="9693" y="3600"/>
                    <a:pt x="8571" y="4892"/>
                    <a:pt x="7449" y="618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820663" y="2739777"/>
              <a:ext cx="165101" cy="255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1174"/>
                  </a:moveTo>
                  <a:cubicBezTo>
                    <a:pt x="20492" y="638"/>
                    <a:pt x="19385" y="103"/>
                    <a:pt x="17446" y="13"/>
                  </a:cubicBezTo>
                  <a:cubicBezTo>
                    <a:pt x="15508" y="-76"/>
                    <a:pt x="12738" y="281"/>
                    <a:pt x="10385" y="1263"/>
                  </a:cubicBezTo>
                  <a:cubicBezTo>
                    <a:pt x="8031" y="2245"/>
                    <a:pt x="6092" y="3851"/>
                    <a:pt x="5123" y="5190"/>
                  </a:cubicBezTo>
                  <a:cubicBezTo>
                    <a:pt x="4154" y="6529"/>
                    <a:pt x="4154" y="7600"/>
                    <a:pt x="4015" y="8582"/>
                  </a:cubicBezTo>
                  <a:cubicBezTo>
                    <a:pt x="3877" y="9564"/>
                    <a:pt x="3600" y="10456"/>
                    <a:pt x="4154" y="10724"/>
                  </a:cubicBezTo>
                  <a:cubicBezTo>
                    <a:pt x="4708" y="10992"/>
                    <a:pt x="6092" y="10635"/>
                    <a:pt x="7615" y="10724"/>
                  </a:cubicBezTo>
                  <a:cubicBezTo>
                    <a:pt x="9138" y="10813"/>
                    <a:pt x="10800" y="11349"/>
                    <a:pt x="12046" y="12063"/>
                  </a:cubicBezTo>
                  <a:cubicBezTo>
                    <a:pt x="13292" y="12777"/>
                    <a:pt x="14123" y="13669"/>
                    <a:pt x="14538" y="14741"/>
                  </a:cubicBezTo>
                  <a:cubicBezTo>
                    <a:pt x="14954" y="15812"/>
                    <a:pt x="14954" y="17061"/>
                    <a:pt x="12462" y="18222"/>
                  </a:cubicBezTo>
                  <a:cubicBezTo>
                    <a:pt x="9969" y="19382"/>
                    <a:pt x="4985" y="20453"/>
                    <a:pt x="0" y="2152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941313" y="2994992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29"/>
                    <a:pt x="21600" y="6857"/>
                    <a:pt x="18000" y="10457"/>
                  </a:cubicBezTo>
                  <a:cubicBezTo>
                    <a:pt x="14400" y="14057"/>
                    <a:pt x="7200" y="1782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37142" y="3262866"/>
              <a:ext cx="127798" cy="23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061" fill="norm" stroke="1" extrusionOk="0">
                  <a:moveTo>
                    <a:pt x="18619" y="3943"/>
                  </a:moveTo>
                  <a:cubicBezTo>
                    <a:pt x="18619" y="2979"/>
                    <a:pt x="18619" y="2014"/>
                    <a:pt x="17607" y="1339"/>
                  </a:cubicBezTo>
                  <a:cubicBezTo>
                    <a:pt x="16594" y="664"/>
                    <a:pt x="14570" y="279"/>
                    <a:pt x="12713" y="86"/>
                  </a:cubicBezTo>
                  <a:cubicBezTo>
                    <a:pt x="10857" y="-107"/>
                    <a:pt x="9169" y="-107"/>
                    <a:pt x="6807" y="1532"/>
                  </a:cubicBezTo>
                  <a:cubicBezTo>
                    <a:pt x="4444" y="3172"/>
                    <a:pt x="1407" y="6450"/>
                    <a:pt x="395" y="9922"/>
                  </a:cubicBezTo>
                  <a:cubicBezTo>
                    <a:pt x="-618" y="13393"/>
                    <a:pt x="395" y="17057"/>
                    <a:pt x="2588" y="19082"/>
                  </a:cubicBezTo>
                  <a:cubicBezTo>
                    <a:pt x="4782" y="21107"/>
                    <a:pt x="8157" y="21493"/>
                    <a:pt x="11532" y="20625"/>
                  </a:cubicBezTo>
                  <a:cubicBezTo>
                    <a:pt x="14907" y="19757"/>
                    <a:pt x="18282" y="17636"/>
                    <a:pt x="19632" y="15418"/>
                  </a:cubicBezTo>
                  <a:cubicBezTo>
                    <a:pt x="20982" y="13200"/>
                    <a:pt x="20307" y="10886"/>
                    <a:pt x="19126" y="9439"/>
                  </a:cubicBezTo>
                  <a:cubicBezTo>
                    <a:pt x="17944" y="7993"/>
                    <a:pt x="16257" y="7414"/>
                    <a:pt x="14570" y="7318"/>
                  </a:cubicBezTo>
                  <a:cubicBezTo>
                    <a:pt x="12882" y="7222"/>
                    <a:pt x="11194" y="7607"/>
                    <a:pt x="9507" y="799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287263" y="342679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341420" y="3278373"/>
              <a:ext cx="91894" cy="294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9" h="21464" fill="norm" stroke="1" extrusionOk="0">
                  <a:moveTo>
                    <a:pt x="20839" y="5727"/>
                  </a:moveTo>
                  <a:cubicBezTo>
                    <a:pt x="18439" y="4338"/>
                    <a:pt x="16039" y="2950"/>
                    <a:pt x="14119" y="1947"/>
                  </a:cubicBezTo>
                  <a:cubicBezTo>
                    <a:pt x="12199" y="944"/>
                    <a:pt x="10759" y="327"/>
                    <a:pt x="8839" y="95"/>
                  </a:cubicBezTo>
                  <a:cubicBezTo>
                    <a:pt x="6919" y="-136"/>
                    <a:pt x="4519" y="18"/>
                    <a:pt x="2599" y="944"/>
                  </a:cubicBezTo>
                  <a:cubicBezTo>
                    <a:pt x="679" y="1870"/>
                    <a:pt x="-761" y="3567"/>
                    <a:pt x="439" y="4955"/>
                  </a:cubicBezTo>
                  <a:cubicBezTo>
                    <a:pt x="1639" y="6344"/>
                    <a:pt x="5479" y="7424"/>
                    <a:pt x="8839" y="7887"/>
                  </a:cubicBezTo>
                  <a:cubicBezTo>
                    <a:pt x="12199" y="8350"/>
                    <a:pt x="15079" y="8195"/>
                    <a:pt x="16279" y="8581"/>
                  </a:cubicBezTo>
                  <a:cubicBezTo>
                    <a:pt x="17479" y="8967"/>
                    <a:pt x="16999" y="9893"/>
                    <a:pt x="16279" y="12130"/>
                  </a:cubicBezTo>
                  <a:cubicBezTo>
                    <a:pt x="15559" y="14367"/>
                    <a:pt x="14599" y="17915"/>
                    <a:pt x="13639" y="2146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515863" y="3318842"/>
              <a:ext cx="698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0"/>
                    <a:pt x="12436" y="0"/>
                    <a:pt x="8509" y="818"/>
                  </a:cubicBezTo>
                  <a:cubicBezTo>
                    <a:pt x="4582" y="1636"/>
                    <a:pt x="1309" y="3273"/>
                    <a:pt x="1636" y="5236"/>
                  </a:cubicBezTo>
                  <a:cubicBezTo>
                    <a:pt x="1964" y="7200"/>
                    <a:pt x="5891" y="9491"/>
                    <a:pt x="9818" y="11618"/>
                  </a:cubicBezTo>
                  <a:cubicBezTo>
                    <a:pt x="13745" y="13745"/>
                    <a:pt x="17673" y="15709"/>
                    <a:pt x="19309" y="17100"/>
                  </a:cubicBezTo>
                  <a:cubicBezTo>
                    <a:pt x="20945" y="18491"/>
                    <a:pt x="20291" y="19309"/>
                    <a:pt x="16691" y="19964"/>
                  </a:cubicBezTo>
                  <a:cubicBezTo>
                    <a:pt x="13091" y="20618"/>
                    <a:pt x="6545" y="2110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528563" y="3299792"/>
              <a:ext cx="234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76" y="15120"/>
                    <a:pt x="8951" y="8640"/>
                    <a:pt x="12551" y="5040"/>
                  </a:cubicBezTo>
                  <a:cubicBezTo>
                    <a:pt x="16151" y="1440"/>
                    <a:pt x="18876" y="72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10856642" y="2264742"/>
              <a:ext cx="31757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5" y="0"/>
                  </a:moveTo>
                  <a:cubicBezTo>
                    <a:pt x="4695" y="1800"/>
                    <a:pt x="9384" y="3600"/>
                    <a:pt x="12084" y="5850"/>
                  </a:cubicBezTo>
                  <a:cubicBezTo>
                    <a:pt x="14784" y="8100"/>
                    <a:pt x="15495" y="10800"/>
                    <a:pt x="15424" y="12150"/>
                  </a:cubicBezTo>
                  <a:cubicBezTo>
                    <a:pt x="15353" y="13500"/>
                    <a:pt x="14500" y="13500"/>
                    <a:pt x="12368" y="12150"/>
                  </a:cubicBezTo>
                  <a:cubicBezTo>
                    <a:pt x="10237" y="10800"/>
                    <a:pt x="6826" y="8100"/>
                    <a:pt x="4695" y="7200"/>
                  </a:cubicBezTo>
                  <a:cubicBezTo>
                    <a:pt x="2563" y="6300"/>
                    <a:pt x="1710" y="7200"/>
                    <a:pt x="1000" y="9000"/>
                  </a:cubicBezTo>
                  <a:cubicBezTo>
                    <a:pt x="289" y="10800"/>
                    <a:pt x="-279" y="13500"/>
                    <a:pt x="147" y="15300"/>
                  </a:cubicBezTo>
                  <a:cubicBezTo>
                    <a:pt x="574" y="17100"/>
                    <a:pt x="1995" y="18000"/>
                    <a:pt x="5689" y="18900"/>
                  </a:cubicBezTo>
                  <a:cubicBezTo>
                    <a:pt x="9384" y="19800"/>
                    <a:pt x="15353" y="20700"/>
                    <a:pt x="21321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481813" y="2334955"/>
              <a:ext cx="248777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353" fill="norm" stroke="1" extrusionOk="0">
                  <a:moveTo>
                    <a:pt x="0" y="4073"/>
                  </a:moveTo>
                  <a:cubicBezTo>
                    <a:pt x="5082" y="2633"/>
                    <a:pt x="10165" y="1193"/>
                    <a:pt x="13160" y="473"/>
                  </a:cubicBezTo>
                  <a:cubicBezTo>
                    <a:pt x="16155" y="-247"/>
                    <a:pt x="17062" y="-247"/>
                    <a:pt x="18242" y="1193"/>
                  </a:cubicBezTo>
                  <a:cubicBezTo>
                    <a:pt x="19422" y="2633"/>
                    <a:pt x="20874" y="5513"/>
                    <a:pt x="21237" y="9113"/>
                  </a:cubicBezTo>
                  <a:cubicBezTo>
                    <a:pt x="21600" y="12713"/>
                    <a:pt x="20874" y="17033"/>
                    <a:pt x="20148" y="2135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8514056" y="2372692"/>
              <a:ext cx="247158" cy="1"/>
            </a:xfrm>
            <a:prstGeom prst="ellipse">
              <a:avLst/>
            </a:pr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8600582" y="2442542"/>
              <a:ext cx="325732" cy="55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24" fill="norm" stroke="1" extrusionOk="0">
                  <a:moveTo>
                    <a:pt x="3050" y="0"/>
                  </a:moveTo>
                  <a:cubicBezTo>
                    <a:pt x="3329" y="2710"/>
                    <a:pt x="3608" y="5421"/>
                    <a:pt x="3468" y="8213"/>
                  </a:cubicBezTo>
                  <a:cubicBezTo>
                    <a:pt x="3329" y="11005"/>
                    <a:pt x="2771" y="13880"/>
                    <a:pt x="2075" y="15892"/>
                  </a:cubicBezTo>
                  <a:cubicBezTo>
                    <a:pt x="1378" y="17904"/>
                    <a:pt x="542" y="19054"/>
                    <a:pt x="193" y="19875"/>
                  </a:cubicBezTo>
                  <a:cubicBezTo>
                    <a:pt x="-155" y="20697"/>
                    <a:pt x="-16" y="21189"/>
                    <a:pt x="472" y="21395"/>
                  </a:cubicBezTo>
                  <a:cubicBezTo>
                    <a:pt x="960" y="21600"/>
                    <a:pt x="1796" y="21518"/>
                    <a:pt x="4444" y="21436"/>
                  </a:cubicBezTo>
                  <a:cubicBezTo>
                    <a:pt x="7091" y="21354"/>
                    <a:pt x="11551" y="21271"/>
                    <a:pt x="14686" y="21107"/>
                  </a:cubicBezTo>
                  <a:cubicBezTo>
                    <a:pt x="17822" y="20943"/>
                    <a:pt x="19633" y="20697"/>
                    <a:pt x="21445" y="2045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8859548" y="2865138"/>
              <a:ext cx="125502" cy="25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9" h="21482" fill="norm" stroke="1" extrusionOk="0">
                  <a:moveTo>
                    <a:pt x="2586" y="1334"/>
                  </a:moveTo>
                  <a:cubicBezTo>
                    <a:pt x="1214" y="790"/>
                    <a:pt x="-157" y="245"/>
                    <a:pt x="14" y="64"/>
                  </a:cubicBezTo>
                  <a:cubicBezTo>
                    <a:pt x="186" y="-118"/>
                    <a:pt x="1900" y="64"/>
                    <a:pt x="5500" y="971"/>
                  </a:cubicBezTo>
                  <a:cubicBezTo>
                    <a:pt x="9100" y="1879"/>
                    <a:pt x="14586" y="3512"/>
                    <a:pt x="17672" y="4783"/>
                  </a:cubicBezTo>
                  <a:cubicBezTo>
                    <a:pt x="20757" y="6053"/>
                    <a:pt x="21443" y="6961"/>
                    <a:pt x="18186" y="9684"/>
                  </a:cubicBezTo>
                  <a:cubicBezTo>
                    <a:pt x="14929" y="12406"/>
                    <a:pt x="7729" y="16944"/>
                    <a:pt x="529" y="2148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9300963" y="2846312"/>
              <a:ext cx="1365251" cy="599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10553"/>
                  </a:moveTo>
                  <a:cubicBezTo>
                    <a:pt x="435" y="12751"/>
                    <a:pt x="871" y="14949"/>
                    <a:pt x="1139" y="16541"/>
                  </a:cubicBezTo>
                  <a:cubicBezTo>
                    <a:pt x="1407" y="18132"/>
                    <a:pt x="1507" y="19118"/>
                    <a:pt x="1574" y="19951"/>
                  </a:cubicBezTo>
                  <a:cubicBezTo>
                    <a:pt x="1641" y="20785"/>
                    <a:pt x="1674" y="21467"/>
                    <a:pt x="1691" y="21467"/>
                  </a:cubicBezTo>
                  <a:cubicBezTo>
                    <a:pt x="1708" y="21467"/>
                    <a:pt x="1708" y="20785"/>
                    <a:pt x="1674" y="19193"/>
                  </a:cubicBezTo>
                  <a:cubicBezTo>
                    <a:pt x="1641" y="17602"/>
                    <a:pt x="1574" y="15101"/>
                    <a:pt x="1524" y="12221"/>
                  </a:cubicBezTo>
                  <a:cubicBezTo>
                    <a:pt x="1473" y="9341"/>
                    <a:pt x="1440" y="6082"/>
                    <a:pt x="1423" y="4263"/>
                  </a:cubicBezTo>
                  <a:cubicBezTo>
                    <a:pt x="1407" y="2444"/>
                    <a:pt x="1407" y="2065"/>
                    <a:pt x="1373" y="1534"/>
                  </a:cubicBezTo>
                  <a:cubicBezTo>
                    <a:pt x="1340" y="1004"/>
                    <a:pt x="1273" y="322"/>
                    <a:pt x="1340" y="94"/>
                  </a:cubicBezTo>
                  <a:cubicBezTo>
                    <a:pt x="1407" y="-133"/>
                    <a:pt x="1607" y="94"/>
                    <a:pt x="2361" y="322"/>
                  </a:cubicBezTo>
                  <a:cubicBezTo>
                    <a:pt x="3114" y="549"/>
                    <a:pt x="4420" y="776"/>
                    <a:pt x="5810" y="852"/>
                  </a:cubicBezTo>
                  <a:cubicBezTo>
                    <a:pt x="7200" y="928"/>
                    <a:pt x="8673" y="852"/>
                    <a:pt x="10030" y="739"/>
                  </a:cubicBezTo>
                  <a:cubicBezTo>
                    <a:pt x="11386" y="625"/>
                    <a:pt x="12625" y="473"/>
                    <a:pt x="13981" y="398"/>
                  </a:cubicBezTo>
                  <a:cubicBezTo>
                    <a:pt x="15338" y="322"/>
                    <a:pt x="16811" y="322"/>
                    <a:pt x="18100" y="398"/>
                  </a:cubicBezTo>
                  <a:cubicBezTo>
                    <a:pt x="19390" y="473"/>
                    <a:pt x="20495" y="625"/>
                    <a:pt x="21600" y="77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9548613" y="3024626"/>
              <a:ext cx="228601" cy="408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445"/>
                  </a:moveTo>
                  <a:cubicBezTo>
                    <a:pt x="2200" y="4231"/>
                    <a:pt x="4400" y="8016"/>
                    <a:pt x="5900" y="11245"/>
                  </a:cubicBezTo>
                  <a:cubicBezTo>
                    <a:pt x="7400" y="14474"/>
                    <a:pt x="8200" y="17146"/>
                    <a:pt x="8800" y="18928"/>
                  </a:cubicBezTo>
                  <a:cubicBezTo>
                    <a:pt x="9400" y="20709"/>
                    <a:pt x="9800" y="21600"/>
                    <a:pt x="10300" y="21489"/>
                  </a:cubicBezTo>
                  <a:cubicBezTo>
                    <a:pt x="10800" y="21377"/>
                    <a:pt x="11400" y="20264"/>
                    <a:pt x="12100" y="18093"/>
                  </a:cubicBezTo>
                  <a:cubicBezTo>
                    <a:pt x="12800" y="15922"/>
                    <a:pt x="13600" y="12693"/>
                    <a:pt x="14600" y="9687"/>
                  </a:cubicBezTo>
                  <a:cubicBezTo>
                    <a:pt x="15600" y="6680"/>
                    <a:pt x="16800" y="3897"/>
                    <a:pt x="17600" y="2227"/>
                  </a:cubicBezTo>
                  <a:cubicBezTo>
                    <a:pt x="18400" y="557"/>
                    <a:pt x="18800" y="0"/>
                    <a:pt x="19400" y="0"/>
                  </a:cubicBezTo>
                  <a:cubicBezTo>
                    <a:pt x="20000" y="0"/>
                    <a:pt x="20800" y="557"/>
                    <a:pt x="21600" y="111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9787832" y="3218185"/>
              <a:ext cx="116382" cy="17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360" fill="norm" stroke="1" extrusionOk="0">
                  <a:moveTo>
                    <a:pt x="17737" y="4624"/>
                  </a:moveTo>
                  <a:cubicBezTo>
                    <a:pt x="16579" y="3571"/>
                    <a:pt x="15422" y="2517"/>
                    <a:pt x="14072" y="1595"/>
                  </a:cubicBezTo>
                  <a:cubicBezTo>
                    <a:pt x="12722" y="673"/>
                    <a:pt x="11179" y="-117"/>
                    <a:pt x="9829" y="15"/>
                  </a:cubicBezTo>
                  <a:cubicBezTo>
                    <a:pt x="8479" y="146"/>
                    <a:pt x="7322" y="1200"/>
                    <a:pt x="5587" y="4361"/>
                  </a:cubicBezTo>
                  <a:cubicBezTo>
                    <a:pt x="3851" y="7522"/>
                    <a:pt x="1537" y="12790"/>
                    <a:pt x="572" y="16215"/>
                  </a:cubicBezTo>
                  <a:cubicBezTo>
                    <a:pt x="-392" y="19639"/>
                    <a:pt x="-6" y="21220"/>
                    <a:pt x="765" y="21351"/>
                  </a:cubicBezTo>
                  <a:cubicBezTo>
                    <a:pt x="1537" y="21483"/>
                    <a:pt x="2694" y="20166"/>
                    <a:pt x="4044" y="17795"/>
                  </a:cubicBezTo>
                  <a:cubicBezTo>
                    <a:pt x="5394" y="15424"/>
                    <a:pt x="6937" y="12000"/>
                    <a:pt x="8287" y="9761"/>
                  </a:cubicBezTo>
                  <a:cubicBezTo>
                    <a:pt x="9637" y="7522"/>
                    <a:pt x="10794" y="6468"/>
                    <a:pt x="11951" y="6600"/>
                  </a:cubicBezTo>
                  <a:cubicBezTo>
                    <a:pt x="13108" y="6732"/>
                    <a:pt x="14265" y="8049"/>
                    <a:pt x="15615" y="10156"/>
                  </a:cubicBezTo>
                  <a:cubicBezTo>
                    <a:pt x="16965" y="12263"/>
                    <a:pt x="18508" y="15161"/>
                    <a:pt x="19472" y="16742"/>
                  </a:cubicBezTo>
                  <a:cubicBezTo>
                    <a:pt x="20437" y="18322"/>
                    <a:pt x="20822" y="18585"/>
                    <a:pt x="21208" y="1884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923263" y="3141042"/>
              <a:ext cx="16510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7134"/>
                  </a:moveTo>
                  <a:cubicBezTo>
                    <a:pt x="1385" y="6936"/>
                    <a:pt x="2769" y="6738"/>
                    <a:pt x="4846" y="8224"/>
                  </a:cubicBezTo>
                  <a:cubicBezTo>
                    <a:pt x="6923" y="9710"/>
                    <a:pt x="9692" y="12881"/>
                    <a:pt x="11077" y="15061"/>
                  </a:cubicBezTo>
                  <a:cubicBezTo>
                    <a:pt x="12462" y="17240"/>
                    <a:pt x="12462" y="18429"/>
                    <a:pt x="12185" y="19519"/>
                  </a:cubicBezTo>
                  <a:cubicBezTo>
                    <a:pt x="11908" y="20609"/>
                    <a:pt x="11354" y="21600"/>
                    <a:pt x="10662" y="21501"/>
                  </a:cubicBezTo>
                  <a:cubicBezTo>
                    <a:pt x="9969" y="21402"/>
                    <a:pt x="9138" y="20213"/>
                    <a:pt x="9277" y="17141"/>
                  </a:cubicBezTo>
                  <a:cubicBezTo>
                    <a:pt x="9415" y="14070"/>
                    <a:pt x="10523" y="9116"/>
                    <a:pt x="12738" y="5945"/>
                  </a:cubicBezTo>
                  <a:cubicBezTo>
                    <a:pt x="14954" y="2774"/>
                    <a:pt x="18277" y="1387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235356" y="3094692"/>
              <a:ext cx="126058" cy="32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46" fill="norm" stroke="1" extrusionOk="0">
                  <a:moveTo>
                    <a:pt x="21440" y="1797"/>
                  </a:moveTo>
                  <a:cubicBezTo>
                    <a:pt x="20360" y="1100"/>
                    <a:pt x="19280" y="403"/>
                    <a:pt x="16940" y="125"/>
                  </a:cubicBezTo>
                  <a:cubicBezTo>
                    <a:pt x="14600" y="-154"/>
                    <a:pt x="11000" y="-15"/>
                    <a:pt x="8300" y="1031"/>
                  </a:cubicBezTo>
                  <a:cubicBezTo>
                    <a:pt x="5600" y="2076"/>
                    <a:pt x="3800" y="4027"/>
                    <a:pt x="2360" y="6814"/>
                  </a:cubicBezTo>
                  <a:cubicBezTo>
                    <a:pt x="920" y="9601"/>
                    <a:pt x="-160" y="13224"/>
                    <a:pt x="20" y="15802"/>
                  </a:cubicBezTo>
                  <a:cubicBezTo>
                    <a:pt x="200" y="18380"/>
                    <a:pt x="1640" y="19913"/>
                    <a:pt x="3260" y="20680"/>
                  </a:cubicBezTo>
                  <a:cubicBezTo>
                    <a:pt x="4880" y="21446"/>
                    <a:pt x="6680" y="21446"/>
                    <a:pt x="8480" y="2144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0394486" y="3165510"/>
              <a:ext cx="176478" cy="24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56" fill="norm" stroke="1" extrusionOk="0">
                  <a:moveTo>
                    <a:pt x="15268" y="2757"/>
                  </a:moveTo>
                  <a:cubicBezTo>
                    <a:pt x="15010" y="1864"/>
                    <a:pt x="14753" y="972"/>
                    <a:pt x="13853" y="436"/>
                  </a:cubicBezTo>
                  <a:cubicBezTo>
                    <a:pt x="12953" y="-99"/>
                    <a:pt x="11410" y="-278"/>
                    <a:pt x="9610" y="704"/>
                  </a:cubicBezTo>
                  <a:cubicBezTo>
                    <a:pt x="7810" y="1686"/>
                    <a:pt x="5753" y="3828"/>
                    <a:pt x="4082" y="6862"/>
                  </a:cubicBezTo>
                  <a:cubicBezTo>
                    <a:pt x="2410" y="9897"/>
                    <a:pt x="1125" y="13824"/>
                    <a:pt x="482" y="16324"/>
                  </a:cubicBezTo>
                  <a:cubicBezTo>
                    <a:pt x="-161" y="18823"/>
                    <a:pt x="-161" y="19894"/>
                    <a:pt x="482" y="20519"/>
                  </a:cubicBezTo>
                  <a:cubicBezTo>
                    <a:pt x="1125" y="21143"/>
                    <a:pt x="2410" y="21322"/>
                    <a:pt x="4982" y="20519"/>
                  </a:cubicBezTo>
                  <a:cubicBezTo>
                    <a:pt x="7553" y="19715"/>
                    <a:pt x="11410" y="17930"/>
                    <a:pt x="14239" y="15342"/>
                  </a:cubicBezTo>
                  <a:cubicBezTo>
                    <a:pt x="17068" y="12753"/>
                    <a:pt x="18868" y="9362"/>
                    <a:pt x="19125" y="6773"/>
                  </a:cubicBezTo>
                  <a:cubicBezTo>
                    <a:pt x="19382" y="4185"/>
                    <a:pt x="18096" y="2400"/>
                    <a:pt x="15782" y="1775"/>
                  </a:cubicBezTo>
                  <a:cubicBezTo>
                    <a:pt x="13468" y="1150"/>
                    <a:pt x="10125" y="1686"/>
                    <a:pt x="7939" y="2578"/>
                  </a:cubicBezTo>
                  <a:cubicBezTo>
                    <a:pt x="5753" y="3471"/>
                    <a:pt x="4725" y="4720"/>
                    <a:pt x="4596" y="6148"/>
                  </a:cubicBezTo>
                  <a:cubicBezTo>
                    <a:pt x="4468" y="7577"/>
                    <a:pt x="5239" y="9183"/>
                    <a:pt x="7553" y="9719"/>
                  </a:cubicBezTo>
                  <a:cubicBezTo>
                    <a:pt x="9868" y="10254"/>
                    <a:pt x="13725" y="9719"/>
                    <a:pt x="16296" y="9005"/>
                  </a:cubicBezTo>
                  <a:cubicBezTo>
                    <a:pt x="18868" y="8291"/>
                    <a:pt x="20153" y="7398"/>
                    <a:pt x="21439" y="650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0469833" y="3039442"/>
              <a:ext cx="10113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5300" y="0"/>
                  </a:moveTo>
                  <a:cubicBezTo>
                    <a:pt x="3950" y="4235"/>
                    <a:pt x="2600" y="8471"/>
                    <a:pt x="1700" y="11647"/>
                  </a:cubicBezTo>
                  <a:cubicBezTo>
                    <a:pt x="800" y="14824"/>
                    <a:pt x="350" y="16941"/>
                    <a:pt x="125" y="16941"/>
                  </a:cubicBezTo>
                  <a:cubicBezTo>
                    <a:pt x="-100" y="16941"/>
                    <a:pt x="-100" y="14824"/>
                    <a:pt x="800" y="12071"/>
                  </a:cubicBezTo>
                  <a:cubicBezTo>
                    <a:pt x="1700" y="9318"/>
                    <a:pt x="3500" y="5929"/>
                    <a:pt x="5300" y="3600"/>
                  </a:cubicBezTo>
                  <a:cubicBezTo>
                    <a:pt x="7100" y="1271"/>
                    <a:pt x="8900" y="0"/>
                    <a:pt x="10925" y="212"/>
                  </a:cubicBezTo>
                  <a:cubicBezTo>
                    <a:pt x="12950" y="424"/>
                    <a:pt x="15200" y="2118"/>
                    <a:pt x="17000" y="5929"/>
                  </a:cubicBezTo>
                  <a:cubicBezTo>
                    <a:pt x="18800" y="9741"/>
                    <a:pt x="20150" y="15671"/>
                    <a:pt x="215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0647163" y="3071192"/>
              <a:ext cx="9202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1" h="21600" fill="norm" stroke="1" extrusionOk="0">
                  <a:moveTo>
                    <a:pt x="5515" y="0"/>
                  </a:moveTo>
                  <a:cubicBezTo>
                    <a:pt x="8732" y="2160"/>
                    <a:pt x="11949" y="4320"/>
                    <a:pt x="15166" y="7046"/>
                  </a:cubicBezTo>
                  <a:cubicBezTo>
                    <a:pt x="18383" y="9771"/>
                    <a:pt x="21600" y="13063"/>
                    <a:pt x="19072" y="15583"/>
                  </a:cubicBezTo>
                  <a:cubicBezTo>
                    <a:pt x="16545" y="18103"/>
                    <a:pt x="8272" y="19851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5739621" y="358997"/>
              <a:ext cx="524562" cy="909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31" fill="norm" stroke="1" extrusionOk="0">
                  <a:moveTo>
                    <a:pt x="12141" y="1814"/>
                  </a:moveTo>
                  <a:cubicBezTo>
                    <a:pt x="12228" y="1564"/>
                    <a:pt x="12314" y="1315"/>
                    <a:pt x="12401" y="991"/>
                  </a:cubicBezTo>
                  <a:cubicBezTo>
                    <a:pt x="12487" y="666"/>
                    <a:pt x="12573" y="267"/>
                    <a:pt x="12141" y="93"/>
                  </a:cubicBezTo>
                  <a:cubicBezTo>
                    <a:pt x="11709" y="-82"/>
                    <a:pt x="10759" y="-32"/>
                    <a:pt x="9463" y="442"/>
                  </a:cubicBezTo>
                  <a:cubicBezTo>
                    <a:pt x="8167" y="916"/>
                    <a:pt x="6525" y="1814"/>
                    <a:pt x="5100" y="2961"/>
                  </a:cubicBezTo>
                  <a:cubicBezTo>
                    <a:pt x="3674" y="4108"/>
                    <a:pt x="2465" y="5505"/>
                    <a:pt x="1644" y="7051"/>
                  </a:cubicBezTo>
                  <a:cubicBezTo>
                    <a:pt x="823" y="8598"/>
                    <a:pt x="391" y="10294"/>
                    <a:pt x="175" y="12215"/>
                  </a:cubicBezTo>
                  <a:cubicBezTo>
                    <a:pt x="-41" y="14135"/>
                    <a:pt x="-41" y="16280"/>
                    <a:pt x="89" y="17652"/>
                  </a:cubicBezTo>
                  <a:cubicBezTo>
                    <a:pt x="218" y="19024"/>
                    <a:pt x="477" y="19622"/>
                    <a:pt x="1125" y="20121"/>
                  </a:cubicBezTo>
                  <a:cubicBezTo>
                    <a:pt x="1773" y="20620"/>
                    <a:pt x="2810" y="21019"/>
                    <a:pt x="4495" y="21244"/>
                  </a:cubicBezTo>
                  <a:cubicBezTo>
                    <a:pt x="6180" y="21468"/>
                    <a:pt x="8513" y="21518"/>
                    <a:pt x="10586" y="21244"/>
                  </a:cubicBezTo>
                  <a:cubicBezTo>
                    <a:pt x="12660" y="20969"/>
                    <a:pt x="14474" y="20371"/>
                    <a:pt x="15943" y="19423"/>
                  </a:cubicBezTo>
                  <a:cubicBezTo>
                    <a:pt x="17412" y="18475"/>
                    <a:pt x="18535" y="17178"/>
                    <a:pt x="19442" y="15582"/>
                  </a:cubicBezTo>
                  <a:cubicBezTo>
                    <a:pt x="20349" y="13985"/>
                    <a:pt x="21041" y="12090"/>
                    <a:pt x="21300" y="10444"/>
                  </a:cubicBezTo>
                  <a:cubicBezTo>
                    <a:pt x="21559" y="8797"/>
                    <a:pt x="21386" y="7401"/>
                    <a:pt x="20609" y="6004"/>
                  </a:cubicBezTo>
                  <a:cubicBezTo>
                    <a:pt x="19831" y="4607"/>
                    <a:pt x="18449" y="3210"/>
                    <a:pt x="17153" y="2188"/>
                  </a:cubicBezTo>
                  <a:cubicBezTo>
                    <a:pt x="15857" y="1165"/>
                    <a:pt x="14647" y="517"/>
                    <a:pt x="13308" y="417"/>
                  </a:cubicBezTo>
                  <a:cubicBezTo>
                    <a:pt x="11969" y="317"/>
                    <a:pt x="10500" y="766"/>
                    <a:pt x="9031" y="121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5308515" y="330262"/>
              <a:ext cx="544399" cy="30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33" fill="norm" stroke="1" extrusionOk="0">
                  <a:moveTo>
                    <a:pt x="435" y="2060"/>
                  </a:moveTo>
                  <a:cubicBezTo>
                    <a:pt x="184" y="1320"/>
                    <a:pt x="-67" y="581"/>
                    <a:pt x="17" y="211"/>
                  </a:cubicBezTo>
                  <a:cubicBezTo>
                    <a:pt x="100" y="-159"/>
                    <a:pt x="519" y="-159"/>
                    <a:pt x="1900" y="1173"/>
                  </a:cubicBezTo>
                  <a:cubicBezTo>
                    <a:pt x="3282" y="2504"/>
                    <a:pt x="5626" y="5167"/>
                    <a:pt x="8138" y="7904"/>
                  </a:cubicBezTo>
                  <a:cubicBezTo>
                    <a:pt x="10649" y="10641"/>
                    <a:pt x="13328" y="13452"/>
                    <a:pt x="15086" y="15449"/>
                  </a:cubicBezTo>
                  <a:cubicBezTo>
                    <a:pt x="16845" y="17446"/>
                    <a:pt x="17682" y="18630"/>
                    <a:pt x="18477" y="19518"/>
                  </a:cubicBezTo>
                  <a:cubicBezTo>
                    <a:pt x="19273" y="20405"/>
                    <a:pt x="20026" y="20997"/>
                    <a:pt x="20528" y="21219"/>
                  </a:cubicBezTo>
                  <a:cubicBezTo>
                    <a:pt x="21031" y="21441"/>
                    <a:pt x="21282" y="21293"/>
                    <a:pt x="21533" y="2114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289462" y="262047"/>
              <a:ext cx="201502" cy="215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61" fill="norm" stroke="1" extrusionOk="0">
                  <a:moveTo>
                    <a:pt x="2519" y="6471"/>
                  </a:moveTo>
                  <a:cubicBezTo>
                    <a:pt x="1844" y="8548"/>
                    <a:pt x="1169" y="10625"/>
                    <a:pt x="1056" y="12702"/>
                  </a:cubicBezTo>
                  <a:cubicBezTo>
                    <a:pt x="944" y="14779"/>
                    <a:pt x="1394" y="16856"/>
                    <a:pt x="1731" y="18517"/>
                  </a:cubicBezTo>
                  <a:cubicBezTo>
                    <a:pt x="2069" y="20179"/>
                    <a:pt x="2294" y="21425"/>
                    <a:pt x="2181" y="21113"/>
                  </a:cubicBezTo>
                  <a:cubicBezTo>
                    <a:pt x="2069" y="20802"/>
                    <a:pt x="1619" y="18933"/>
                    <a:pt x="1056" y="16752"/>
                  </a:cubicBezTo>
                  <a:cubicBezTo>
                    <a:pt x="494" y="14571"/>
                    <a:pt x="-181" y="12079"/>
                    <a:pt x="44" y="9690"/>
                  </a:cubicBezTo>
                  <a:cubicBezTo>
                    <a:pt x="269" y="7302"/>
                    <a:pt x="1394" y="5017"/>
                    <a:pt x="4769" y="3252"/>
                  </a:cubicBezTo>
                  <a:cubicBezTo>
                    <a:pt x="8144" y="1487"/>
                    <a:pt x="13769" y="240"/>
                    <a:pt x="16919" y="33"/>
                  </a:cubicBezTo>
                  <a:cubicBezTo>
                    <a:pt x="20069" y="-175"/>
                    <a:pt x="20744" y="656"/>
                    <a:pt x="21419" y="148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4545993" y="79799"/>
              <a:ext cx="153338" cy="37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131" fill="norm" stroke="1" extrusionOk="0">
                  <a:moveTo>
                    <a:pt x="16701" y="3631"/>
                  </a:moveTo>
                  <a:cubicBezTo>
                    <a:pt x="14925" y="2671"/>
                    <a:pt x="13150" y="1711"/>
                    <a:pt x="11079" y="991"/>
                  </a:cubicBezTo>
                  <a:cubicBezTo>
                    <a:pt x="9008" y="271"/>
                    <a:pt x="6640" y="-209"/>
                    <a:pt x="4717" y="91"/>
                  </a:cubicBezTo>
                  <a:cubicBezTo>
                    <a:pt x="2794" y="391"/>
                    <a:pt x="1314" y="1471"/>
                    <a:pt x="575" y="2971"/>
                  </a:cubicBezTo>
                  <a:cubicBezTo>
                    <a:pt x="-165" y="4471"/>
                    <a:pt x="-165" y="6391"/>
                    <a:pt x="427" y="7531"/>
                  </a:cubicBezTo>
                  <a:cubicBezTo>
                    <a:pt x="1019" y="8671"/>
                    <a:pt x="2202" y="9031"/>
                    <a:pt x="3534" y="9091"/>
                  </a:cubicBezTo>
                  <a:cubicBezTo>
                    <a:pt x="4865" y="9151"/>
                    <a:pt x="6345" y="8911"/>
                    <a:pt x="7528" y="7891"/>
                  </a:cubicBezTo>
                  <a:cubicBezTo>
                    <a:pt x="8712" y="6871"/>
                    <a:pt x="9599" y="5071"/>
                    <a:pt x="10043" y="3871"/>
                  </a:cubicBezTo>
                  <a:cubicBezTo>
                    <a:pt x="10487" y="2671"/>
                    <a:pt x="10487" y="2071"/>
                    <a:pt x="10635" y="2071"/>
                  </a:cubicBezTo>
                  <a:cubicBezTo>
                    <a:pt x="10783" y="2071"/>
                    <a:pt x="11079" y="2671"/>
                    <a:pt x="12706" y="4711"/>
                  </a:cubicBezTo>
                  <a:cubicBezTo>
                    <a:pt x="14334" y="6751"/>
                    <a:pt x="17293" y="10231"/>
                    <a:pt x="19068" y="12871"/>
                  </a:cubicBezTo>
                  <a:cubicBezTo>
                    <a:pt x="20843" y="15511"/>
                    <a:pt x="21435" y="17311"/>
                    <a:pt x="21435" y="18511"/>
                  </a:cubicBezTo>
                  <a:cubicBezTo>
                    <a:pt x="21435" y="19711"/>
                    <a:pt x="20843" y="20311"/>
                    <a:pt x="19216" y="20731"/>
                  </a:cubicBezTo>
                  <a:cubicBezTo>
                    <a:pt x="17588" y="21151"/>
                    <a:pt x="14925" y="21391"/>
                    <a:pt x="11523" y="20671"/>
                  </a:cubicBezTo>
                  <a:cubicBezTo>
                    <a:pt x="8120" y="19951"/>
                    <a:pt x="3977" y="18271"/>
                    <a:pt x="3090" y="16591"/>
                  </a:cubicBezTo>
                  <a:cubicBezTo>
                    <a:pt x="2202" y="14911"/>
                    <a:pt x="4569" y="13231"/>
                    <a:pt x="6936" y="11551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728963" y="150192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709350" y="12203"/>
              <a:ext cx="25964" cy="5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0953" fill="norm" stroke="1" extrusionOk="0">
                  <a:moveTo>
                    <a:pt x="20380" y="20953"/>
                  </a:moveTo>
                  <a:cubicBezTo>
                    <a:pt x="18718" y="15353"/>
                    <a:pt x="17057" y="9753"/>
                    <a:pt x="12903" y="5753"/>
                  </a:cubicBezTo>
                  <a:cubicBezTo>
                    <a:pt x="8749" y="1753"/>
                    <a:pt x="2103" y="-647"/>
                    <a:pt x="442" y="153"/>
                  </a:cubicBezTo>
                  <a:cubicBezTo>
                    <a:pt x="-1220" y="953"/>
                    <a:pt x="2103" y="4953"/>
                    <a:pt x="5426" y="895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792463" y="54942"/>
              <a:ext cx="120651" cy="193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2787"/>
                  </a:moveTo>
                  <a:cubicBezTo>
                    <a:pt x="758" y="6735"/>
                    <a:pt x="1516" y="10684"/>
                    <a:pt x="2463" y="13587"/>
                  </a:cubicBezTo>
                  <a:cubicBezTo>
                    <a:pt x="3411" y="16490"/>
                    <a:pt x="4547" y="18348"/>
                    <a:pt x="5874" y="19626"/>
                  </a:cubicBezTo>
                  <a:cubicBezTo>
                    <a:pt x="7200" y="20903"/>
                    <a:pt x="8716" y="21600"/>
                    <a:pt x="10042" y="21019"/>
                  </a:cubicBezTo>
                  <a:cubicBezTo>
                    <a:pt x="11368" y="20439"/>
                    <a:pt x="12505" y="18581"/>
                    <a:pt x="13642" y="15213"/>
                  </a:cubicBezTo>
                  <a:cubicBezTo>
                    <a:pt x="14779" y="11845"/>
                    <a:pt x="15916" y="6968"/>
                    <a:pt x="17242" y="4181"/>
                  </a:cubicBezTo>
                  <a:cubicBezTo>
                    <a:pt x="18568" y="1394"/>
                    <a:pt x="20084" y="697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938513" y="-1"/>
              <a:ext cx="323851" cy="22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11683"/>
                  </a:moveTo>
                  <a:cubicBezTo>
                    <a:pt x="424" y="12476"/>
                    <a:pt x="847" y="13268"/>
                    <a:pt x="1412" y="13367"/>
                  </a:cubicBezTo>
                  <a:cubicBezTo>
                    <a:pt x="1976" y="13466"/>
                    <a:pt x="2682" y="12872"/>
                    <a:pt x="3318" y="11683"/>
                  </a:cubicBezTo>
                  <a:cubicBezTo>
                    <a:pt x="3953" y="10494"/>
                    <a:pt x="4518" y="8710"/>
                    <a:pt x="4800" y="7224"/>
                  </a:cubicBezTo>
                  <a:cubicBezTo>
                    <a:pt x="5082" y="5738"/>
                    <a:pt x="5082" y="4549"/>
                    <a:pt x="4729" y="3954"/>
                  </a:cubicBezTo>
                  <a:cubicBezTo>
                    <a:pt x="4376" y="3360"/>
                    <a:pt x="3671" y="3360"/>
                    <a:pt x="2965" y="4450"/>
                  </a:cubicBezTo>
                  <a:cubicBezTo>
                    <a:pt x="2259" y="5540"/>
                    <a:pt x="1553" y="7720"/>
                    <a:pt x="1341" y="10098"/>
                  </a:cubicBezTo>
                  <a:cubicBezTo>
                    <a:pt x="1129" y="12476"/>
                    <a:pt x="1412" y="15052"/>
                    <a:pt x="1835" y="16637"/>
                  </a:cubicBezTo>
                  <a:cubicBezTo>
                    <a:pt x="2259" y="18222"/>
                    <a:pt x="2824" y="18817"/>
                    <a:pt x="4024" y="18222"/>
                  </a:cubicBezTo>
                  <a:cubicBezTo>
                    <a:pt x="5224" y="17628"/>
                    <a:pt x="7059" y="15844"/>
                    <a:pt x="8259" y="13367"/>
                  </a:cubicBezTo>
                  <a:cubicBezTo>
                    <a:pt x="9459" y="10890"/>
                    <a:pt x="10024" y="7720"/>
                    <a:pt x="10306" y="5639"/>
                  </a:cubicBezTo>
                  <a:cubicBezTo>
                    <a:pt x="10588" y="3558"/>
                    <a:pt x="10588" y="2567"/>
                    <a:pt x="10376" y="2865"/>
                  </a:cubicBezTo>
                  <a:cubicBezTo>
                    <a:pt x="10165" y="3162"/>
                    <a:pt x="9741" y="4747"/>
                    <a:pt x="9529" y="7720"/>
                  </a:cubicBezTo>
                  <a:cubicBezTo>
                    <a:pt x="9318" y="10692"/>
                    <a:pt x="9318" y="15052"/>
                    <a:pt x="9388" y="17727"/>
                  </a:cubicBezTo>
                  <a:cubicBezTo>
                    <a:pt x="9459" y="20402"/>
                    <a:pt x="9600" y="21393"/>
                    <a:pt x="9741" y="21393"/>
                  </a:cubicBezTo>
                  <a:cubicBezTo>
                    <a:pt x="9882" y="21393"/>
                    <a:pt x="10024" y="20402"/>
                    <a:pt x="10447" y="17033"/>
                  </a:cubicBezTo>
                  <a:cubicBezTo>
                    <a:pt x="10871" y="13665"/>
                    <a:pt x="11576" y="7918"/>
                    <a:pt x="12141" y="4648"/>
                  </a:cubicBezTo>
                  <a:cubicBezTo>
                    <a:pt x="12706" y="1378"/>
                    <a:pt x="13129" y="586"/>
                    <a:pt x="13694" y="189"/>
                  </a:cubicBezTo>
                  <a:cubicBezTo>
                    <a:pt x="14259" y="-207"/>
                    <a:pt x="14965" y="-207"/>
                    <a:pt x="16306" y="2468"/>
                  </a:cubicBezTo>
                  <a:cubicBezTo>
                    <a:pt x="17647" y="5143"/>
                    <a:pt x="19624" y="10494"/>
                    <a:pt x="21600" y="1584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423075" y="1789945"/>
              <a:ext cx="717193" cy="70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14" fill="norm" stroke="1" extrusionOk="0">
                  <a:moveTo>
                    <a:pt x="12111" y="1503"/>
                  </a:moveTo>
                  <a:cubicBezTo>
                    <a:pt x="11667" y="988"/>
                    <a:pt x="11224" y="472"/>
                    <a:pt x="10591" y="214"/>
                  </a:cubicBezTo>
                  <a:cubicBezTo>
                    <a:pt x="9957" y="-44"/>
                    <a:pt x="9134" y="-44"/>
                    <a:pt x="8247" y="85"/>
                  </a:cubicBezTo>
                  <a:cubicBezTo>
                    <a:pt x="7360" y="214"/>
                    <a:pt x="6410" y="472"/>
                    <a:pt x="5492" y="955"/>
                  </a:cubicBezTo>
                  <a:cubicBezTo>
                    <a:pt x="4573" y="1439"/>
                    <a:pt x="3686" y="2148"/>
                    <a:pt x="2989" y="2922"/>
                  </a:cubicBezTo>
                  <a:cubicBezTo>
                    <a:pt x="2293" y="3696"/>
                    <a:pt x="1786" y="4534"/>
                    <a:pt x="1311" y="5727"/>
                  </a:cubicBezTo>
                  <a:cubicBezTo>
                    <a:pt x="836" y="6920"/>
                    <a:pt x="392" y="8467"/>
                    <a:pt x="171" y="9950"/>
                  </a:cubicBezTo>
                  <a:cubicBezTo>
                    <a:pt x="-51" y="11433"/>
                    <a:pt x="-51" y="12852"/>
                    <a:pt x="139" y="14044"/>
                  </a:cubicBezTo>
                  <a:cubicBezTo>
                    <a:pt x="329" y="15237"/>
                    <a:pt x="709" y="16204"/>
                    <a:pt x="1216" y="17107"/>
                  </a:cubicBezTo>
                  <a:cubicBezTo>
                    <a:pt x="1723" y="18010"/>
                    <a:pt x="2356" y="18848"/>
                    <a:pt x="3338" y="19493"/>
                  </a:cubicBezTo>
                  <a:cubicBezTo>
                    <a:pt x="4320" y="20137"/>
                    <a:pt x="5650" y="20589"/>
                    <a:pt x="7012" y="20911"/>
                  </a:cubicBezTo>
                  <a:cubicBezTo>
                    <a:pt x="8374" y="21234"/>
                    <a:pt x="9767" y="21427"/>
                    <a:pt x="11129" y="21492"/>
                  </a:cubicBezTo>
                  <a:cubicBezTo>
                    <a:pt x="12491" y="21556"/>
                    <a:pt x="13821" y="21492"/>
                    <a:pt x="14930" y="21169"/>
                  </a:cubicBezTo>
                  <a:cubicBezTo>
                    <a:pt x="16038" y="20847"/>
                    <a:pt x="16925" y="20266"/>
                    <a:pt x="17748" y="19589"/>
                  </a:cubicBezTo>
                  <a:cubicBezTo>
                    <a:pt x="18572" y="18912"/>
                    <a:pt x="19332" y="18139"/>
                    <a:pt x="19934" y="17107"/>
                  </a:cubicBezTo>
                  <a:cubicBezTo>
                    <a:pt x="20536" y="16075"/>
                    <a:pt x="20979" y="14786"/>
                    <a:pt x="21232" y="13657"/>
                  </a:cubicBezTo>
                  <a:cubicBezTo>
                    <a:pt x="21486" y="12529"/>
                    <a:pt x="21549" y="11562"/>
                    <a:pt x="21327" y="10369"/>
                  </a:cubicBezTo>
                  <a:cubicBezTo>
                    <a:pt x="21106" y="9176"/>
                    <a:pt x="20599" y="7758"/>
                    <a:pt x="19934" y="6500"/>
                  </a:cubicBezTo>
                  <a:cubicBezTo>
                    <a:pt x="19269" y="5243"/>
                    <a:pt x="18445" y="4147"/>
                    <a:pt x="17273" y="3277"/>
                  </a:cubicBezTo>
                  <a:cubicBezTo>
                    <a:pt x="16101" y="2406"/>
                    <a:pt x="14581" y="1761"/>
                    <a:pt x="13061" y="1439"/>
                  </a:cubicBezTo>
                  <a:cubicBezTo>
                    <a:pt x="11541" y="1117"/>
                    <a:pt x="10021" y="1117"/>
                    <a:pt x="8500" y="111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530800" y="2492211"/>
              <a:ext cx="2076177" cy="1874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89" fill="norm" stroke="1" extrusionOk="0">
                  <a:moveTo>
                    <a:pt x="21340" y="233"/>
                  </a:moveTo>
                  <a:cubicBezTo>
                    <a:pt x="21406" y="111"/>
                    <a:pt x="21472" y="-11"/>
                    <a:pt x="21516" y="1"/>
                  </a:cubicBezTo>
                  <a:cubicBezTo>
                    <a:pt x="21560" y="13"/>
                    <a:pt x="21582" y="160"/>
                    <a:pt x="21483" y="659"/>
                  </a:cubicBezTo>
                  <a:cubicBezTo>
                    <a:pt x="21384" y="1159"/>
                    <a:pt x="21165" y="2012"/>
                    <a:pt x="20835" y="2780"/>
                  </a:cubicBezTo>
                  <a:cubicBezTo>
                    <a:pt x="20505" y="3548"/>
                    <a:pt x="20066" y="4231"/>
                    <a:pt x="19462" y="4828"/>
                  </a:cubicBezTo>
                  <a:cubicBezTo>
                    <a:pt x="18857" y="5426"/>
                    <a:pt x="18088" y="5938"/>
                    <a:pt x="17275" y="6389"/>
                  </a:cubicBezTo>
                  <a:cubicBezTo>
                    <a:pt x="16462" y="6840"/>
                    <a:pt x="15605" y="7230"/>
                    <a:pt x="14847" y="7559"/>
                  </a:cubicBezTo>
                  <a:cubicBezTo>
                    <a:pt x="14089" y="7888"/>
                    <a:pt x="13430" y="8156"/>
                    <a:pt x="12650" y="8436"/>
                  </a:cubicBezTo>
                  <a:cubicBezTo>
                    <a:pt x="11870" y="8717"/>
                    <a:pt x="10969" y="9009"/>
                    <a:pt x="10112" y="9277"/>
                  </a:cubicBezTo>
                  <a:cubicBezTo>
                    <a:pt x="9255" y="9546"/>
                    <a:pt x="8442" y="9789"/>
                    <a:pt x="7662" y="10033"/>
                  </a:cubicBezTo>
                  <a:cubicBezTo>
                    <a:pt x="6882" y="10277"/>
                    <a:pt x="6135" y="10521"/>
                    <a:pt x="5409" y="10752"/>
                  </a:cubicBezTo>
                  <a:cubicBezTo>
                    <a:pt x="4684" y="10984"/>
                    <a:pt x="3981" y="11203"/>
                    <a:pt x="3322" y="11447"/>
                  </a:cubicBezTo>
                  <a:cubicBezTo>
                    <a:pt x="2663" y="11691"/>
                    <a:pt x="2048" y="11959"/>
                    <a:pt x="1553" y="12191"/>
                  </a:cubicBezTo>
                  <a:cubicBezTo>
                    <a:pt x="1059" y="12422"/>
                    <a:pt x="685" y="12617"/>
                    <a:pt x="443" y="12739"/>
                  </a:cubicBezTo>
                  <a:cubicBezTo>
                    <a:pt x="202" y="12861"/>
                    <a:pt x="92" y="12910"/>
                    <a:pt x="37" y="12995"/>
                  </a:cubicBezTo>
                  <a:cubicBezTo>
                    <a:pt x="-18" y="13081"/>
                    <a:pt x="-18" y="13203"/>
                    <a:pt x="81" y="13422"/>
                  </a:cubicBezTo>
                  <a:cubicBezTo>
                    <a:pt x="180" y="13641"/>
                    <a:pt x="378" y="13958"/>
                    <a:pt x="498" y="14556"/>
                  </a:cubicBezTo>
                  <a:cubicBezTo>
                    <a:pt x="619" y="15153"/>
                    <a:pt x="663" y="16031"/>
                    <a:pt x="641" y="16957"/>
                  </a:cubicBezTo>
                  <a:cubicBezTo>
                    <a:pt x="619" y="17883"/>
                    <a:pt x="531" y="18859"/>
                    <a:pt x="476" y="19639"/>
                  </a:cubicBezTo>
                  <a:cubicBezTo>
                    <a:pt x="421" y="20419"/>
                    <a:pt x="399" y="21004"/>
                    <a:pt x="378" y="2158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510013" y="4296742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60" y="4800"/>
                    <a:pt x="7920" y="9600"/>
                    <a:pt x="11520" y="13200"/>
                  </a:cubicBezTo>
                  <a:cubicBezTo>
                    <a:pt x="15120" y="16800"/>
                    <a:pt x="18360" y="192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567163" y="4286606"/>
              <a:ext cx="165101" cy="105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21600" y="744"/>
                  </a:moveTo>
                  <a:cubicBezTo>
                    <a:pt x="20215" y="-87"/>
                    <a:pt x="18831" y="-918"/>
                    <a:pt x="15231" y="2405"/>
                  </a:cubicBezTo>
                  <a:cubicBezTo>
                    <a:pt x="11631" y="5728"/>
                    <a:pt x="5815" y="13205"/>
                    <a:pt x="0" y="20682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91056" y="4160905"/>
              <a:ext cx="274374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64" fill="norm" stroke="1" extrusionOk="0">
                  <a:moveTo>
                    <a:pt x="4237" y="2172"/>
                  </a:moveTo>
                  <a:cubicBezTo>
                    <a:pt x="2928" y="2172"/>
                    <a:pt x="1619" y="2172"/>
                    <a:pt x="1619" y="2090"/>
                  </a:cubicBezTo>
                  <a:cubicBezTo>
                    <a:pt x="1619" y="2008"/>
                    <a:pt x="2928" y="1843"/>
                    <a:pt x="5874" y="1430"/>
                  </a:cubicBezTo>
                  <a:cubicBezTo>
                    <a:pt x="8819" y="1018"/>
                    <a:pt x="13401" y="359"/>
                    <a:pt x="16264" y="111"/>
                  </a:cubicBezTo>
                  <a:cubicBezTo>
                    <a:pt x="19128" y="-136"/>
                    <a:pt x="20274" y="29"/>
                    <a:pt x="20846" y="606"/>
                  </a:cubicBezTo>
                  <a:cubicBezTo>
                    <a:pt x="21419" y="1183"/>
                    <a:pt x="21419" y="2172"/>
                    <a:pt x="20110" y="3904"/>
                  </a:cubicBezTo>
                  <a:cubicBezTo>
                    <a:pt x="18801" y="5635"/>
                    <a:pt x="16183" y="8108"/>
                    <a:pt x="13155" y="10334"/>
                  </a:cubicBezTo>
                  <a:cubicBezTo>
                    <a:pt x="10128" y="12560"/>
                    <a:pt x="6692" y="14539"/>
                    <a:pt x="4564" y="15858"/>
                  </a:cubicBezTo>
                  <a:cubicBezTo>
                    <a:pt x="2437" y="17177"/>
                    <a:pt x="1619" y="17837"/>
                    <a:pt x="964" y="18496"/>
                  </a:cubicBezTo>
                  <a:cubicBezTo>
                    <a:pt x="310" y="19156"/>
                    <a:pt x="-181" y="19815"/>
                    <a:pt x="64" y="20145"/>
                  </a:cubicBezTo>
                  <a:cubicBezTo>
                    <a:pt x="310" y="20475"/>
                    <a:pt x="1292" y="20475"/>
                    <a:pt x="4483" y="20640"/>
                  </a:cubicBezTo>
                  <a:cubicBezTo>
                    <a:pt x="7674" y="20804"/>
                    <a:pt x="13074" y="21134"/>
                    <a:pt x="18474" y="2146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07922" y="4315792"/>
              <a:ext cx="14434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1347" y="0"/>
                  </a:moveTo>
                  <a:cubicBezTo>
                    <a:pt x="18843" y="4629"/>
                    <a:pt x="16338" y="9257"/>
                    <a:pt x="13364" y="12086"/>
                  </a:cubicBezTo>
                  <a:cubicBezTo>
                    <a:pt x="10390" y="14914"/>
                    <a:pt x="6947" y="15943"/>
                    <a:pt x="4443" y="16329"/>
                  </a:cubicBezTo>
                  <a:cubicBezTo>
                    <a:pt x="1938" y="16714"/>
                    <a:pt x="373" y="16457"/>
                    <a:pt x="60" y="15814"/>
                  </a:cubicBezTo>
                  <a:cubicBezTo>
                    <a:pt x="-253" y="15171"/>
                    <a:pt x="686" y="14143"/>
                    <a:pt x="2095" y="13886"/>
                  </a:cubicBezTo>
                  <a:cubicBezTo>
                    <a:pt x="3504" y="13629"/>
                    <a:pt x="5382" y="14143"/>
                    <a:pt x="8356" y="15557"/>
                  </a:cubicBezTo>
                  <a:cubicBezTo>
                    <a:pt x="11330" y="16971"/>
                    <a:pt x="15399" y="19286"/>
                    <a:pt x="19469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71313" y="4360728"/>
              <a:ext cx="86885" cy="266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91" fill="norm" stroke="1" extrusionOk="0">
                  <a:moveTo>
                    <a:pt x="12343" y="1492"/>
                  </a:moveTo>
                  <a:cubicBezTo>
                    <a:pt x="15429" y="641"/>
                    <a:pt x="18514" y="-209"/>
                    <a:pt x="20057" y="46"/>
                  </a:cubicBezTo>
                  <a:cubicBezTo>
                    <a:pt x="21600" y="301"/>
                    <a:pt x="21600" y="1662"/>
                    <a:pt x="19029" y="4808"/>
                  </a:cubicBezTo>
                  <a:cubicBezTo>
                    <a:pt x="16457" y="7955"/>
                    <a:pt x="11314" y="12887"/>
                    <a:pt x="7714" y="15948"/>
                  </a:cubicBezTo>
                  <a:cubicBezTo>
                    <a:pt x="4114" y="19010"/>
                    <a:pt x="2057" y="20200"/>
                    <a:pt x="0" y="21391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772913" y="4501225"/>
              <a:ext cx="146051" cy="13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3729"/>
                  </a:moveTo>
                  <a:cubicBezTo>
                    <a:pt x="2817" y="2420"/>
                    <a:pt x="5635" y="1111"/>
                    <a:pt x="7826" y="457"/>
                  </a:cubicBezTo>
                  <a:cubicBezTo>
                    <a:pt x="10017" y="-198"/>
                    <a:pt x="11583" y="-198"/>
                    <a:pt x="12522" y="784"/>
                  </a:cubicBezTo>
                  <a:cubicBezTo>
                    <a:pt x="13461" y="1766"/>
                    <a:pt x="13774" y="3729"/>
                    <a:pt x="12678" y="6184"/>
                  </a:cubicBezTo>
                  <a:cubicBezTo>
                    <a:pt x="11583" y="8638"/>
                    <a:pt x="9078" y="11584"/>
                    <a:pt x="7200" y="13711"/>
                  </a:cubicBezTo>
                  <a:cubicBezTo>
                    <a:pt x="5322" y="15838"/>
                    <a:pt x="4070" y="17147"/>
                    <a:pt x="4070" y="18457"/>
                  </a:cubicBezTo>
                  <a:cubicBezTo>
                    <a:pt x="4070" y="19766"/>
                    <a:pt x="5322" y="21075"/>
                    <a:pt x="8452" y="21238"/>
                  </a:cubicBezTo>
                  <a:cubicBezTo>
                    <a:pt x="11583" y="21402"/>
                    <a:pt x="16591" y="20420"/>
                    <a:pt x="21600" y="19438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077713" y="4302529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926" y="11375"/>
                    <a:pt x="9853" y="2735"/>
                    <a:pt x="13453" y="575"/>
                  </a:cubicBezTo>
                  <a:cubicBezTo>
                    <a:pt x="17053" y="-1585"/>
                    <a:pt x="19326" y="2735"/>
                    <a:pt x="21600" y="705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020563" y="4404692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07863" y="4296742"/>
              <a:ext cx="2413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971"/>
                    <a:pt x="2274" y="12343"/>
                    <a:pt x="3505" y="9514"/>
                  </a:cubicBezTo>
                  <a:cubicBezTo>
                    <a:pt x="4737" y="6686"/>
                    <a:pt x="6063" y="5657"/>
                    <a:pt x="7105" y="6171"/>
                  </a:cubicBezTo>
                  <a:cubicBezTo>
                    <a:pt x="8147" y="6686"/>
                    <a:pt x="8905" y="8743"/>
                    <a:pt x="9758" y="9771"/>
                  </a:cubicBezTo>
                  <a:cubicBezTo>
                    <a:pt x="10611" y="10800"/>
                    <a:pt x="11558" y="10800"/>
                    <a:pt x="12411" y="10029"/>
                  </a:cubicBezTo>
                  <a:cubicBezTo>
                    <a:pt x="13263" y="9257"/>
                    <a:pt x="14021" y="7714"/>
                    <a:pt x="15537" y="5914"/>
                  </a:cubicBezTo>
                  <a:cubicBezTo>
                    <a:pt x="17053" y="4114"/>
                    <a:pt x="19326" y="2057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01513" y="4385642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7" y="17400"/>
                    <a:pt x="3055" y="13200"/>
                    <a:pt x="4909" y="10800"/>
                  </a:cubicBezTo>
                  <a:cubicBezTo>
                    <a:pt x="6764" y="8400"/>
                    <a:pt x="8945" y="7800"/>
                    <a:pt x="10582" y="8100"/>
                  </a:cubicBezTo>
                  <a:cubicBezTo>
                    <a:pt x="12218" y="8400"/>
                    <a:pt x="13309" y="9600"/>
                    <a:pt x="15055" y="84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401563" y="4201492"/>
              <a:ext cx="2784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200"/>
                    <a:pt x="18514" y="6400"/>
                    <a:pt x="20057" y="10000"/>
                  </a:cubicBezTo>
                  <a:cubicBezTo>
                    <a:pt x="21600" y="13600"/>
                    <a:pt x="15429" y="17600"/>
                    <a:pt x="9257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1477763" y="439199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624283" y="4209959"/>
              <a:ext cx="72821" cy="321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6526" y="6679"/>
                  </a:moveTo>
                  <a:cubicBezTo>
                    <a:pt x="15292" y="4832"/>
                    <a:pt x="14057" y="2984"/>
                    <a:pt x="12514" y="1776"/>
                  </a:cubicBezTo>
                  <a:cubicBezTo>
                    <a:pt x="10972" y="568"/>
                    <a:pt x="9120" y="0"/>
                    <a:pt x="7269" y="0"/>
                  </a:cubicBezTo>
                  <a:cubicBezTo>
                    <a:pt x="5417" y="0"/>
                    <a:pt x="3566" y="568"/>
                    <a:pt x="2332" y="1279"/>
                  </a:cubicBezTo>
                  <a:cubicBezTo>
                    <a:pt x="1097" y="1989"/>
                    <a:pt x="480" y="2842"/>
                    <a:pt x="172" y="3837"/>
                  </a:cubicBezTo>
                  <a:cubicBezTo>
                    <a:pt x="-137" y="4832"/>
                    <a:pt x="-137" y="5968"/>
                    <a:pt x="1097" y="6750"/>
                  </a:cubicBezTo>
                  <a:cubicBezTo>
                    <a:pt x="2332" y="7532"/>
                    <a:pt x="4800" y="7958"/>
                    <a:pt x="6960" y="7887"/>
                  </a:cubicBezTo>
                  <a:cubicBezTo>
                    <a:pt x="9120" y="7816"/>
                    <a:pt x="10972" y="7247"/>
                    <a:pt x="13132" y="6608"/>
                  </a:cubicBezTo>
                  <a:cubicBezTo>
                    <a:pt x="15292" y="5968"/>
                    <a:pt x="17760" y="5258"/>
                    <a:pt x="19303" y="5258"/>
                  </a:cubicBezTo>
                  <a:cubicBezTo>
                    <a:pt x="20846" y="5258"/>
                    <a:pt x="21463" y="5968"/>
                    <a:pt x="21154" y="8455"/>
                  </a:cubicBezTo>
                  <a:cubicBezTo>
                    <a:pt x="20846" y="10942"/>
                    <a:pt x="19612" y="15205"/>
                    <a:pt x="18377" y="17692"/>
                  </a:cubicBezTo>
                  <a:cubicBezTo>
                    <a:pt x="17143" y="20179"/>
                    <a:pt x="15909" y="20889"/>
                    <a:pt x="14674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843546" y="4206037"/>
              <a:ext cx="129518" cy="30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39" fill="norm" stroke="1" extrusionOk="0">
                  <a:moveTo>
                    <a:pt x="21318" y="127"/>
                  </a:moveTo>
                  <a:cubicBezTo>
                    <a:pt x="19576" y="-22"/>
                    <a:pt x="17834" y="-171"/>
                    <a:pt x="15221" y="499"/>
                  </a:cubicBezTo>
                  <a:cubicBezTo>
                    <a:pt x="12608" y="1170"/>
                    <a:pt x="9124" y="2659"/>
                    <a:pt x="6512" y="5117"/>
                  </a:cubicBezTo>
                  <a:cubicBezTo>
                    <a:pt x="3899" y="7575"/>
                    <a:pt x="2157" y="11001"/>
                    <a:pt x="1112" y="13683"/>
                  </a:cubicBezTo>
                  <a:cubicBezTo>
                    <a:pt x="66" y="16364"/>
                    <a:pt x="-282" y="18301"/>
                    <a:pt x="241" y="19492"/>
                  </a:cubicBezTo>
                  <a:cubicBezTo>
                    <a:pt x="763" y="20684"/>
                    <a:pt x="2157" y="21131"/>
                    <a:pt x="3899" y="21280"/>
                  </a:cubicBezTo>
                  <a:cubicBezTo>
                    <a:pt x="5641" y="21429"/>
                    <a:pt x="7731" y="21280"/>
                    <a:pt x="9473" y="20982"/>
                  </a:cubicBezTo>
                  <a:cubicBezTo>
                    <a:pt x="11215" y="20684"/>
                    <a:pt x="12608" y="20237"/>
                    <a:pt x="13479" y="19269"/>
                  </a:cubicBezTo>
                  <a:cubicBezTo>
                    <a:pt x="14350" y="18301"/>
                    <a:pt x="14699" y="16811"/>
                    <a:pt x="12783" y="15843"/>
                  </a:cubicBezTo>
                  <a:cubicBezTo>
                    <a:pt x="10866" y="14875"/>
                    <a:pt x="6686" y="14428"/>
                    <a:pt x="2505" y="13981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889" name="Drawing"/>
          <p:cNvGrpSpPr/>
          <p:nvPr/>
        </p:nvGrpSpPr>
        <p:grpSpPr>
          <a:xfrm>
            <a:off x="3131608" y="5403849"/>
            <a:ext cx="7383993" cy="4084507"/>
            <a:chOff x="0" y="0"/>
            <a:chExt cx="7383991" cy="4084505"/>
          </a:xfrm>
        </p:grpSpPr>
        <p:sp>
          <p:nvSpPr>
            <p:cNvPr id="827" name="Line"/>
            <p:cNvSpPr/>
            <p:nvPr/>
          </p:nvSpPr>
          <p:spPr>
            <a:xfrm>
              <a:off x="94191" y="2482850"/>
              <a:ext cx="6330951" cy="31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2" fill="norm" stroke="1" extrusionOk="0">
                  <a:moveTo>
                    <a:pt x="0" y="0"/>
                  </a:moveTo>
                  <a:cubicBezTo>
                    <a:pt x="238" y="294"/>
                    <a:pt x="477" y="588"/>
                    <a:pt x="719" y="882"/>
                  </a:cubicBezTo>
                  <a:cubicBezTo>
                    <a:pt x="960" y="1176"/>
                    <a:pt x="1206" y="1469"/>
                    <a:pt x="1459" y="1763"/>
                  </a:cubicBezTo>
                  <a:cubicBezTo>
                    <a:pt x="1712" y="2057"/>
                    <a:pt x="1972" y="2351"/>
                    <a:pt x="2235" y="2645"/>
                  </a:cubicBezTo>
                  <a:cubicBezTo>
                    <a:pt x="2499" y="2939"/>
                    <a:pt x="2766" y="3233"/>
                    <a:pt x="3015" y="3527"/>
                  </a:cubicBezTo>
                  <a:cubicBezTo>
                    <a:pt x="3264" y="3820"/>
                    <a:pt x="3495" y="4114"/>
                    <a:pt x="3744" y="4408"/>
                  </a:cubicBezTo>
                  <a:cubicBezTo>
                    <a:pt x="3994" y="4702"/>
                    <a:pt x="4261" y="4996"/>
                    <a:pt x="4542" y="5290"/>
                  </a:cubicBezTo>
                  <a:cubicBezTo>
                    <a:pt x="4824" y="5584"/>
                    <a:pt x="5120" y="5878"/>
                    <a:pt x="5391" y="6098"/>
                  </a:cubicBezTo>
                  <a:cubicBezTo>
                    <a:pt x="5662" y="6318"/>
                    <a:pt x="5907" y="6465"/>
                    <a:pt x="6149" y="6686"/>
                  </a:cubicBezTo>
                  <a:cubicBezTo>
                    <a:pt x="6391" y="6906"/>
                    <a:pt x="6629" y="7200"/>
                    <a:pt x="6882" y="7494"/>
                  </a:cubicBezTo>
                  <a:cubicBezTo>
                    <a:pt x="7135" y="7788"/>
                    <a:pt x="7402" y="8082"/>
                    <a:pt x="7669" y="8376"/>
                  </a:cubicBezTo>
                  <a:cubicBezTo>
                    <a:pt x="7937" y="8669"/>
                    <a:pt x="8204" y="8963"/>
                    <a:pt x="8485" y="9331"/>
                  </a:cubicBezTo>
                  <a:cubicBezTo>
                    <a:pt x="8767" y="9698"/>
                    <a:pt x="9063" y="10139"/>
                    <a:pt x="9356" y="10506"/>
                  </a:cubicBezTo>
                  <a:cubicBezTo>
                    <a:pt x="9648" y="10873"/>
                    <a:pt x="9937" y="11167"/>
                    <a:pt x="10229" y="11461"/>
                  </a:cubicBezTo>
                  <a:cubicBezTo>
                    <a:pt x="10522" y="11755"/>
                    <a:pt x="10818" y="12049"/>
                    <a:pt x="11114" y="12343"/>
                  </a:cubicBezTo>
                  <a:cubicBezTo>
                    <a:pt x="11410" y="12637"/>
                    <a:pt x="11706" y="12931"/>
                    <a:pt x="12013" y="13224"/>
                  </a:cubicBezTo>
                  <a:cubicBezTo>
                    <a:pt x="12320" y="13518"/>
                    <a:pt x="12638" y="13812"/>
                    <a:pt x="12948" y="14106"/>
                  </a:cubicBezTo>
                  <a:cubicBezTo>
                    <a:pt x="13259" y="14400"/>
                    <a:pt x="13562" y="14694"/>
                    <a:pt x="13866" y="14988"/>
                  </a:cubicBezTo>
                  <a:cubicBezTo>
                    <a:pt x="14169" y="15282"/>
                    <a:pt x="14472" y="15576"/>
                    <a:pt x="14768" y="15869"/>
                  </a:cubicBezTo>
                  <a:cubicBezTo>
                    <a:pt x="15064" y="16163"/>
                    <a:pt x="15353" y="16457"/>
                    <a:pt x="15642" y="16824"/>
                  </a:cubicBezTo>
                  <a:cubicBezTo>
                    <a:pt x="15931" y="17192"/>
                    <a:pt x="16220" y="17633"/>
                    <a:pt x="16502" y="18000"/>
                  </a:cubicBezTo>
                  <a:cubicBezTo>
                    <a:pt x="16783" y="18367"/>
                    <a:pt x="17058" y="18661"/>
                    <a:pt x="17328" y="18955"/>
                  </a:cubicBezTo>
                  <a:cubicBezTo>
                    <a:pt x="17599" y="19249"/>
                    <a:pt x="17866" y="19543"/>
                    <a:pt x="18126" y="19837"/>
                  </a:cubicBezTo>
                  <a:cubicBezTo>
                    <a:pt x="18386" y="20131"/>
                    <a:pt x="18639" y="20424"/>
                    <a:pt x="18888" y="20645"/>
                  </a:cubicBezTo>
                  <a:cubicBezTo>
                    <a:pt x="19137" y="20865"/>
                    <a:pt x="19383" y="21012"/>
                    <a:pt x="19643" y="21159"/>
                  </a:cubicBezTo>
                  <a:cubicBezTo>
                    <a:pt x="19903" y="21306"/>
                    <a:pt x="20177" y="21453"/>
                    <a:pt x="20463" y="21527"/>
                  </a:cubicBezTo>
                  <a:cubicBezTo>
                    <a:pt x="20748" y="21600"/>
                    <a:pt x="21044" y="21600"/>
                    <a:pt x="21235" y="21527"/>
                  </a:cubicBezTo>
                  <a:cubicBezTo>
                    <a:pt x="21427" y="21453"/>
                    <a:pt x="21513" y="21306"/>
                    <a:pt x="21600" y="21159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17991" y="737735"/>
              <a:ext cx="6883401" cy="195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17010"/>
                  </a:moveTo>
                  <a:cubicBezTo>
                    <a:pt x="213" y="17197"/>
                    <a:pt x="425" y="17384"/>
                    <a:pt x="654" y="17548"/>
                  </a:cubicBezTo>
                  <a:cubicBezTo>
                    <a:pt x="883" y="17711"/>
                    <a:pt x="1129" y="17851"/>
                    <a:pt x="1368" y="17945"/>
                  </a:cubicBezTo>
                  <a:cubicBezTo>
                    <a:pt x="1607" y="18038"/>
                    <a:pt x="1840" y="18085"/>
                    <a:pt x="2069" y="18073"/>
                  </a:cubicBezTo>
                  <a:cubicBezTo>
                    <a:pt x="2298" y="18061"/>
                    <a:pt x="2524" y="17991"/>
                    <a:pt x="2733" y="17839"/>
                  </a:cubicBezTo>
                  <a:cubicBezTo>
                    <a:pt x="2942" y="17688"/>
                    <a:pt x="3135" y="17454"/>
                    <a:pt x="3341" y="17174"/>
                  </a:cubicBezTo>
                  <a:cubicBezTo>
                    <a:pt x="3547" y="16894"/>
                    <a:pt x="3766" y="16567"/>
                    <a:pt x="3962" y="16252"/>
                  </a:cubicBezTo>
                  <a:cubicBezTo>
                    <a:pt x="4158" y="15936"/>
                    <a:pt x="4331" y="15633"/>
                    <a:pt x="4520" y="15247"/>
                  </a:cubicBezTo>
                  <a:cubicBezTo>
                    <a:pt x="4709" y="14862"/>
                    <a:pt x="4915" y="14395"/>
                    <a:pt x="5094" y="13951"/>
                  </a:cubicBezTo>
                  <a:cubicBezTo>
                    <a:pt x="5274" y="13508"/>
                    <a:pt x="5427" y="13087"/>
                    <a:pt x="5573" y="12632"/>
                  </a:cubicBezTo>
                  <a:cubicBezTo>
                    <a:pt x="5719" y="12177"/>
                    <a:pt x="5858" y="11686"/>
                    <a:pt x="5981" y="11219"/>
                  </a:cubicBezTo>
                  <a:cubicBezTo>
                    <a:pt x="6104" y="10752"/>
                    <a:pt x="6210" y="10309"/>
                    <a:pt x="6317" y="9842"/>
                  </a:cubicBezTo>
                  <a:cubicBezTo>
                    <a:pt x="6423" y="9375"/>
                    <a:pt x="6529" y="8884"/>
                    <a:pt x="6645" y="8324"/>
                  </a:cubicBezTo>
                  <a:cubicBezTo>
                    <a:pt x="6762" y="7763"/>
                    <a:pt x="6888" y="7133"/>
                    <a:pt x="7021" y="6467"/>
                  </a:cubicBezTo>
                  <a:cubicBezTo>
                    <a:pt x="7154" y="5802"/>
                    <a:pt x="7293" y="5101"/>
                    <a:pt x="7449" y="4401"/>
                  </a:cubicBezTo>
                  <a:cubicBezTo>
                    <a:pt x="7605" y="3700"/>
                    <a:pt x="7778" y="3000"/>
                    <a:pt x="7944" y="2439"/>
                  </a:cubicBezTo>
                  <a:cubicBezTo>
                    <a:pt x="8110" y="1879"/>
                    <a:pt x="8269" y="1458"/>
                    <a:pt x="8412" y="1143"/>
                  </a:cubicBezTo>
                  <a:cubicBezTo>
                    <a:pt x="8555" y="828"/>
                    <a:pt x="8681" y="618"/>
                    <a:pt x="8824" y="454"/>
                  </a:cubicBezTo>
                  <a:cubicBezTo>
                    <a:pt x="8967" y="291"/>
                    <a:pt x="9126" y="174"/>
                    <a:pt x="9289" y="92"/>
                  </a:cubicBezTo>
                  <a:cubicBezTo>
                    <a:pt x="9452" y="11"/>
                    <a:pt x="9618" y="-36"/>
                    <a:pt x="9804" y="34"/>
                  </a:cubicBezTo>
                  <a:cubicBezTo>
                    <a:pt x="9990" y="104"/>
                    <a:pt x="10196" y="291"/>
                    <a:pt x="10378" y="536"/>
                  </a:cubicBezTo>
                  <a:cubicBezTo>
                    <a:pt x="10561" y="781"/>
                    <a:pt x="10720" y="1085"/>
                    <a:pt x="10876" y="1494"/>
                  </a:cubicBezTo>
                  <a:cubicBezTo>
                    <a:pt x="11032" y="1902"/>
                    <a:pt x="11185" y="2416"/>
                    <a:pt x="11335" y="2988"/>
                  </a:cubicBezTo>
                  <a:cubicBezTo>
                    <a:pt x="11484" y="3560"/>
                    <a:pt x="11630" y="4191"/>
                    <a:pt x="11766" y="4821"/>
                  </a:cubicBezTo>
                  <a:cubicBezTo>
                    <a:pt x="11903" y="5452"/>
                    <a:pt x="12029" y="6082"/>
                    <a:pt x="12148" y="6713"/>
                  </a:cubicBezTo>
                  <a:cubicBezTo>
                    <a:pt x="12268" y="7343"/>
                    <a:pt x="12381" y="7974"/>
                    <a:pt x="12497" y="8616"/>
                  </a:cubicBezTo>
                  <a:cubicBezTo>
                    <a:pt x="12613" y="9258"/>
                    <a:pt x="12733" y="9912"/>
                    <a:pt x="12869" y="10601"/>
                  </a:cubicBezTo>
                  <a:cubicBezTo>
                    <a:pt x="13005" y="11289"/>
                    <a:pt x="13158" y="12013"/>
                    <a:pt x="13311" y="12690"/>
                  </a:cubicBezTo>
                  <a:cubicBezTo>
                    <a:pt x="13463" y="13368"/>
                    <a:pt x="13616" y="13998"/>
                    <a:pt x="13786" y="14570"/>
                  </a:cubicBezTo>
                  <a:cubicBezTo>
                    <a:pt x="13955" y="15142"/>
                    <a:pt x="14141" y="15656"/>
                    <a:pt x="14337" y="16088"/>
                  </a:cubicBezTo>
                  <a:cubicBezTo>
                    <a:pt x="14533" y="16520"/>
                    <a:pt x="14739" y="16870"/>
                    <a:pt x="14968" y="17186"/>
                  </a:cubicBezTo>
                  <a:cubicBezTo>
                    <a:pt x="15197" y="17501"/>
                    <a:pt x="15449" y="17781"/>
                    <a:pt x="15708" y="18015"/>
                  </a:cubicBezTo>
                  <a:cubicBezTo>
                    <a:pt x="15968" y="18248"/>
                    <a:pt x="16233" y="18435"/>
                    <a:pt x="16496" y="18610"/>
                  </a:cubicBezTo>
                  <a:cubicBezTo>
                    <a:pt x="16758" y="18785"/>
                    <a:pt x="17017" y="18949"/>
                    <a:pt x="17289" y="19124"/>
                  </a:cubicBezTo>
                  <a:cubicBezTo>
                    <a:pt x="17562" y="19299"/>
                    <a:pt x="17847" y="19486"/>
                    <a:pt x="18130" y="19661"/>
                  </a:cubicBezTo>
                  <a:cubicBezTo>
                    <a:pt x="18412" y="19836"/>
                    <a:pt x="18691" y="19999"/>
                    <a:pt x="18970" y="20151"/>
                  </a:cubicBezTo>
                  <a:cubicBezTo>
                    <a:pt x="19249" y="20303"/>
                    <a:pt x="19528" y="20443"/>
                    <a:pt x="19803" y="20572"/>
                  </a:cubicBezTo>
                  <a:cubicBezTo>
                    <a:pt x="20079" y="20700"/>
                    <a:pt x="20351" y="20817"/>
                    <a:pt x="20597" y="20922"/>
                  </a:cubicBezTo>
                  <a:cubicBezTo>
                    <a:pt x="20843" y="21027"/>
                    <a:pt x="21062" y="21120"/>
                    <a:pt x="21225" y="21225"/>
                  </a:cubicBezTo>
                  <a:cubicBezTo>
                    <a:pt x="21387" y="21330"/>
                    <a:pt x="21494" y="21447"/>
                    <a:pt x="21600" y="2156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059641" y="800100"/>
              <a:ext cx="423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39"/>
                    <a:pt x="21600" y="12077"/>
                    <a:pt x="21600" y="15677"/>
                  </a:cubicBezTo>
                  <a:cubicBezTo>
                    <a:pt x="21600" y="19277"/>
                    <a:pt x="10800" y="20439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054993" y="1301750"/>
              <a:ext cx="63022" cy="136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8253" y="0"/>
                  </a:moveTo>
                  <a:cubicBezTo>
                    <a:pt x="19646" y="1340"/>
                    <a:pt x="21040" y="2679"/>
                    <a:pt x="20692" y="3901"/>
                  </a:cubicBezTo>
                  <a:cubicBezTo>
                    <a:pt x="20343" y="5124"/>
                    <a:pt x="18253" y="6229"/>
                    <a:pt x="16163" y="7300"/>
                  </a:cubicBezTo>
                  <a:cubicBezTo>
                    <a:pt x="14072" y="8372"/>
                    <a:pt x="11982" y="9410"/>
                    <a:pt x="11285" y="10582"/>
                  </a:cubicBezTo>
                  <a:cubicBezTo>
                    <a:pt x="10588" y="11754"/>
                    <a:pt x="11285" y="13060"/>
                    <a:pt x="11634" y="14367"/>
                  </a:cubicBezTo>
                  <a:cubicBezTo>
                    <a:pt x="11982" y="15673"/>
                    <a:pt x="11982" y="16979"/>
                    <a:pt x="11634" y="17967"/>
                  </a:cubicBezTo>
                  <a:cubicBezTo>
                    <a:pt x="11285" y="18954"/>
                    <a:pt x="10588" y="19624"/>
                    <a:pt x="10240" y="20043"/>
                  </a:cubicBezTo>
                  <a:cubicBezTo>
                    <a:pt x="9892" y="20461"/>
                    <a:pt x="9892" y="20629"/>
                    <a:pt x="9892" y="20796"/>
                  </a:cubicBezTo>
                  <a:cubicBezTo>
                    <a:pt x="9892" y="20964"/>
                    <a:pt x="9892" y="21131"/>
                    <a:pt x="8846" y="21148"/>
                  </a:cubicBezTo>
                  <a:cubicBezTo>
                    <a:pt x="7801" y="21165"/>
                    <a:pt x="5711" y="21031"/>
                    <a:pt x="3621" y="21031"/>
                  </a:cubicBezTo>
                  <a:cubicBezTo>
                    <a:pt x="1530" y="21031"/>
                    <a:pt x="-560" y="21165"/>
                    <a:pt x="137" y="21215"/>
                  </a:cubicBezTo>
                  <a:cubicBezTo>
                    <a:pt x="834" y="21265"/>
                    <a:pt x="4317" y="21232"/>
                    <a:pt x="4666" y="21265"/>
                  </a:cubicBezTo>
                  <a:cubicBezTo>
                    <a:pt x="5014" y="21299"/>
                    <a:pt x="2227" y="21399"/>
                    <a:pt x="2575" y="21449"/>
                  </a:cubicBezTo>
                  <a:cubicBezTo>
                    <a:pt x="2924" y="21500"/>
                    <a:pt x="6408" y="21500"/>
                    <a:pt x="7105" y="21433"/>
                  </a:cubicBezTo>
                  <a:cubicBezTo>
                    <a:pt x="7801" y="21366"/>
                    <a:pt x="5711" y="21232"/>
                    <a:pt x="5014" y="21248"/>
                  </a:cubicBezTo>
                  <a:cubicBezTo>
                    <a:pt x="4317" y="21265"/>
                    <a:pt x="5014" y="21433"/>
                    <a:pt x="5711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2928326" y="2730500"/>
              <a:ext cx="226745" cy="33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535" fill="norm" stroke="1" extrusionOk="0">
                  <a:moveTo>
                    <a:pt x="11593" y="8452"/>
                  </a:moveTo>
                  <a:cubicBezTo>
                    <a:pt x="11593" y="7513"/>
                    <a:pt x="11593" y="6574"/>
                    <a:pt x="10906" y="6104"/>
                  </a:cubicBezTo>
                  <a:cubicBezTo>
                    <a:pt x="10219" y="5635"/>
                    <a:pt x="8844" y="5635"/>
                    <a:pt x="6979" y="6440"/>
                  </a:cubicBezTo>
                  <a:cubicBezTo>
                    <a:pt x="5113" y="7245"/>
                    <a:pt x="2757" y="8855"/>
                    <a:pt x="1382" y="11068"/>
                  </a:cubicBezTo>
                  <a:cubicBezTo>
                    <a:pt x="8" y="13282"/>
                    <a:pt x="-385" y="16099"/>
                    <a:pt x="400" y="18179"/>
                  </a:cubicBezTo>
                  <a:cubicBezTo>
                    <a:pt x="1186" y="20258"/>
                    <a:pt x="3150" y="21600"/>
                    <a:pt x="6095" y="21533"/>
                  </a:cubicBezTo>
                  <a:cubicBezTo>
                    <a:pt x="9040" y="21466"/>
                    <a:pt x="12968" y="19990"/>
                    <a:pt x="15913" y="17911"/>
                  </a:cubicBezTo>
                  <a:cubicBezTo>
                    <a:pt x="18859" y="15831"/>
                    <a:pt x="20822" y="13148"/>
                    <a:pt x="21019" y="10867"/>
                  </a:cubicBezTo>
                  <a:cubicBezTo>
                    <a:pt x="21215" y="8586"/>
                    <a:pt x="19644" y="6708"/>
                    <a:pt x="17680" y="4964"/>
                  </a:cubicBezTo>
                  <a:cubicBezTo>
                    <a:pt x="15717" y="3220"/>
                    <a:pt x="13360" y="1610"/>
                    <a:pt x="11004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643841" y="781049"/>
              <a:ext cx="4635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9" y="18372"/>
                    <a:pt x="5918" y="15145"/>
                    <a:pt x="8926" y="12290"/>
                  </a:cubicBezTo>
                  <a:cubicBezTo>
                    <a:pt x="11934" y="9434"/>
                    <a:pt x="14992" y="6952"/>
                    <a:pt x="17112" y="4966"/>
                  </a:cubicBezTo>
                  <a:cubicBezTo>
                    <a:pt x="19233" y="2979"/>
                    <a:pt x="20416" y="149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935941" y="730250"/>
              <a:ext cx="21416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600" fill="norm" stroke="1" extrusionOk="0">
                  <a:moveTo>
                    <a:pt x="0" y="0"/>
                  </a:moveTo>
                  <a:cubicBezTo>
                    <a:pt x="5243" y="0"/>
                    <a:pt x="10485" y="0"/>
                    <a:pt x="14155" y="771"/>
                  </a:cubicBezTo>
                  <a:cubicBezTo>
                    <a:pt x="17825" y="1543"/>
                    <a:pt x="19922" y="3086"/>
                    <a:pt x="20761" y="5271"/>
                  </a:cubicBezTo>
                  <a:cubicBezTo>
                    <a:pt x="21600" y="7457"/>
                    <a:pt x="21181" y="10286"/>
                    <a:pt x="20342" y="13114"/>
                  </a:cubicBezTo>
                  <a:cubicBezTo>
                    <a:pt x="19503" y="15943"/>
                    <a:pt x="18245" y="18771"/>
                    <a:pt x="16986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4443941" y="471550"/>
              <a:ext cx="463551" cy="432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5895"/>
                  </a:moveTo>
                  <a:cubicBezTo>
                    <a:pt x="99" y="5370"/>
                    <a:pt x="197" y="4846"/>
                    <a:pt x="937" y="4269"/>
                  </a:cubicBezTo>
                  <a:cubicBezTo>
                    <a:pt x="1677" y="3693"/>
                    <a:pt x="3058" y="3064"/>
                    <a:pt x="5523" y="2330"/>
                  </a:cubicBezTo>
                  <a:cubicBezTo>
                    <a:pt x="7989" y="1596"/>
                    <a:pt x="11540" y="757"/>
                    <a:pt x="13710" y="337"/>
                  </a:cubicBezTo>
                  <a:cubicBezTo>
                    <a:pt x="15879" y="-82"/>
                    <a:pt x="16668" y="-82"/>
                    <a:pt x="16915" y="180"/>
                  </a:cubicBezTo>
                  <a:cubicBezTo>
                    <a:pt x="17162" y="442"/>
                    <a:pt x="16866" y="967"/>
                    <a:pt x="15830" y="2120"/>
                  </a:cubicBezTo>
                  <a:cubicBezTo>
                    <a:pt x="14795" y="3273"/>
                    <a:pt x="13019" y="5056"/>
                    <a:pt x="10997" y="7205"/>
                  </a:cubicBezTo>
                  <a:cubicBezTo>
                    <a:pt x="8975" y="9355"/>
                    <a:pt x="6707" y="11871"/>
                    <a:pt x="5129" y="13759"/>
                  </a:cubicBezTo>
                  <a:cubicBezTo>
                    <a:pt x="3551" y="15646"/>
                    <a:pt x="2663" y="16904"/>
                    <a:pt x="2071" y="17743"/>
                  </a:cubicBezTo>
                  <a:cubicBezTo>
                    <a:pt x="1479" y="18582"/>
                    <a:pt x="1184" y="19001"/>
                    <a:pt x="986" y="19526"/>
                  </a:cubicBezTo>
                  <a:cubicBezTo>
                    <a:pt x="789" y="20050"/>
                    <a:pt x="690" y="20679"/>
                    <a:pt x="888" y="21046"/>
                  </a:cubicBezTo>
                  <a:cubicBezTo>
                    <a:pt x="1085" y="21413"/>
                    <a:pt x="1578" y="21518"/>
                    <a:pt x="3353" y="21361"/>
                  </a:cubicBezTo>
                  <a:cubicBezTo>
                    <a:pt x="5129" y="21203"/>
                    <a:pt x="8186" y="20784"/>
                    <a:pt x="11047" y="20260"/>
                  </a:cubicBezTo>
                  <a:cubicBezTo>
                    <a:pt x="13907" y="19735"/>
                    <a:pt x="16570" y="19106"/>
                    <a:pt x="18296" y="18739"/>
                  </a:cubicBezTo>
                  <a:cubicBezTo>
                    <a:pt x="20022" y="18372"/>
                    <a:pt x="20811" y="18268"/>
                    <a:pt x="21600" y="1816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689004" y="2675466"/>
              <a:ext cx="107452" cy="146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297" fill="norm" stroke="1" extrusionOk="0">
                  <a:moveTo>
                    <a:pt x="15462" y="2469"/>
                  </a:moveTo>
                  <a:cubicBezTo>
                    <a:pt x="14215" y="1234"/>
                    <a:pt x="12969" y="0"/>
                    <a:pt x="11723" y="0"/>
                  </a:cubicBezTo>
                  <a:cubicBezTo>
                    <a:pt x="10477" y="0"/>
                    <a:pt x="9231" y="1234"/>
                    <a:pt x="7985" y="4011"/>
                  </a:cubicBezTo>
                  <a:cubicBezTo>
                    <a:pt x="6739" y="6789"/>
                    <a:pt x="5492" y="11109"/>
                    <a:pt x="5077" y="14040"/>
                  </a:cubicBezTo>
                  <a:cubicBezTo>
                    <a:pt x="4662" y="16971"/>
                    <a:pt x="5077" y="18514"/>
                    <a:pt x="6323" y="19131"/>
                  </a:cubicBezTo>
                  <a:cubicBezTo>
                    <a:pt x="7569" y="19749"/>
                    <a:pt x="9646" y="19440"/>
                    <a:pt x="11515" y="17743"/>
                  </a:cubicBezTo>
                  <a:cubicBezTo>
                    <a:pt x="13385" y="16046"/>
                    <a:pt x="15046" y="12960"/>
                    <a:pt x="16085" y="10337"/>
                  </a:cubicBezTo>
                  <a:cubicBezTo>
                    <a:pt x="17123" y="7714"/>
                    <a:pt x="17539" y="5554"/>
                    <a:pt x="16292" y="4320"/>
                  </a:cubicBezTo>
                  <a:cubicBezTo>
                    <a:pt x="15046" y="3086"/>
                    <a:pt x="12139" y="2777"/>
                    <a:pt x="9646" y="3394"/>
                  </a:cubicBezTo>
                  <a:cubicBezTo>
                    <a:pt x="7154" y="4011"/>
                    <a:pt x="5077" y="5554"/>
                    <a:pt x="3831" y="8023"/>
                  </a:cubicBezTo>
                  <a:cubicBezTo>
                    <a:pt x="2585" y="10491"/>
                    <a:pt x="2169" y="13886"/>
                    <a:pt x="2585" y="16200"/>
                  </a:cubicBezTo>
                  <a:cubicBezTo>
                    <a:pt x="3000" y="18514"/>
                    <a:pt x="4246" y="19749"/>
                    <a:pt x="5908" y="20520"/>
                  </a:cubicBezTo>
                  <a:cubicBezTo>
                    <a:pt x="7569" y="21291"/>
                    <a:pt x="9646" y="21600"/>
                    <a:pt x="11100" y="20829"/>
                  </a:cubicBezTo>
                  <a:cubicBezTo>
                    <a:pt x="12554" y="20057"/>
                    <a:pt x="13385" y="18206"/>
                    <a:pt x="13592" y="16354"/>
                  </a:cubicBezTo>
                  <a:cubicBezTo>
                    <a:pt x="13800" y="14503"/>
                    <a:pt x="13385" y="12651"/>
                    <a:pt x="11723" y="11571"/>
                  </a:cubicBezTo>
                  <a:cubicBezTo>
                    <a:pt x="10062" y="10491"/>
                    <a:pt x="7154" y="10183"/>
                    <a:pt x="4869" y="10491"/>
                  </a:cubicBezTo>
                  <a:cubicBezTo>
                    <a:pt x="2585" y="10800"/>
                    <a:pt x="923" y="11726"/>
                    <a:pt x="300" y="12960"/>
                  </a:cubicBezTo>
                  <a:cubicBezTo>
                    <a:pt x="-323" y="14194"/>
                    <a:pt x="92" y="15737"/>
                    <a:pt x="923" y="17280"/>
                  </a:cubicBezTo>
                  <a:cubicBezTo>
                    <a:pt x="1754" y="18823"/>
                    <a:pt x="3000" y="20366"/>
                    <a:pt x="5492" y="20983"/>
                  </a:cubicBezTo>
                  <a:cubicBezTo>
                    <a:pt x="7985" y="21600"/>
                    <a:pt x="11723" y="21291"/>
                    <a:pt x="13592" y="20211"/>
                  </a:cubicBezTo>
                  <a:cubicBezTo>
                    <a:pt x="15462" y="19131"/>
                    <a:pt x="15462" y="17280"/>
                    <a:pt x="14423" y="16663"/>
                  </a:cubicBezTo>
                  <a:cubicBezTo>
                    <a:pt x="13385" y="16046"/>
                    <a:pt x="11308" y="16663"/>
                    <a:pt x="11515" y="17126"/>
                  </a:cubicBezTo>
                  <a:cubicBezTo>
                    <a:pt x="11723" y="17589"/>
                    <a:pt x="14215" y="17897"/>
                    <a:pt x="16500" y="17743"/>
                  </a:cubicBezTo>
                  <a:cubicBezTo>
                    <a:pt x="18785" y="17589"/>
                    <a:pt x="20862" y="16971"/>
                    <a:pt x="21069" y="16200"/>
                  </a:cubicBezTo>
                  <a:cubicBezTo>
                    <a:pt x="21277" y="15429"/>
                    <a:pt x="19615" y="14503"/>
                    <a:pt x="16500" y="14040"/>
                  </a:cubicBezTo>
                  <a:cubicBezTo>
                    <a:pt x="13385" y="13577"/>
                    <a:pt x="8815" y="13577"/>
                    <a:pt x="8400" y="13577"/>
                  </a:cubicBezTo>
                  <a:cubicBezTo>
                    <a:pt x="7985" y="13577"/>
                    <a:pt x="11723" y="13577"/>
                    <a:pt x="13177" y="14811"/>
                  </a:cubicBezTo>
                  <a:cubicBezTo>
                    <a:pt x="14631" y="16046"/>
                    <a:pt x="13800" y="18514"/>
                    <a:pt x="12969" y="2098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610933" y="3175425"/>
              <a:ext cx="262385" cy="234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561" fill="norm" stroke="1" extrusionOk="0">
                  <a:moveTo>
                    <a:pt x="2418" y="2880"/>
                  </a:moveTo>
                  <a:cubicBezTo>
                    <a:pt x="1218" y="2491"/>
                    <a:pt x="18" y="2102"/>
                    <a:pt x="18" y="1712"/>
                  </a:cubicBezTo>
                  <a:cubicBezTo>
                    <a:pt x="18" y="1323"/>
                    <a:pt x="1218" y="934"/>
                    <a:pt x="4133" y="642"/>
                  </a:cubicBezTo>
                  <a:cubicBezTo>
                    <a:pt x="7047" y="350"/>
                    <a:pt x="11676" y="156"/>
                    <a:pt x="14418" y="58"/>
                  </a:cubicBezTo>
                  <a:cubicBezTo>
                    <a:pt x="17161" y="-39"/>
                    <a:pt x="18018" y="-39"/>
                    <a:pt x="18961" y="253"/>
                  </a:cubicBezTo>
                  <a:cubicBezTo>
                    <a:pt x="19904" y="545"/>
                    <a:pt x="20933" y="1129"/>
                    <a:pt x="21190" y="1810"/>
                  </a:cubicBezTo>
                  <a:cubicBezTo>
                    <a:pt x="21447" y="2491"/>
                    <a:pt x="20933" y="3269"/>
                    <a:pt x="18790" y="5020"/>
                  </a:cubicBezTo>
                  <a:cubicBezTo>
                    <a:pt x="16647" y="6772"/>
                    <a:pt x="12876" y="9496"/>
                    <a:pt x="9961" y="11442"/>
                  </a:cubicBezTo>
                  <a:cubicBezTo>
                    <a:pt x="7047" y="13388"/>
                    <a:pt x="4990" y="14556"/>
                    <a:pt x="3276" y="15626"/>
                  </a:cubicBezTo>
                  <a:cubicBezTo>
                    <a:pt x="1561" y="16696"/>
                    <a:pt x="190" y="17669"/>
                    <a:pt x="18" y="18156"/>
                  </a:cubicBezTo>
                  <a:cubicBezTo>
                    <a:pt x="-153" y="18642"/>
                    <a:pt x="876" y="18642"/>
                    <a:pt x="3447" y="18642"/>
                  </a:cubicBezTo>
                  <a:cubicBezTo>
                    <a:pt x="6018" y="18642"/>
                    <a:pt x="10133" y="18642"/>
                    <a:pt x="13218" y="19129"/>
                  </a:cubicBezTo>
                  <a:cubicBezTo>
                    <a:pt x="16304" y="19615"/>
                    <a:pt x="18361" y="20588"/>
                    <a:pt x="20418" y="21561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844903" y="3390900"/>
              <a:ext cx="13243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21452" y="0"/>
                  </a:moveTo>
                  <a:cubicBezTo>
                    <a:pt x="18366" y="4267"/>
                    <a:pt x="15281" y="8533"/>
                    <a:pt x="12881" y="11333"/>
                  </a:cubicBezTo>
                  <a:cubicBezTo>
                    <a:pt x="10481" y="14133"/>
                    <a:pt x="8766" y="15467"/>
                    <a:pt x="7223" y="16667"/>
                  </a:cubicBezTo>
                  <a:cubicBezTo>
                    <a:pt x="5681" y="17867"/>
                    <a:pt x="4309" y="18933"/>
                    <a:pt x="3109" y="18933"/>
                  </a:cubicBezTo>
                  <a:cubicBezTo>
                    <a:pt x="1909" y="18933"/>
                    <a:pt x="881" y="17867"/>
                    <a:pt x="366" y="16667"/>
                  </a:cubicBezTo>
                  <a:cubicBezTo>
                    <a:pt x="-148" y="15467"/>
                    <a:pt x="-148" y="14133"/>
                    <a:pt x="538" y="13067"/>
                  </a:cubicBezTo>
                  <a:cubicBezTo>
                    <a:pt x="1223" y="12000"/>
                    <a:pt x="2595" y="11200"/>
                    <a:pt x="4138" y="11333"/>
                  </a:cubicBezTo>
                  <a:cubicBezTo>
                    <a:pt x="5681" y="11467"/>
                    <a:pt x="7395" y="12533"/>
                    <a:pt x="9623" y="14400"/>
                  </a:cubicBezTo>
                  <a:cubicBezTo>
                    <a:pt x="11852" y="16267"/>
                    <a:pt x="14595" y="18933"/>
                    <a:pt x="17338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964641" y="3409950"/>
              <a:ext cx="1143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3677"/>
                    <a:pt x="15200" y="7353"/>
                    <a:pt x="11600" y="10953"/>
                  </a:cubicBezTo>
                  <a:cubicBezTo>
                    <a:pt x="8000" y="14553"/>
                    <a:pt x="4000" y="18077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5070474" y="3582579"/>
              <a:ext cx="148168" cy="18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" y="2746"/>
                  </a:moveTo>
                  <a:cubicBezTo>
                    <a:pt x="3086" y="1786"/>
                    <a:pt x="4011" y="826"/>
                    <a:pt x="5400" y="346"/>
                  </a:cubicBezTo>
                  <a:cubicBezTo>
                    <a:pt x="6789" y="-134"/>
                    <a:pt x="8640" y="-134"/>
                    <a:pt x="9720" y="466"/>
                  </a:cubicBezTo>
                  <a:cubicBezTo>
                    <a:pt x="10800" y="1066"/>
                    <a:pt x="11109" y="2266"/>
                    <a:pt x="9874" y="4906"/>
                  </a:cubicBezTo>
                  <a:cubicBezTo>
                    <a:pt x="8640" y="7546"/>
                    <a:pt x="5863" y="11626"/>
                    <a:pt x="3703" y="14626"/>
                  </a:cubicBezTo>
                  <a:cubicBezTo>
                    <a:pt x="1543" y="17626"/>
                    <a:pt x="0" y="19546"/>
                    <a:pt x="0" y="20506"/>
                  </a:cubicBezTo>
                  <a:cubicBezTo>
                    <a:pt x="0" y="21466"/>
                    <a:pt x="1543" y="21466"/>
                    <a:pt x="5400" y="21346"/>
                  </a:cubicBezTo>
                  <a:cubicBezTo>
                    <a:pt x="9257" y="21226"/>
                    <a:pt x="15429" y="20986"/>
                    <a:pt x="21600" y="20746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761441" y="2283883"/>
              <a:ext cx="44451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9"/>
                  </a:moveTo>
                  <a:cubicBezTo>
                    <a:pt x="2057" y="460"/>
                    <a:pt x="4114" y="0"/>
                    <a:pt x="5657" y="0"/>
                  </a:cubicBezTo>
                  <a:cubicBezTo>
                    <a:pt x="7200" y="0"/>
                    <a:pt x="8229" y="460"/>
                    <a:pt x="9771" y="2068"/>
                  </a:cubicBezTo>
                  <a:cubicBezTo>
                    <a:pt x="11314" y="3677"/>
                    <a:pt x="13371" y="6434"/>
                    <a:pt x="14914" y="9283"/>
                  </a:cubicBezTo>
                  <a:cubicBezTo>
                    <a:pt x="16457" y="12133"/>
                    <a:pt x="17486" y="15074"/>
                    <a:pt x="18514" y="17142"/>
                  </a:cubicBezTo>
                  <a:cubicBezTo>
                    <a:pt x="19543" y="19210"/>
                    <a:pt x="20571" y="20405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902149" y="2387600"/>
              <a:ext cx="132343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76" fill="norm" stroke="1" extrusionOk="0">
                  <a:moveTo>
                    <a:pt x="21437" y="0"/>
                  </a:moveTo>
                  <a:cubicBezTo>
                    <a:pt x="15951" y="4596"/>
                    <a:pt x="10466" y="9191"/>
                    <a:pt x="6866" y="12294"/>
                  </a:cubicBezTo>
                  <a:cubicBezTo>
                    <a:pt x="3266" y="15396"/>
                    <a:pt x="1551" y="17004"/>
                    <a:pt x="694" y="18383"/>
                  </a:cubicBezTo>
                  <a:cubicBezTo>
                    <a:pt x="-163" y="19762"/>
                    <a:pt x="-163" y="20911"/>
                    <a:pt x="351" y="21255"/>
                  </a:cubicBezTo>
                  <a:cubicBezTo>
                    <a:pt x="866" y="21600"/>
                    <a:pt x="1894" y="21140"/>
                    <a:pt x="2923" y="20681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932891" y="2425700"/>
              <a:ext cx="254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0" y="2250"/>
                    <a:pt x="16920" y="4500"/>
                    <a:pt x="13950" y="7500"/>
                  </a:cubicBezTo>
                  <a:cubicBezTo>
                    <a:pt x="10980" y="10500"/>
                    <a:pt x="7380" y="14250"/>
                    <a:pt x="4950" y="16725"/>
                  </a:cubicBezTo>
                  <a:cubicBezTo>
                    <a:pt x="2520" y="19200"/>
                    <a:pt x="1260" y="204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5351991" y="2559050"/>
              <a:ext cx="1905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176"/>
                    <a:pt x="14400" y="6353"/>
                    <a:pt x="10800" y="9953"/>
                  </a:cubicBezTo>
                  <a:cubicBezTo>
                    <a:pt x="7200" y="13553"/>
                    <a:pt x="3600" y="17576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5500158" y="2527300"/>
              <a:ext cx="2391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600" fill="norm" stroke="1" extrusionOk="0">
                  <a:moveTo>
                    <a:pt x="21224" y="0"/>
                  </a:moveTo>
                  <a:cubicBezTo>
                    <a:pt x="16528" y="3032"/>
                    <a:pt x="11833" y="6063"/>
                    <a:pt x="8170" y="9189"/>
                  </a:cubicBezTo>
                  <a:cubicBezTo>
                    <a:pt x="4507" y="12316"/>
                    <a:pt x="1878" y="15537"/>
                    <a:pt x="751" y="17621"/>
                  </a:cubicBezTo>
                  <a:cubicBezTo>
                    <a:pt x="-376" y="19705"/>
                    <a:pt x="0" y="20653"/>
                    <a:pt x="375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777441" y="2603499"/>
              <a:ext cx="171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33" y="3273"/>
                    <a:pt x="11467" y="6545"/>
                    <a:pt x="7867" y="10145"/>
                  </a:cubicBezTo>
                  <a:cubicBezTo>
                    <a:pt x="4267" y="13745"/>
                    <a:pt x="2133" y="17673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847291" y="2622550"/>
              <a:ext cx="2730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21" y="1400"/>
                    <a:pt x="16242" y="2800"/>
                    <a:pt x="12642" y="6400"/>
                  </a:cubicBezTo>
                  <a:cubicBezTo>
                    <a:pt x="9042" y="10000"/>
                    <a:pt x="4521" y="158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345641" y="2194983"/>
              <a:ext cx="827121" cy="56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20" fill="norm" stroke="1" extrusionOk="0">
                  <a:moveTo>
                    <a:pt x="0" y="21520"/>
                  </a:moveTo>
                  <a:cubicBezTo>
                    <a:pt x="716" y="20155"/>
                    <a:pt x="1433" y="18790"/>
                    <a:pt x="1901" y="17746"/>
                  </a:cubicBezTo>
                  <a:cubicBezTo>
                    <a:pt x="2369" y="16702"/>
                    <a:pt x="2590" y="15979"/>
                    <a:pt x="3196" y="14735"/>
                  </a:cubicBezTo>
                  <a:cubicBezTo>
                    <a:pt x="3802" y="13490"/>
                    <a:pt x="4794" y="11724"/>
                    <a:pt x="6061" y="10158"/>
                  </a:cubicBezTo>
                  <a:cubicBezTo>
                    <a:pt x="7329" y="8592"/>
                    <a:pt x="8871" y="7227"/>
                    <a:pt x="10690" y="5862"/>
                  </a:cubicBezTo>
                  <a:cubicBezTo>
                    <a:pt x="12508" y="4497"/>
                    <a:pt x="14602" y="3132"/>
                    <a:pt x="16255" y="2168"/>
                  </a:cubicBezTo>
                  <a:cubicBezTo>
                    <a:pt x="17908" y="1205"/>
                    <a:pt x="19120" y="643"/>
                    <a:pt x="19947" y="321"/>
                  </a:cubicBezTo>
                  <a:cubicBezTo>
                    <a:pt x="20773" y="0"/>
                    <a:pt x="21214" y="-80"/>
                    <a:pt x="21407" y="81"/>
                  </a:cubicBezTo>
                  <a:cubicBezTo>
                    <a:pt x="21600" y="241"/>
                    <a:pt x="21545" y="643"/>
                    <a:pt x="21407" y="964"/>
                  </a:cubicBezTo>
                  <a:cubicBezTo>
                    <a:pt x="21269" y="1285"/>
                    <a:pt x="21049" y="1526"/>
                    <a:pt x="20829" y="176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037791" y="2098939"/>
              <a:ext cx="257214" cy="25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87" fill="norm" stroke="1" extrusionOk="0">
                  <a:moveTo>
                    <a:pt x="0" y="2973"/>
                  </a:moveTo>
                  <a:cubicBezTo>
                    <a:pt x="0" y="2065"/>
                    <a:pt x="0" y="1158"/>
                    <a:pt x="443" y="613"/>
                  </a:cubicBezTo>
                  <a:cubicBezTo>
                    <a:pt x="885" y="69"/>
                    <a:pt x="1770" y="-113"/>
                    <a:pt x="4692" y="69"/>
                  </a:cubicBezTo>
                  <a:cubicBezTo>
                    <a:pt x="7613" y="250"/>
                    <a:pt x="12570" y="795"/>
                    <a:pt x="16023" y="1884"/>
                  </a:cubicBezTo>
                  <a:cubicBezTo>
                    <a:pt x="19475" y="2973"/>
                    <a:pt x="21423" y="4606"/>
                    <a:pt x="21511" y="7238"/>
                  </a:cubicBezTo>
                  <a:cubicBezTo>
                    <a:pt x="21600" y="9870"/>
                    <a:pt x="19830" y="13500"/>
                    <a:pt x="18059" y="16042"/>
                  </a:cubicBezTo>
                  <a:cubicBezTo>
                    <a:pt x="16289" y="18583"/>
                    <a:pt x="14518" y="20035"/>
                    <a:pt x="12748" y="2148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672523" y="1898650"/>
              <a:ext cx="22251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17754" y="0"/>
                  </a:moveTo>
                  <a:cubicBezTo>
                    <a:pt x="18365" y="758"/>
                    <a:pt x="18977" y="1516"/>
                    <a:pt x="18162" y="3221"/>
                  </a:cubicBezTo>
                  <a:cubicBezTo>
                    <a:pt x="17347" y="4926"/>
                    <a:pt x="15105" y="7579"/>
                    <a:pt x="12354" y="9663"/>
                  </a:cubicBezTo>
                  <a:cubicBezTo>
                    <a:pt x="9603" y="11747"/>
                    <a:pt x="6343" y="13263"/>
                    <a:pt x="3999" y="13642"/>
                  </a:cubicBezTo>
                  <a:cubicBezTo>
                    <a:pt x="1656" y="14021"/>
                    <a:pt x="230" y="13263"/>
                    <a:pt x="26" y="11937"/>
                  </a:cubicBezTo>
                  <a:cubicBezTo>
                    <a:pt x="-178" y="10611"/>
                    <a:pt x="841" y="8716"/>
                    <a:pt x="2471" y="7958"/>
                  </a:cubicBezTo>
                  <a:cubicBezTo>
                    <a:pt x="4101" y="7200"/>
                    <a:pt x="6343" y="7579"/>
                    <a:pt x="9603" y="10042"/>
                  </a:cubicBezTo>
                  <a:cubicBezTo>
                    <a:pt x="12864" y="12505"/>
                    <a:pt x="17143" y="17053"/>
                    <a:pt x="21422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958541" y="1841500"/>
              <a:ext cx="1905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855"/>
                    <a:pt x="12960" y="5710"/>
                    <a:pt x="9360" y="9310"/>
                  </a:cubicBezTo>
                  <a:cubicBezTo>
                    <a:pt x="5760" y="12910"/>
                    <a:pt x="2880" y="17255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7084054" y="2071924"/>
              <a:ext cx="299938" cy="25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68" fill="norm" stroke="1" extrusionOk="0">
                  <a:moveTo>
                    <a:pt x="1905" y="382"/>
                  </a:moveTo>
                  <a:cubicBezTo>
                    <a:pt x="2655" y="25"/>
                    <a:pt x="3405" y="-332"/>
                    <a:pt x="5130" y="561"/>
                  </a:cubicBezTo>
                  <a:cubicBezTo>
                    <a:pt x="6855" y="1453"/>
                    <a:pt x="9555" y="3595"/>
                    <a:pt x="10980" y="5202"/>
                  </a:cubicBezTo>
                  <a:cubicBezTo>
                    <a:pt x="12405" y="6808"/>
                    <a:pt x="12555" y="7880"/>
                    <a:pt x="11955" y="9040"/>
                  </a:cubicBezTo>
                  <a:cubicBezTo>
                    <a:pt x="11355" y="10200"/>
                    <a:pt x="10005" y="11450"/>
                    <a:pt x="7980" y="12878"/>
                  </a:cubicBezTo>
                  <a:cubicBezTo>
                    <a:pt x="5955" y="14306"/>
                    <a:pt x="3255" y="15913"/>
                    <a:pt x="1680" y="17073"/>
                  </a:cubicBezTo>
                  <a:cubicBezTo>
                    <a:pt x="105" y="18233"/>
                    <a:pt x="-345" y="18947"/>
                    <a:pt x="255" y="19483"/>
                  </a:cubicBezTo>
                  <a:cubicBezTo>
                    <a:pt x="855" y="20018"/>
                    <a:pt x="2505" y="20375"/>
                    <a:pt x="6180" y="20643"/>
                  </a:cubicBezTo>
                  <a:cubicBezTo>
                    <a:pt x="9855" y="20911"/>
                    <a:pt x="15555" y="21089"/>
                    <a:pt x="21255" y="21268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958714" y="2477442"/>
              <a:ext cx="123835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6" h="21477" fill="norm" stroke="1" extrusionOk="0">
                  <a:moveTo>
                    <a:pt x="14718" y="1539"/>
                  </a:moveTo>
                  <a:cubicBezTo>
                    <a:pt x="13302" y="708"/>
                    <a:pt x="11885" y="-123"/>
                    <a:pt x="9584" y="15"/>
                  </a:cubicBezTo>
                  <a:cubicBezTo>
                    <a:pt x="7282" y="154"/>
                    <a:pt x="4095" y="1262"/>
                    <a:pt x="2148" y="3339"/>
                  </a:cubicBezTo>
                  <a:cubicBezTo>
                    <a:pt x="200" y="5415"/>
                    <a:pt x="-508" y="8462"/>
                    <a:pt x="377" y="10954"/>
                  </a:cubicBezTo>
                  <a:cubicBezTo>
                    <a:pt x="1262" y="13446"/>
                    <a:pt x="3741" y="15385"/>
                    <a:pt x="6928" y="15662"/>
                  </a:cubicBezTo>
                  <a:cubicBezTo>
                    <a:pt x="10115" y="15939"/>
                    <a:pt x="14010" y="14554"/>
                    <a:pt x="16135" y="12339"/>
                  </a:cubicBezTo>
                  <a:cubicBezTo>
                    <a:pt x="18259" y="10123"/>
                    <a:pt x="18613" y="7077"/>
                    <a:pt x="18082" y="5000"/>
                  </a:cubicBezTo>
                  <a:cubicBezTo>
                    <a:pt x="17551" y="2923"/>
                    <a:pt x="16135" y="1815"/>
                    <a:pt x="13656" y="1677"/>
                  </a:cubicBezTo>
                  <a:cubicBezTo>
                    <a:pt x="11177" y="1539"/>
                    <a:pt x="7636" y="2369"/>
                    <a:pt x="5335" y="3477"/>
                  </a:cubicBezTo>
                  <a:cubicBezTo>
                    <a:pt x="3033" y="4585"/>
                    <a:pt x="1971" y="5969"/>
                    <a:pt x="2148" y="7908"/>
                  </a:cubicBezTo>
                  <a:cubicBezTo>
                    <a:pt x="2325" y="9846"/>
                    <a:pt x="3741" y="12339"/>
                    <a:pt x="6397" y="13169"/>
                  </a:cubicBezTo>
                  <a:cubicBezTo>
                    <a:pt x="9053" y="14000"/>
                    <a:pt x="12948" y="13169"/>
                    <a:pt x="15426" y="12200"/>
                  </a:cubicBezTo>
                  <a:cubicBezTo>
                    <a:pt x="17905" y="11231"/>
                    <a:pt x="18967" y="10123"/>
                    <a:pt x="19676" y="8877"/>
                  </a:cubicBezTo>
                  <a:cubicBezTo>
                    <a:pt x="20384" y="7631"/>
                    <a:pt x="20738" y="6246"/>
                    <a:pt x="18790" y="5139"/>
                  </a:cubicBezTo>
                  <a:cubicBezTo>
                    <a:pt x="16843" y="4031"/>
                    <a:pt x="12594" y="3200"/>
                    <a:pt x="9584" y="3477"/>
                  </a:cubicBezTo>
                  <a:cubicBezTo>
                    <a:pt x="6574" y="3754"/>
                    <a:pt x="4803" y="5139"/>
                    <a:pt x="3918" y="6662"/>
                  </a:cubicBezTo>
                  <a:cubicBezTo>
                    <a:pt x="3033" y="8185"/>
                    <a:pt x="3033" y="9846"/>
                    <a:pt x="4626" y="11092"/>
                  </a:cubicBezTo>
                  <a:cubicBezTo>
                    <a:pt x="6220" y="12339"/>
                    <a:pt x="9407" y="13169"/>
                    <a:pt x="12417" y="12892"/>
                  </a:cubicBezTo>
                  <a:cubicBezTo>
                    <a:pt x="15426" y="12615"/>
                    <a:pt x="18259" y="11231"/>
                    <a:pt x="19676" y="9708"/>
                  </a:cubicBezTo>
                  <a:cubicBezTo>
                    <a:pt x="21092" y="8185"/>
                    <a:pt x="21092" y="6523"/>
                    <a:pt x="19499" y="5139"/>
                  </a:cubicBezTo>
                  <a:cubicBezTo>
                    <a:pt x="17905" y="3754"/>
                    <a:pt x="14718" y="2646"/>
                    <a:pt x="10823" y="3477"/>
                  </a:cubicBezTo>
                  <a:cubicBezTo>
                    <a:pt x="6928" y="4308"/>
                    <a:pt x="2325" y="7077"/>
                    <a:pt x="908" y="9985"/>
                  </a:cubicBezTo>
                  <a:cubicBezTo>
                    <a:pt x="-508" y="12892"/>
                    <a:pt x="1262" y="15939"/>
                    <a:pt x="3033" y="17877"/>
                  </a:cubicBezTo>
                  <a:cubicBezTo>
                    <a:pt x="4803" y="19815"/>
                    <a:pt x="6574" y="20646"/>
                    <a:pt x="8344" y="2147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83141" y="3003550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8720"/>
                    <a:pt x="8727" y="15840"/>
                    <a:pt x="12327" y="12240"/>
                  </a:cubicBezTo>
                  <a:cubicBezTo>
                    <a:pt x="15927" y="8640"/>
                    <a:pt x="18764" y="432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789023" y="2847715"/>
              <a:ext cx="216885" cy="276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501" fill="norm" stroke="1" extrusionOk="0">
                  <a:moveTo>
                    <a:pt x="2208" y="3236"/>
                  </a:moveTo>
                  <a:cubicBezTo>
                    <a:pt x="973" y="3071"/>
                    <a:pt x="-261" y="2906"/>
                    <a:pt x="48" y="2411"/>
                  </a:cubicBezTo>
                  <a:cubicBezTo>
                    <a:pt x="356" y="1917"/>
                    <a:pt x="2208" y="1092"/>
                    <a:pt x="5293" y="598"/>
                  </a:cubicBezTo>
                  <a:cubicBezTo>
                    <a:pt x="8379" y="103"/>
                    <a:pt x="12699" y="-62"/>
                    <a:pt x="15579" y="20"/>
                  </a:cubicBezTo>
                  <a:cubicBezTo>
                    <a:pt x="18459" y="103"/>
                    <a:pt x="19899" y="433"/>
                    <a:pt x="20619" y="1092"/>
                  </a:cubicBezTo>
                  <a:cubicBezTo>
                    <a:pt x="21339" y="1752"/>
                    <a:pt x="21339" y="2741"/>
                    <a:pt x="19693" y="4637"/>
                  </a:cubicBezTo>
                  <a:cubicBezTo>
                    <a:pt x="18048" y="6533"/>
                    <a:pt x="14756" y="9336"/>
                    <a:pt x="11465" y="11975"/>
                  </a:cubicBezTo>
                  <a:cubicBezTo>
                    <a:pt x="8173" y="14613"/>
                    <a:pt x="4882" y="17086"/>
                    <a:pt x="2928" y="18653"/>
                  </a:cubicBezTo>
                  <a:cubicBezTo>
                    <a:pt x="973" y="20219"/>
                    <a:pt x="356" y="20878"/>
                    <a:pt x="1076" y="21208"/>
                  </a:cubicBezTo>
                  <a:cubicBezTo>
                    <a:pt x="1796" y="21538"/>
                    <a:pt x="3853" y="21538"/>
                    <a:pt x="7350" y="21456"/>
                  </a:cubicBezTo>
                  <a:cubicBezTo>
                    <a:pt x="10848" y="21373"/>
                    <a:pt x="15785" y="21208"/>
                    <a:pt x="20722" y="2104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022235" y="3009900"/>
              <a:ext cx="13240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9047" y="4050"/>
                    <a:pt x="16647" y="8100"/>
                    <a:pt x="14418" y="10800"/>
                  </a:cubicBezTo>
                  <a:cubicBezTo>
                    <a:pt x="12190" y="13500"/>
                    <a:pt x="10133" y="14850"/>
                    <a:pt x="8076" y="15637"/>
                  </a:cubicBezTo>
                  <a:cubicBezTo>
                    <a:pt x="6018" y="16425"/>
                    <a:pt x="3961" y="16650"/>
                    <a:pt x="2418" y="16312"/>
                  </a:cubicBezTo>
                  <a:cubicBezTo>
                    <a:pt x="876" y="15975"/>
                    <a:pt x="-153" y="15075"/>
                    <a:pt x="18" y="14287"/>
                  </a:cubicBezTo>
                  <a:cubicBezTo>
                    <a:pt x="190" y="13500"/>
                    <a:pt x="1561" y="12825"/>
                    <a:pt x="3104" y="12713"/>
                  </a:cubicBezTo>
                  <a:cubicBezTo>
                    <a:pt x="4647" y="12600"/>
                    <a:pt x="6361" y="13050"/>
                    <a:pt x="8590" y="14625"/>
                  </a:cubicBezTo>
                  <a:cubicBezTo>
                    <a:pt x="10818" y="16200"/>
                    <a:pt x="13561" y="18900"/>
                    <a:pt x="16304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1148291" y="3028950"/>
              <a:ext cx="88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4114"/>
                    <a:pt x="13371" y="8229"/>
                    <a:pt x="9771" y="11829"/>
                  </a:cubicBezTo>
                  <a:cubicBezTo>
                    <a:pt x="6171" y="15429"/>
                    <a:pt x="3086" y="1851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1221227" y="3194050"/>
              <a:ext cx="231865" cy="22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9" fill="norm" stroke="1" extrusionOk="0">
                  <a:moveTo>
                    <a:pt x="5605" y="1178"/>
                  </a:moveTo>
                  <a:cubicBezTo>
                    <a:pt x="6979" y="589"/>
                    <a:pt x="8354" y="0"/>
                    <a:pt x="9532" y="0"/>
                  </a:cubicBezTo>
                  <a:cubicBezTo>
                    <a:pt x="10710" y="0"/>
                    <a:pt x="11692" y="589"/>
                    <a:pt x="11201" y="2553"/>
                  </a:cubicBezTo>
                  <a:cubicBezTo>
                    <a:pt x="10710" y="4516"/>
                    <a:pt x="8746" y="7855"/>
                    <a:pt x="6881" y="10407"/>
                  </a:cubicBezTo>
                  <a:cubicBezTo>
                    <a:pt x="5015" y="12960"/>
                    <a:pt x="3248" y="14727"/>
                    <a:pt x="1972" y="16396"/>
                  </a:cubicBezTo>
                  <a:cubicBezTo>
                    <a:pt x="695" y="18065"/>
                    <a:pt x="-90" y="19636"/>
                    <a:pt x="8" y="20520"/>
                  </a:cubicBezTo>
                  <a:cubicBezTo>
                    <a:pt x="106" y="21404"/>
                    <a:pt x="1088" y="21600"/>
                    <a:pt x="4819" y="20716"/>
                  </a:cubicBezTo>
                  <a:cubicBezTo>
                    <a:pt x="8550" y="19833"/>
                    <a:pt x="15030" y="17869"/>
                    <a:pt x="21510" y="1590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1021291" y="2305049"/>
              <a:ext cx="1" cy="304801"/>
            </a:xfrm>
            <a:prstGeom prst="ellipse">
              <a:avLst/>
            </a:pr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106891" y="2317750"/>
              <a:ext cx="1968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723" y="5040"/>
                    <a:pt x="11845" y="10080"/>
                    <a:pt x="8245" y="13680"/>
                  </a:cubicBezTo>
                  <a:cubicBezTo>
                    <a:pt x="4645" y="17280"/>
                    <a:pt x="2323" y="1944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259291" y="2305050"/>
              <a:ext cx="2984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55" y="2400"/>
                    <a:pt x="17311" y="4800"/>
                    <a:pt x="14017" y="7900"/>
                  </a:cubicBezTo>
                  <a:cubicBezTo>
                    <a:pt x="10723" y="11000"/>
                    <a:pt x="6281" y="14800"/>
                    <a:pt x="3753" y="17200"/>
                  </a:cubicBezTo>
                  <a:cubicBezTo>
                    <a:pt x="1226" y="19600"/>
                    <a:pt x="613" y="2060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513291" y="2343150"/>
              <a:ext cx="2476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31" y="4560"/>
                    <a:pt x="11262" y="9120"/>
                    <a:pt x="7662" y="12720"/>
                  </a:cubicBezTo>
                  <a:cubicBezTo>
                    <a:pt x="4062" y="16320"/>
                    <a:pt x="2031" y="18960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79991" y="2358180"/>
              <a:ext cx="142485" cy="16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95" fill="norm" stroke="1" extrusionOk="0">
                  <a:moveTo>
                    <a:pt x="15026" y="1357"/>
                  </a:moveTo>
                  <a:cubicBezTo>
                    <a:pt x="17530" y="526"/>
                    <a:pt x="20035" y="-305"/>
                    <a:pt x="20817" y="110"/>
                  </a:cubicBezTo>
                  <a:cubicBezTo>
                    <a:pt x="21600" y="526"/>
                    <a:pt x="20661" y="2187"/>
                    <a:pt x="16904" y="5926"/>
                  </a:cubicBezTo>
                  <a:cubicBezTo>
                    <a:pt x="13148" y="9664"/>
                    <a:pt x="6574" y="15480"/>
                    <a:pt x="0" y="21295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32291" y="1839593"/>
              <a:ext cx="569985" cy="55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47" fill="norm" stroke="1" extrusionOk="0">
                  <a:moveTo>
                    <a:pt x="0" y="562"/>
                  </a:moveTo>
                  <a:cubicBezTo>
                    <a:pt x="1280" y="155"/>
                    <a:pt x="2560" y="-253"/>
                    <a:pt x="4440" y="195"/>
                  </a:cubicBezTo>
                  <a:cubicBezTo>
                    <a:pt x="6320" y="644"/>
                    <a:pt x="8800" y="1948"/>
                    <a:pt x="11160" y="3619"/>
                  </a:cubicBezTo>
                  <a:cubicBezTo>
                    <a:pt x="13520" y="5290"/>
                    <a:pt x="15760" y="7327"/>
                    <a:pt x="17480" y="9569"/>
                  </a:cubicBezTo>
                  <a:cubicBezTo>
                    <a:pt x="19200" y="11810"/>
                    <a:pt x="20400" y="14256"/>
                    <a:pt x="21000" y="16090"/>
                  </a:cubicBezTo>
                  <a:cubicBezTo>
                    <a:pt x="21600" y="17924"/>
                    <a:pt x="21600" y="19146"/>
                    <a:pt x="21480" y="19921"/>
                  </a:cubicBezTo>
                  <a:cubicBezTo>
                    <a:pt x="21360" y="20695"/>
                    <a:pt x="21120" y="21021"/>
                    <a:pt x="20880" y="21347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169171" y="1727200"/>
              <a:ext cx="172671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4" fill="norm" stroke="1" extrusionOk="0">
                  <a:moveTo>
                    <a:pt x="1732" y="11872"/>
                  </a:moveTo>
                  <a:cubicBezTo>
                    <a:pt x="942" y="12531"/>
                    <a:pt x="151" y="13191"/>
                    <a:pt x="20" y="14592"/>
                  </a:cubicBezTo>
                  <a:cubicBezTo>
                    <a:pt x="-112" y="15994"/>
                    <a:pt x="415" y="18137"/>
                    <a:pt x="1205" y="19539"/>
                  </a:cubicBezTo>
                  <a:cubicBezTo>
                    <a:pt x="1995" y="20940"/>
                    <a:pt x="3049" y="21600"/>
                    <a:pt x="3576" y="21518"/>
                  </a:cubicBezTo>
                  <a:cubicBezTo>
                    <a:pt x="4103" y="21435"/>
                    <a:pt x="4103" y="20611"/>
                    <a:pt x="3444" y="18797"/>
                  </a:cubicBezTo>
                  <a:cubicBezTo>
                    <a:pt x="2786" y="16983"/>
                    <a:pt x="1468" y="14180"/>
                    <a:pt x="942" y="11789"/>
                  </a:cubicBezTo>
                  <a:cubicBezTo>
                    <a:pt x="415" y="9398"/>
                    <a:pt x="678" y="7420"/>
                    <a:pt x="4234" y="5524"/>
                  </a:cubicBezTo>
                  <a:cubicBezTo>
                    <a:pt x="7790" y="3627"/>
                    <a:pt x="14639" y="1814"/>
                    <a:pt x="21488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-1" y="1181100"/>
              <a:ext cx="20849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1491" y="0"/>
                  </a:moveTo>
                  <a:cubicBezTo>
                    <a:pt x="19091" y="4086"/>
                    <a:pt x="16691" y="8173"/>
                    <a:pt x="14291" y="10995"/>
                  </a:cubicBezTo>
                  <a:cubicBezTo>
                    <a:pt x="11891" y="13816"/>
                    <a:pt x="9491" y="15373"/>
                    <a:pt x="7527" y="16151"/>
                  </a:cubicBezTo>
                  <a:cubicBezTo>
                    <a:pt x="5564" y="16930"/>
                    <a:pt x="4036" y="16930"/>
                    <a:pt x="2836" y="16638"/>
                  </a:cubicBezTo>
                  <a:cubicBezTo>
                    <a:pt x="1636" y="16346"/>
                    <a:pt x="764" y="15762"/>
                    <a:pt x="327" y="14692"/>
                  </a:cubicBezTo>
                  <a:cubicBezTo>
                    <a:pt x="-109" y="13622"/>
                    <a:pt x="-109" y="12065"/>
                    <a:pt x="327" y="10897"/>
                  </a:cubicBezTo>
                  <a:cubicBezTo>
                    <a:pt x="764" y="9730"/>
                    <a:pt x="1636" y="8951"/>
                    <a:pt x="3382" y="8659"/>
                  </a:cubicBezTo>
                  <a:cubicBezTo>
                    <a:pt x="5127" y="8368"/>
                    <a:pt x="7746" y="8562"/>
                    <a:pt x="10909" y="10800"/>
                  </a:cubicBezTo>
                  <a:cubicBezTo>
                    <a:pt x="14073" y="13038"/>
                    <a:pt x="17782" y="17319"/>
                    <a:pt x="21491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278341" y="1111250"/>
              <a:ext cx="1079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224"/>
                    <a:pt x="10588" y="6448"/>
                    <a:pt x="6988" y="10048"/>
                  </a:cubicBezTo>
                  <a:cubicBezTo>
                    <a:pt x="3388" y="13648"/>
                    <a:pt x="1694" y="17624"/>
                    <a:pt x="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38852" y="1303211"/>
              <a:ext cx="271290" cy="23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149" fill="norm" stroke="1" extrusionOk="0">
                  <a:moveTo>
                    <a:pt x="859" y="445"/>
                  </a:moveTo>
                  <a:cubicBezTo>
                    <a:pt x="1690" y="60"/>
                    <a:pt x="2521" y="-326"/>
                    <a:pt x="3684" y="445"/>
                  </a:cubicBezTo>
                  <a:cubicBezTo>
                    <a:pt x="4847" y="1217"/>
                    <a:pt x="6342" y="3145"/>
                    <a:pt x="6342" y="6135"/>
                  </a:cubicBezTo>
                  <a:cubicBezTo>
                    <a:pt x="6342" y="9124"/>
                    <a:pt x="4847" y="13174"/>
                    <a:pt x="3767" y="15488"/>
                  </a:cubicBezTo>
                  <a:cubicBezTo>
                    <a:pt x="2687" y="17803"/>
                    <a:pt x="2022" y="18381"/>
                    <a:pt x="1274" y="19056"/>
                  </a:cubicBezTo>
                  <a:cubicBezTo>
                    <a:pt x="527" y="19731"/>
                    <a:pt x="-304" y="20503"/>
                    <a:pt x="111" y="20888"/>
                  </a:cubicBezTo>
                  <a:cubicBezTo>
                    <a:pt x="527" y="21274"/>
                    <a:pt x="2188" y="21274"/>
                    <a:pt x="5927" y="20599"/>
                  </a:cubicBezTo>
                  <a:cubicBezTo>
                    <a:pt x="9665" y="19924"/>
                    <a:pt x="15481" y="18574"/>
                    <a:pt x="21296" y="1722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2227524" y="1250950"/>
              <a:ext cx="129679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1693" y="0"/>
                  </a:moveTo>
                  <a:cubicBezTo>
                    <a:pt x="1235" y="0"/>
                    <a:pt x="778" y="0"/>
                    <a:pt x="462" y="200"/>
                  </a:cubicBezTo>
                  <a:cubicBezTo>
                    <a:pt x="145" y="400"/>
                    <a:pt x="-31" y="800"/>
                    <a:pt x="4" y="1000"/>
                  </a:cubicBezTo>
                  <a:cubicBezTo>
                    <a:pt x="39" y="1200"/>
                    <a:pt x="286" y="1200"/>
                    <a:pt x="1183" y="1200"/>
                  </a:cubicBezTo>
                  <a:cubicBezTo>
                    <a:pt x="2080" y="1200"/>
                    <a:pt x="3628" y="1200"/>
                    <a:pt x="5140" y="1200"/>
                  </a:cubicBezTo>
                  <a:cubicBezTo>
                    <a:pt x="6653" y="1200"/>
                    <a:pt x="8131" y="1200"/>
                    <a:pt x="9485" y="1400"/>
                  </a:cubicBezTo>
                  <a:cubicBezTo>
                    <a:pt x="10839" y="1600"/>
                    <a:pt x="12071" y="2000"/>
                    <a:pt x="13355" y="3000"/>
                  </a:cubicBezTo>
                  <a:cubicBezTo>
                    <a:pt x="14639" y="4000"/>
                    <a:pt x="15976" y="5600"/>
                    <a:pt x="17277" y="7000"/>
                  </a:cubicBezTo>
                  <a:cubicBezTo>
                    <a:pt x="18579" y="8400"/>
                    <a:pt x="19845" y="9600"/>
                    <a:pt x="20584" y="10800"/>
                  </a:cubicBezTo>
                  <a:cubicBezTo>
                    <a:pt x="21323" y="12000"/>
                    <a:pt x="21534" y="13200"/>
                    <a:pt x="21551" y="14600"/>
                  </a:cubicBezTo>
                  <a:cubicBezTo>
                    <a:pt x="21569" y="16000"/>
                    <a:pt x="21393" y="17600"/>
                    <a:pt x="21164" y="18800"/>
                  </a:cubicBezTo>
                  <a:cubicBezTo>
                    <a:pt x="20936" y="20000"/>
                    <a:pt x="20654" y="20800"/>
                    <a:pt x="20373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611841" y="1689100"/>
              <a:ext cx="2349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43"/>
                  </a:moveTo>
                  <a:cubicBezTo>
                    <a:pt x="701" y="1029"/>
                    <a:pt x="1401" y="514"/>
                    <a:pt x="2141" y="257"/>
                  </a:cubicBezTo>
                  <a:cubicBezTo>
                    <a:pt x="2880" y="0"/>
                    <a:pt x="3658" y="0"/>
                    <a:pt x="4427" y="0"/>
                  </a:cubicBezTo>
                  <a:cubicBezTo>
                    <a:pt x="5196" y="0"/>
                    <a:pt x="5955" y="0"/>
                    <a:pt x="6665" y="0"/>
                  </a:cubicBezTo>
                  <a:cubicBezTo>
                    <a:pt x="7375" y="0"/>
                    <a:pt x="8037" y="0"/>
                    <a:pt x="8708" y="257"/>
                  </a:cubicBezTo>
                  <a:cubicBezTo>
                    <a:pt x="9379" y="514"/>
                    <a:pt x="10061" y="1029"/>
                    <a:pt x="10751" y="1543"/>
                  </a:cubicBezTo>
                  <a:cubicBezTo>
                    <a:pt x="11442" y="2057"/>
                    <a:pt x="12143" y="2571"/>
                    <a:pt x="12834" y="3343"/>
                  </a:cubicBezTo>
                  <a:cubicBezTo>
                    <a:pt x="13524" y="4114"/>
                    <a:pt x="14205" y="5143"/>
                    <a:pt x="14955" y="6171"/>
                  </a:cubicBezTo>
                  <a:cubicBezTo>
                    <a:pt x="15704" y="7200"/>
                    <a:pt x="16521" y="8229"/>
                    <a:pt x="17290" y="9257"/>
                  </a:cubicBezTo>
                  <a:cubicBezTo>
                    <a:pt x="18058" y="10286"/>
                    <a:pt x="18778" y="11314"/>
                    <a:pt x="19440" y="12600"/>
                  </a:cubicBezTo>
                  <a:cubicBezTo>
                    <a:pt x="20102" y="13886"/>
                    <a:pt x="20705" y="15429"/>
                    <a:pt x="21055" y="16971"/>
                  </a:cubicBezTo>
                  <a:cubicBezTo>
                    <a:pt x="21405" y="18514"/>
                    <a:pt x="21503" y="20057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268941" y="2129366"/>
              <a:ext cx="2857501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9"/>
                  </a:moveTo>
                  <a:cubicBezTo>
                    <a:pt x="560" y="460"/>
                    <a:pt x="1120" y="0"/>
                    <a:pt x="1720" y="0"/>
                  </a:cubicBezTo>
                  <a:cubicBezTo>
                    <a:pt x="2320" y="0"/>
                    <a:pt x="2960" y="460"/>
                    <a:pt x="3560" y="689"/>
                  </a:cubicBezTo>
                  <a:cubicBezTo>
                    <a:pt x="4160" y="919"/>
                    <a:pt x="4720" y="919"/>
                    <a:pt x="5328" y="1149"/>
                  </a:cubicBezTo>
                  <a:cubicBezTo>
                    <a:pt x="5936" y="1379"/>
                    <a:pt x="6592" y="1838"/>
                    <a:pt x="7272" y="2068"/>
                  </a:cubicBezTo>
                  <a:cubicBezTo>
                    <a:pt x="7952" y="2298"/>
                    <a:pt x="8656" y="2298"/>
                    <a:pt x="9256" y="2528"/>
                  </a:cubicBezTo>
                  <a:cubicBezTo>
                    <a:pt x="9856" y="2757"/>
                    <a:pt x="10352" y="3217"/>
                    <a:pt x="10856" y="3447"/>
                  </a:cubicBezTo>
                  <a:cubicBezTo>
                    <a:pt x="11360" y="3677"/>
                    <a:pt x="11872" y="3677"/>
                    <a:pt x="12384" y="4136"/>
                  </a:cubicBezTo>
                  <a:cubicBezTo>
                    <a:pt x="12896" y="4596"/>
                    <a:pt x="13408" y="5515"/>
                    <a:pt x="14016" y="6434"/>
                  </a:cubicBezTo>
                  <a:cubicBezTo>
                    <a:pt x="14624" y="7353"/>
                    <a:pt x="15328" y="8272"/>
                    <a:pt x="15976" y="8962"/>
                  </a:cubicBezTo>
                  <a:cubicBezTo>
                    <a:pt x="16624" y="9651"/>
                    <a:pt x="17216" y="10111"/>
                    <a:pt x="17832" y="10800"/>
                  </a:cubicBezTo>
                  <a:cubicBezTo>
                    <a:pt x="18448" y="11489"/>
                    <a:pt x="19088" y="12409"/>
                    <a:pt x="19672" y="13557"/>
                  </a:cubicBezTo>
                  <a:cubicBezTo>
                    <a:pt x="20256" y="14706"/>
                    <a:pt x="20784" y="16085"/>
                    <a:pt x="21096" y="17464"/>
                  </a:cubicBezTo>
                  <a:cubicBezTo>
                    <a:pt x="21408" y="18843"/>
                    <a:pt x="21504" y="20221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205441" y="2444750"/>
              <a:ext cx="2609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3" y="20640"/>
                    <a:pt x="1366" y="19680"/>
                    <a:pt x="2041" y="18720"/>
                  </a:cubicBezTo>
                  <a:cubicBezTo>
                    <a:pt x="2715" y="17760"/>
                    <a:pt x="3381" y="16800"/>
                    <a:pt x="3977" y="16320"/>
                  </a:cubicBezTo>
                  <a:cubicBezTo>
                    <a:pt x="4572" y="15840"/>
                    <a:pt x="5098" y="15840"/>
                    <a:pt x="5676" y="15600"/>
                  </a:cubicBezTo>
                  <a:cubicBezTo>
                    <a:pt x="6254" y="15360"/>
                    <a:pt x="6885" y="14880"/>
                    <a:pt x="7507" y="14160"/>
                  </a:cubicBezTo>
                  <a:cubicBezTo>
                    <a:pt x="8128" y="13440"/>
                    <a:pt x="8742" y="12480"/>
                    <a:pt x="9355" y="11760"/>
                  </a:cubicBezTo>
                  <a:cubicBezTo>
                    <a:pt x="9968" y="11040"/>
                    <a:pt x="10581" y="10560"/>
                    <a:pt x="11212" y="10080"/>
                  </a:cubicBezTo>
                  <a:cubicBezTo>
                    <a:pt x="11842" y="9600"/>
                    <a:pt x="12491" y="9120"/>
                    <a:pt x="13147" y="8880"/>
                  </a:cubicBezTo>
                  <a:cubicBezTo>
                    <a:pt x="13804" y="8640"/>
                    <a:pt x="14470" y="8640"/>
                    <a:pt x="15197" y="8640"/>
                  </a:cubicBezTo>
                  <a:cubicBezTo>
                    <a:pt x="15924" y="8640"/>
                    <a:pt x="16712" y="8640"/>
                    <a:pt x="17509" y="8400"/>
                  </a:cubicBezTo>
                  <a:cubicBezTo>
                    <a:pt x="18307" y="8160"/>
                    <a:pt x="19112" y="7680"/>
                    <a:pt x="19796" y="6240"/>
                  </a:cubicBezTo>
                  <a:cubicBezTo>
                    <a:pt x="20479" y="4800"/>
                    <a:pt x="21039" y="24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846791" y="666749"/>
              <a:ext cx="501651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6" y="525"/>
                    <a:pt x="2552" y="1050"/>
                    <a:pt x="4420" y="2100"/>
                  </a:cubicBezTo>
                  <a:cubicBezTo>
                    <a:pt x="6289" y="3150"/>
                    <a:pt x="8749" y="4725"/>
                    <a:pt x="10937" y="6300"/>
                  </a:cubicBezTo>
                  <a:cubicBezTo>
                    <a:pt x="13124" y="7875"/>
                    <a:pt x="15038" y="9450"/>
                    <a:pt x="16633" y="11437"/>
                  </a:cubicBezTo>
                  <a:cubicBezTo>
                    <a:pt x="18228" y="13425"/>
                    <a:pt x="19504" y="15825"/>
                    <a:pt x="20278" y="17587"/>
                  </a:cubicBezTo>
                  <a:cubicBezTo>
                    <a:pt x="21053" y="19350"/>
                    <a:pt x="21327" y="20475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753902" y="597842"/>
              <a:ext cx="359590" cy="29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95" fill="norm" stroke="1" extrusionOk="0">
                  <a:moveTo>
                    <a:pt x="1754" y="8322"/>
                  </a:moveTo>
                  <a:cubicBezTo>
                    <a:pt x="996" y="7390"/>
                    <a:pt x="238" y="6458"/>
                    <a:pt x="48" y="6535"/>
                  </a:cubicBezTo>
                  <a:cubicBezTo>
                    <a:pt x="-141" y="6613"/>
                    <a:pt x="238" y="7701"/>
                    <a:pt x="933" y="10109"/>
                  </a:cubicBezTo>
                  <a:cubicBezTo>
                    <a:pt x="1627" y="12518"/>
                    <a:pt x="2638" y="16248"/>
                    <a:pt x="3270" y="18501"/>
                  </a:cubicBezTo>
                  <a:cubicBezTo>
                    <a:pt x="3901" y="20754"/>
                    <a:pt x="4154" y="21531"/>
                    <a:pt x="4406" y="21376"/>
                  </a:cubicBezTo>
                  <a:cubicBezTo>
                    <a:pt x="4659" y="21220"/>
                    <a:pt x="4912" y="20132"/>
                    <a:pt x="5038" y="17568"/>
                  </a:cubicBezTo>
                  <a:cubicBezTo>
                    <a:pt x="5164" y="15004"/>
                    <a:pt x="5164" y="10964"/>
                    <a:pt x="6112" y="8012"/>
                  </a:cubicBezTo>
                  <a:cubicBezTo>
                    <a:pt x="7059" y="5059"/>
                    <a:pt x="8954" y="3194"/>
                    <a:pt x="11354" y="1951"/>
                  </a:cubicBezTo>
                  <a:cubicBezTo>
                    <a:pt x="13754" y="708"/>
                    <a:pt x="16659" y="86"/>
                    <a:pt x="18427" y="9"/>
                  </a:cubicBezTo>
                  <a:cubicBezTo>
                    <a:pt x="20196" y="-69"/>
                    <a:pt x="20827" y="397"/>
                    <a:pt x="21459" y="863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403288" y="203178"/>
              <a:ext cx="138704" cy="33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4" fill="norm" stroke="1" extrusionOk="0">
                  <a:moveTo>
                    <a:pt x="18501" y="2065"/>
                  </a:moveTo>
                  <a:cubicBezTo>
                    <a:pt x="17519" y="1515"/>
                    <a:pt x="16537" y="965"/>
                    <a:pt x="14737" y="552"/>
                  </a:cubicBezTo>
                  <a:cubicBezTo>
                    <a:pt x="12937" y="139"/>
                    <a:pt x="10319" y="-136"/>
                    <a:pt x="8355" y="70"/>
                  </a:cubicBezTo>
                  <a:cubicBezTo>
                    <a:pt x="6391" y="277"/>
                    <a:pt x="5082" y="965"/>
                    <a:pt x="3446" y="2960"/>
                  </a:cubicBezTo>
                  <a:cubicBezTo>
                    <a:pt x="1810" y="4954"/>
                    <a:pt x="-154" y="8256"/>
                    <a:pt x="10" y="11146"/>
                  </a:cubicBezTo>
                  <a:cubicBezTo>
                    <a:pt x="173" y="14035"/>
                    <a:pt x="2464" y="16511"/>
                    <a:pt x="6391" y="18162"/>
                  </a:cubicBezTo>
                  <a:cubicBezTo>
                    <a:pt x="10319" y="19813"/>
                    <a:pt x="15882" y="20639"/>
                    <a:pt x="21446" y="21464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624541" y="215900"/>
              <a:ext cx="88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5023"/>
                    <a:pt x="6171" y="10047"/>
                    <a:pt x="9771" y="13647"/>
                  </a:cubicBezTo>
                  <a:cubicBezTo>
                    <a:pt x="13371" y="17247"/>
                    <a:pt x="17486" y="19423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764241" y="285750"/>
              <a:ext cx="241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5300"/>
                    <a:pt x="9474" y="9000"/>
                    <a:pt x="13074" y="5400"/>
                  </a:cubicBezTo>
                  <a:cubicBezTo>
                    <a:pt x="16674" y="1800"/>
                    <a:pt x="19137" y="900"/>
                    <a:pt x="21600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000371" y="146050"/>
              <a:ext cx="233771" cy="20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79" fill="norm" stroke="1" extrusionOk="0">
                  <a:moveTo>
                    <a:pt x="17406" y="0"/>
                  </a:moveTo>
                  <a:cubicBezTo>
                    <a:pt x="15265" y="5510"/>
                    <a:pt x="13124" y="11020"/>
                    <a:pt x="11178" y="14657"/>
                  </a:cubicBezTo>
                  <a:cubicBezTo>
                    <a:pt x="9233" y="18294"/>
                    <a:pt x="7481" y="20057"/>
                    <a:pt x="6022" y="20829"/>
                  </a:cubicBezTo>
                  <a:cubicBezTo>
                    <a:pt x="4562" y="21600"/>
                    <a:pt x="3395" y="21380"/>
                    <a:pt x="2422" y="20167"/>
                  </a:cubicBezTo>
                  <a:cubicBezTo>
                    <a:pt x="1449" y="18955"/>
                    <a:pt x="670" y="16751"/>
                    <a:pt x="281" y="14878"/>
                  </a:cubicBezTo>
                  <a:cubicBezTo>
                    <a:pt x="-108" y="13004"/>
                    <a:pt x="-108" y="11461"/>
                    <a:pt x="378" y="10690"/>
                  </a:cubicBezTo>
                  <a:cubicBezTo>
                    <a:pt x="865" y="9918"/>
                    <a:pt x="1838" y="9918"/>
                    <a:pt x="4465" y="11571"/>
                  </a:cubicBezTo>
                  <a:cubicBezTo>
                    <a:pt x="7092" y="13224"/>
                    <a:pt x="11373" y="16531"/>
                    <a:pt x="14487" y="18294"/>
                  </a:cubicBezTo>
                  <a:cubicBezTo>
                    <a:pt x="17600" y="20057"/>
                    <a:pt x="19546" y="20278"/>
                    <a:pt x="21492" y="20498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265891" y="0"/>
              <a:ext cx="1333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500"/>
                    <a:pt x="9600" y="7000"/>
                    <a:pt x="13200" y="10600"/>
                  </a:cubicBezTo>
                  <a:cubicBezTo>
                    <a:pt x="16800" y="14200"/>
                    <a:pt x="19200" y="17900"/>
                    <a:pt x="21600" y="2160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4266206" y="2882900"/>
              <a:ext cx="1529297" cy="120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50" fill="norm" stroke="1" extrusionOk="0">
                  <a:moveTo>
                    <a:pt x="15063" y="5808"/>
                  </a:moveTo>
                  <a:cubicBezTo>
                    <a:pt x="15033" y="5618"/>
                    <a:pt x="15004" y="5428"/>
                    <a:pt x="14855" y="5144"/>
                  </a:cubicBezTo>
                  <a:cubicBezTo>
                    <a:pt x="14706" y="4859"/>
                    <a:pt x="14439" y="4479"/>
                    <a:pt x="14038" y="3948"/>
                  </a:cubicBezTo>
                  <a:cubicBezTo>
                    <a:pt x="13637" y="3417"/>
                    <a:pt x="13102" y="2733"/>
                    <a:pt x="12448" y="2240"/>
                  </a:cubicBezTo>
                  <a:cubicBezTo>
                    <a:pt x="11795" y="1746"/>
                    <a:pt x="11022" y="1443"/>
                    <a:pt x="10250" y="1291"/>
                  </a:cubicBezTo>
                  <a:cubicBezTo>
                    <a:pt x="9477" y="1139"/>
                    <a:pt x="8705" y="1139"/>
                    <a:pt x="8036" y="1348"/>
                  </a:cubicBezTo>
                  <a:cubicBezTo>
                    <a:pt x="7368" y="1556"/>
                    <a:pt x="6803" y="1974"/>
                    <a:pt x="6209" y="2695"/>
                  </a:cubicBezTo>
                  <a:cubicBezTo>
                    <a:pt x="5615" y="3417"/>
                    <a:pt x="4991" y="4441"/>
                    <a:pt x="4426" y="5409"/>
                  </a:cubicBezTo>
                  <a:cubicBezTo>
                    <a:pt x="3862" y="6378"/>
                    <a:pt x="3357" y="7289"/>
                    <a:pt x="2896" y="8257"/>
                  </a:cubicBezTo>
                  <a:cubicBezTo>
                    <a:pt x="2436" y="9225"/>
                    <a:pt x="2020" y="10250"/>
                    <a:pt x="1797" y="11275"/>
                  </a:cubicBezTo>
                  <a:cubicBezTo>
                    <a:pt x="1574" y="12299"/>
                    <a:pt x="1544" y="13324"/>
                    <a:pt x="1738" y="14292"/>
                  </a:cubicBezTo>
                  <a:cubicBezTo>
                    <a:pt x="1931" y="15260"/>
                    <a:pt x="2347" y="16172"/>
                    <a:pt x="2941" y="16988"/>
                  </a:cubicBezTo>
                  <a:cubicBezTo>
                    <a:pt x="3535" y="17804"/>
                    <a:pt x="4308" y="18525"/>
                    <a:pt x="5184" y="19095"/>
                  </a:cubicBezTo>
                  <a:cubicBezTo>
                    <a:pt x="6060" y="19664"/>
                    <a:pt x="7041" y="20082"/>
                    <a:pt x="8021" y="20309"/>
                  </a:cubicBezTo>
                  <a:cubicBezTo>
                    <a:pt x="9002" y="20537"/>
                    <a:pt x="9982" y="20575"/>
                    <a:pt x="11007" y="20556"/>
                  </a:cubicBezTo>
                  <a:cubicBezTo>
                    <a:pt x="12032" y="20537"/>
                    <a:pt x="13102" y="20461"/>
                    <a:pt x="14276" y="20271"/>
                  </a:cubicBezTo>
                  <a:cubicBezTo>
                    <a:pt x="15449" y="20082"/>
                    <a:pt x="16727" y="19778"/>
                    <a:pt x="17796" y="19284"/>
                  </a:cubicBezTo>
                  <a:cubicBezTo>
                    <a:pt x="18866" y="18791"/>
                    <a:pt x="19728" y="18108"/>
                    <a:pt x="20337" y="17178"/>
                  </a:cubicBezTo>
                  <a:cubicBezTo>
                    <a:pt x="20946" y="16247"/>
                    <a:pt x="21302" y="15071"/>
                    <a:pt x="21421" y="13894"/>
                  </a:cubicBezTo>
                  <a:cubicBezTo>
                    <a:pt x="21540" y="12717"/>
                    <a:pt x="21421" y="11540"/>
                    <a:pt x="21124" y="10307"/>
                  </a:cubicBezTo>
                  <a:cubicBezTo>
                    <a:pt x="20827" y="9073"/>
                    <a:pt x="20352" y="7782"/>
                    <a:pt x="19698" y="6643"/>
                  </a:cubicBezTo>
                  <a:cubicBezTo>
                    <a:pt x="19044" y="5504"/>
                    <a:pt x="18212" y="4517"/>
                    <a:pt x="17262" y="3701"/>
                  </a:cubicBezTo>
                  <a:cubicBezTo>
                    <a:pt x="16311" y="2885"/>
                    <a:pt x="15241" y="2240"/>
                    <a:pt x="14216" y="1727"/>
                  </a:cubicBezTo>
                  <a:cubicBezTo>
                    <a:pt x="13191" y="1215"/>
                    <a:pt x="12211" y="835"/>
                    <a:pt x="11275" y="607"/>
                  </a:cubicBezTo>
                  <a:cubicBezTo>
                    <a:pt x="10339" y="380"/>
                    <a:pt x="9448" y="304"/>
                    <a:pt x="8586" y="607"/>
                  </a:cubicBezTo>
                  <a:cubicBezTo>
                    <a:pt x="7724" y="911"/>
                    <a:pt x="6892" y="1594"/>
                    <a:pt x="6090" y="2467"/>
                  </a:cubicBezTo>
                  <a:cubicBezTo>
                    <a:pt x="5288" y="3341"/>
                    <a:pt x="4516" y="4404"/>
                    <a:pt x="3788" y="5372"/>
                  </a:cubicBezTo>
                  <a:cubicBezTo>
                    <a:pt x="3060" y="6340"/>
                    <a:pt x="2376" y="7213"/>
                    <a:pt x="1782" y="8105"/>
                  </a:cubicBezTo>
                  <a:cubicBezTo>
                    <a:pt x="1188" y="8997"/>
                    <a:pt x="683" y="9908"/>
                    <a:pt x="371" y="11028"/>
                  </a:cubicBezTo>
                  <a:cubicBezTo>
                    <a:pt x="59" y="12148"/>
                    <a:pt x="-60" y="13476"/>
                    <a:pt x="29" y="14824"/>
                  </a:cubicBezTo>
                  <a:cubicBezTo>
                    <a:pt x="118" y="16172"/>
                    <a:pt x="415" y="17538"/>
                    <a:pt x="935" y="18544"/>
                  </a:cubicBezTo>
                  <a:cubicBezTo>
                    <a:pt x="1455" y="19550"/>
                    <a:pt x="2198" y="20195"/>
                    <a:pt x="3149" y="20651"/>
                  </a:cubicBezTo>
                  <a:cubicBezTo>
                    <a:pt x="4100" y="21107"/>
                    <a:pt x="5258" y="21372"/>
                    <a:pt x="6402" y="21486"/>
                  </a:cubicBezTo>
                  <a:cubicBezTo>
                    <a:pt x="7546" y="21600"/>
                    <a:pt x="8675" y="21562"/>
                    <a:pt x="9789" y="21372"/>
                  </a:cubicBezTo>
                  <a:cubicBezTo>
                    <a:pt x="10903" y="21182"/>
                    <a:pt x="12003" y="20841"/>
                    <a:pt x="13013" y="20366"/>
                  </a:cubicBezTo>
                  <a:cubicBezTo>
                    <a:pt x="14023" y="19892"/>
                    <a:pt x="14944" y="19284"/>
                    <a:pt x="15746" y="18601"/>
                  </a:cubicBezTo>
                  <a:cubicBezTo>
                    <a:pt x="16549" y="17918"/>
                    <a:pt x="17232" y="17159"/>
                    <a:pt x="17707" y="16134"/>
                  </a:cubicBezTo>
                  <a:cubicBezTo>
                    <a:pt x="18183" y="15109"/>
                    <a:pt x="18450" y="13818"/>
                    <a:pt x="18480" y="12470"/>
                  </a:cubicBezTo>
                  <a:cubicBezTo>
                    <a:pt x="18509" y="11123"/>
                    <a:pt x="18301" y="9718"/>
                    <a:pt x="18004" y="8333"/>
                  </a:cubicBezTo>
                  <a:cubicBezTo>
                    <a:pt x="17707" y="6947"/>
                    <a:pt x="17321" y="5580"/>
                    <a:pt x="16757" y="4195"/>
                  </a:cubicBezTo>
                  <a:cubicBezTo>
                    <a:pt x="16192" y="2809"/>
                    <a:pt x="15449" y="1405"/>
                    <a:pt x="14706" y="0"/>
                  </a:cubicBezTo>
                </a:path>
              </a:pathLst>
            </a:custGeom>
            <a:noFill/>
            <a:ln w="381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92741" y="2074136"/>
              <a:ext cx="358866" cy="49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17" fill="norm" stroke="1" extrusionOk="0">
                  <a:moveTo>
                    <a:pt x="18296" y="4219"/>
                  </a:moveTo>
                  <a:cubicBezTo>
                    <a:pt x="19059" y="3395"/>
                    <a:pt x="19821" y="2571"/>
                    <a:pt x="20456" y="1748"/>
                  </a:cubicBezTo>
                  <a:cubicBezTo>
                    <a:pt x="21092" y="924"/>
                    <a:pt x="21600" y="100"/>
                    <a:pt x="21536" y="9"/>
                  </a:cubicBezTo>
                  <a:cubicBezTo>
                    <a:pt x="21473" y="-83"/>
                    <a:pt x="20838" y="558"/>
                    <a:pt x="19059" y="2159"/>
                  </a:cubicBezTo>
                  <a:cubicBezTo>
                    <a:pt x="17280" y="3761"/>
                    <a:pt x="14358" y="6324"/>
                    <a:pt x="11435" y="9070"/>
                  </a:cubicBezTo>
                  <a:cubicBezTo>
                    <a:pt x="8513" y="11815"/>
                    <a:pt x="5591" y="14744"/>
                    <a:pt x="3685" y="16849"/>
                  </a:cubicBezTo>
                  <a:cubicBezTo>
                    <a:pt x="1779" y="18954"/>
                    <a:pt x="889" y="20236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592791" y="1332893"/>
              <a:ext cx="965201" cy="109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136"/>
                  </a:moveTo>
                  <a:cubicBezTo>
                    <a:pt x="21079" y="12"/>
                    <a:pt x="20558" y="-112"/>
                    <a:pt x="19776" y="178"/>
                  </a:cubicBezTo>
                  <a:cubicBezTo>
                    <a:pt x="18995" y="467"/>
                    <a:pt x="17953" y="1171"/>
                    <a:pt x="16887" y="2164"/>
                  </a:cubicBezTo>
                  <a:cubicBezTo>
                    <a:pt x="15821" y="3157"/>
                    <a:pt x="14732" y="4440"/>
                    <a:pt x="13689" y="5702"/>
                  </a:cubicBezTo>
                  <a:cubicBezTo>
                    <a:pt x="12647" y="6964"/>
                    <a:pt x="11653" y="8205"/>
                    <a:pt x="10611" y="9488"/>
                  </a:cubicBezTo>
                  <a:cubicBezTo>
                    <a:pt x="9568" y="10771"/>
                    <a:pt x="8479" y="12095"/>
                    <a:pt x="7413" y="13378"/>
                  </a:cubicBezTo>
                  <a:cubicBezTo>
                    <a:pt x="6347" y="14660"/>
                    <a:pt x="5305" y="15902"/>
                    <a:pt x="4168" y="17164"/>
                  </a:cubicBezTo>
                  <a:cubicBezTo>
                    <a:pt x="3032" y="18426"/>
                    <a:pt x="1800" y="19709"/>
                    <a:pt x="1089" y="20433"/>
                  </a:cubicBezTo>
                  <a:cubicBezTo>
                    <a:pt x="379" y="21157"/>
                    <a:pt x="189" y="21322"/>
                    <a:pt x="0" y="21488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942041" y="1116226"/>
              <a:ext cx="1079501" cy="142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21"/>
                  </a:moveTo>
                  <a:cubicBezTo>
                    <a:pt x="21261" y="-11"/>
                    <a:pt x="20922" y="-43"/>
                    <a:pt x="20435" y="229"/>
                  </a:cubicBezTo>
                  <a:cubicBezTo>
                    <a:pt x="19948" y="502"/>
                    <a:pt x="19313" y="1079"/>
                    <a:pt x="18572" y="1800"/>
                  </a:cubicBezTo>
                  <a:cubicBezTo>
                    <a:pt x="17831" y="2521"/>
                    <a:pt x="16984" y="3386"/>
                    <a:pt x="16073" y="4380"/>
                  </a:cubicBezTo>
                  <a:cubicBezTo>
                    <a:pt x="15162" y="5373"/>
                    <a:pt x="14188" y="6495"/>
                    <a:pt x="13214" y="7584"/>
                  </a:cubicBezTo>
                  <a:cubicBezTo>
                    <a:pt x="12240" y="8674"/>
                    <a:pt x="11266" y="9731"/>
                    <a:pt x="10271" y="10789"/>
                  </a:cubicBezTo>
                  <a:cubicBezTo>
                    <a:pt x="9275" y="11847"/>
                    <a:pt x="8259" y="12904"/>
                    <a:pt x="7242" y="13978"/>
                  </a:cubicBezTo>
                  <a:cubicBezTo>
                    <a:pt x="6226" y="15051"/>
                    <a:pt x="5209" y="16141"/>
                    <a:pt x="4214" y="17215"/>
                  </a:cubicBezTo>
                  <a:cubicBezTo>
                    <a:pt x="3219" y="18288"/>
                    <a:pt x="2245" y="19346"/>
                    <a:pt x="1546" y="20067"/>
                  </a:cubicBezTo>
                  <a:cubicBezTo>
                    <a:pt x="847" y="20788"/>
                    <a:pt x="424" y="21172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2424641" y="1162992"/>
              <a:ext cx="1066801" cy="138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21600" y="182"/>
                  </a:moveTo>
                  <a:cubicBezTo>
                    <a:pt x="21429" y="84"/>
                    <a:pt x="21257" y="-15"/>
                    <a:pt x="21043" y="1"/>
                  </a:cubicBezTo>
                  <a:cubicBezTo>
                    <a:pt x="20829" y="18"/>
                    <a:pt x="20571" y="149"/>
                    <a:pt x="19907" y="741"/>
                  </a:cubicBezTo>
                  <a:cubicBezTo>
                    <a:pt x="19243" y="1333"/>
                    <a:pt x="18171" y="2385"/>
                    <a:pt x="17164" y="3404"/>
                  </a:cubicBezTo>
                  <a:cubicBezTo>
                    <a:pt x="16157" y="4423"/>
                    <a:pt x="15214" y="5410"/>
                    <a:pt x="14314" y="6330"/>
                  </a:cubicBezTo>
                  <a:cubicBezTo>
                    <a:pt x="13414" y="7251"/>
                    <a:pt x="12557" y="8106"/>
                    <a:pt x="11571" y="9108"/>
                  </a:cubicBezTo>
                  <a:cubicBezTo>
                    <a:pt x="10586" y="10111"/>
                    <a:pt x="9471" y="11262"/>
                    <a:pt x="8443" y="12347"/>
                  </a:cubicBezTo>
                  <a:cubicBezTo>
                    <a:pt x="7414" y="13432"/>
                    <a:pt x="6471" y="14451"/>
                    <a:pt x="5550" y="15503"/>
                  </a:cubicBezTo>
                  <a:cubicBezTo>
                    <a:pt x="4629" y="16555"/>
                    <a:pt x="3729" y="17640"/>
                    <a:pt x="2807" y="18659"/>
                  </a:cubicBezTo>
                  <a:cubicBezTo>
                    <a:pt x="1886" y="19678"/>
                    <a:pt x="943" y="20632"/>
                    <a:pt x="0" y="21585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2850091" y="1346200"/>
              <a:ext cx="933451" cy="109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29" y="708"/>
                    <a:pt x="18857" y="1415"/>
                    <a:pt x="17559" y="2331"/>
                  </a:cubicBezTo>
                  <a:cubicBezTo>
                    <a:pt x="16261" y="3246"/>
                    <a:pt x="15037" y="4370"/>
                    <a:pt x="13837" y="5514"/>
                  </a:cubicBezTo>
                  <a:cubicBezTo>
                    <a:pt x="12637" y="6659"/>
                    <a:pt x="11461" y="7824"/>
                    <a:pt x="10286" y="9010"/>
                  </a:cubicBezTo>
                  <a:cubicBezTo>
                    <a:pt x="9110" y="10197"/>
                    <a:pt x="7935" y="11403"/>
                    <a:pt x="6784" y="12652"/>
                  </a:cubicBezTo>
                  <a:cubicBezTo>
                    <a:pt x="5633" y="13901"/>
                    <a:pt x="4506" y="15191"/>
                    <a:pt x="3453" y="16523"/>
                  </a:cubicBezTo>
                  <a:cubicBezTo>
                    <a:pt x="2400" y="17854"/>
                    <a:pt x="1420" y="19228"/>
                    <a:pt x="857" y="20081"/>
                  </a:cubicBezTo>
                  <a:cubicBezTo>
                    <a:pt x="294" y="20934"/>
                    <a:pt x="147" y="2126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3192991" y="1771650"/>
              <a:ext cx="825501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82" y="1304"/>
                    <a:pt x="19163" y="2609"/>
                    <a:pt x="17751" y="4070"/>
                  </a:cubicBezTo>
                  <a:cubicBezTo>
                    <a:pt x="16338" y="5530"/>
                    <a:pt x="14732" y="7148"/>
                    <a:pt x="13126" y="8739"/>
                  </a:cubicBezTo>
                  <a:cubicBezTo>
                    <a:pt x="11520" y="10330"/>
                    <a:pt x="9914" y="11896"/>
                    <a:pt x="8335" y="13487"/>
                  </a:cubicBezTo>
                  <a:cubicBezTo>
                    <a:pt x="6757" y="15078"/>
                    <a:pt x="5206" y="16696"/>
                    <a:pt x="3822" y="18052"/>
                  </a:cubicBezTo>
                  <a:cubicBezTo>
                    <a:pt x="2437" y="19409"/>
                    <a:pt x="1218" y="205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3668969" y="1924050"/>
              <a:ext cx="641623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1538" y="0"/>
                  </a:moveTo>
                  <a:cubicBezTo>
                    <a:pt x="19762" y="524"/>
                    <a:pt x="17985" y="1047"/>
                    <a:pt x="16138" y="2095"/>
                  </a:cubicBezTo>
                  <a:cubicBezTo>
                    <a:pt x="14291" y="3142"/>
                    <a:pt x="12372" y="4713"/>
                    <a:pt x="10560" y="6349"/>
                  </a:cubicBezTo>
                  <a:cubicBezTo>
                    <a:pt x="8749" y="7985"/>
                    <a:pt x="7043" y="9687"/>
                    <a:pt x="5480" y="11520"/>
                  </a:cubicBezTo>
                  <a:cubicBezTo>
                    <a:pt x="3917" y="13353"/>
                    <a:pt x="2496" y="15316"/>
                    <a:pt x="1537" y="16724"/>
                  </a:cubicBezTo>
                  <a:cubicBezTo>
                    <a:pt x="577" y="18131"/>
                    <a:pt x="80" y="18982"/>
                    <a:pt x="9" y="19702"/>
                  </a:cubicBezTo>
                  <a:cubicBezTo>
                    <a:pt x="-62" y="20422"/>
                    <a:pt x="293" y="21011"/>
                    <a:pt x="649" y="21600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3928465" y="2057400"/>
              <a:ext cx="540877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8956" y="1650"/>
                    <a:pt x="16434" y="3300"/>
                    <a:pt x="14123" y="5025"/>
                  </a:cubicBezTo>
                  <a:cubicBezTo>
                    <a:pt x="11812" y="6750"/>
                    <a:pt x="9710" y="8550"/>
                    <a:pt x="7651" y="10462"/>
                  </a:cubicBezTo>
                  <a:cubicBezTo>
                    <a:pt x="5592" y="12375"/>
                    <a:pt x="3575" y="14400"/>
                    <a:pt x="2230" y="16012"/>
                  </a:cubicBezTo>
                  <a:cubicBezTo>
                    <a:pt x="886" y="17625"/>
                    <a:pt x="213" y="18825"/>
                    <a:pt x="45" y="19688"/>
                  </a:cubicBezTo>
                  <a:cubicBezTo>
                    <a:pt x="-123" y="20550"/>
                    <a:pt x="213" y="21075"/>
                    <a:pt x="549" y="21600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335991" y="2235200"/>
              <a:ext cx="387351" cy="5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38" y="560"/>
                    <a:pt x="19475" y="1120"/>
                    <a:pt x="17764" y="2680"/>
                  </a:cubicBezTo>
                  <a:cubicBezTo>
                    <a:pt x="16052" y="4240"/>
                    <a:pt x="13692" y="6800"/>
                    <a:pt x="11449" y="9320"/>
                  </a:cubicBezTo>
                  <a:cubicBezTo>
                    <a:pt x="9207" y="11840"/>
                    <a:pt x="7082" y="14320"/>
                    <a:pt x="5193" y="16360"/>
                  </a:cubicBezTo>
                  <a:cubicBezTo>
                    <a:pt x="3305" y="18400"/>
                    <a:pt x="1652" y="20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6" name="Drawing"/>
          <p:cNvGrpSpPr/>
          <p:nvPr/>
        </p:nvGrpSpPr>
        <p:grpSpPr>
          <a:xfrm>
            <a:off x="1126877" y="1760839"/>
            <a:ext cx="11090524" cy="7421262"/>
            <a:chOff x="0" y="0"/>
            <a:chExt cx="11090522" cy="7421260"/>
          </a:xfrm>
        </p:grpSpPr>
        <p:sp>
          <p:nvSpPr>
            <p:cNvPr id="891" name="Line"/>
            <p:cNvSpPr/>
            <p:nvPr/>
          </p:nvSpPr>
          <p:spPr>
            <a:xfrm>
              <a:off x="289172" y="226710"/>
              <a:ext cx="69851" cy="3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0"/>
                  </a:moveTo>
                  <a:cubicBezTo>
                    <a:pt x="3273" y="3777"/>
                    <a:pt x="6545" y="7554"/>
                    <a:pt x="8509" y="10918"/>
                  </a:cubicBezTo>
                  <a:cubicBezTo>
                    <a:pt x="10473" y="14282"/>
                    <a:pt x="11127" y="17233"/>
                    <a:pt x="11782" y="19062"/>
                  </a:cubicBezTo>
                  <a:cubicBezTo>
                    <a:pt x="12436" y="20892"/>
                    <a:pt x="13091" y="21600"/>
                    <a:pt x="14727" y="21541"/>
                  </a:cubicBezTo>
                  <a:cubicBezTo>
                    <a:pt x="16364" y="21482"/>
                    <a:pt x="18982" y="20656"/>
                    <a:pt x="21600" y="19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00789" y="194960"/>
              <a:ext cx="36618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99" y="21600"/>
                  </a:moveTo>
                  <a:cubicBezTo>
                    <a:pt x="499" y="20903"/>
                    <a:pt x="0" y="20206"/>
                    <a:pt x="0" y="19394"/>
                  </a:cubicBezTo>
                  <a:cubicBezTo>
                    <a:pt x="0" y="18581"/>
                    <a:pt x="499" y="17652"/>
                    <a:pt x="2809" y="15097"/>
                  </a:cubicBezTo>
                  <a:cubicBezTo>
                    <a:pt x="5119" y="12542"/>
                    <a:pt x="9239" y="8361"/>
                    <a:pt x="12673" y="5574"/>
                  </a:cubicBezTo>
                  <a:cubicBezTo>
                    <a:pt x="16106" y="2787"/>
                    <a:pt x="18853" y="139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578595" y="226710"/>
              <a:ext cx="21728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2989"/>
                    <a:pt x="-1443" y="5977"/>
                    <a:pt x="1502" y="9442"/>
                  </a:cubicBezTo>
                  <a:cubicBezTo>
                    <a:pt x="4448" y="12906"/>
                    <a:pt x="12302" y="16845"/>
                    <a:pt x="16230" y="18951"/>
                  </a:cubicBezTo>
                  <a:cubicBezTo>
                    <a:pt x="20157" y="21057"/>
                    <a:pt x="20157" y="21328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574922" y="196680"/>
              <a:ext cx="173717" cy="179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43" fill="norm" stroke="1" extrusionOk="0">
                  <a:moveTo>
                    <a:pt x="0" y="11098"/>
                  </a:moveTo>
                  <a:cubicBezTo>
                    <a:pt x="0" y="8336"/>
                    <a:pt x="0" y="5573"/>
                    <a:pt x="129" y="3563"/>
                  </a:cubicBezTo>
                  <a:cubicBezTo>
                    <a:pt x="257" y="1554"/>
                    <a:pt x="514" y="298"/>
                    <a:pt x="2957" y="47"/>
                  </a:cubicBezTo>
                  <a:cubicBezTo>
                    <a:pt x="5400" y="-204"/>
                    <a:pt x="10029" y="549"/>
                    <a:pt x="13757" y="2308"/>
                  </a:cubicBezTo>
                  <a:cubicBezTo>
                    <a:pt x="17486" y="4066"/>
                    <a:pt x="20314" y="6829"/>
                    <a:pt x="20957" y="9843"/>
                  </a:cubicBezTo>
                  <a:cubicBezTo>
                    <a:pt x="21600" y="12856"/>
                    <a:pt x="20057" y="16122"/>
                    <a:pt x="17743" y="18131"/>
                  </a:cubicBezTo>
                  <a:cubicBezTo>
                    <a:pt x="15429" y="20140"/>
                    <a:pt x="12343" y="20894"/>
                    <a:pt x="10157" y="21145"/>
                  </a:cubicBezTo>
                  <a:cubicBezTo>
                    <a:pt x="7971" y="21396"/>
                    <a:pt x="6686" y="21145"/>
                    <a:pt x="6043" y="20643"/>
                  </a:cubicBezTo>
                  <a:cubicBezTo>
                    <a:pt x="5400" y="20140"/>
                    <a:pt x="5400" y="19387"/>
                    <a:pt x="5400" y="186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974972" y="258460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80"/>
                    <a:pt x="3600" y="8960"/>
                    <a:pt x="7200" y="12560"/>
                  </a:cubicBezTo>
                  <a:cubicBezTo>
                    <a:pt x="10800" y="16160"/>
                    <a:pt x="16200" y="18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833612" y="163210"/>
              <a:ext cx="30646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16" y="21600"/>
                  </a:moveTo>
                  <a:cubicBezTo>
                    <a:pt x="-32" y="19636"/>
                    <a:pt x="-180" y="17673"/>
                    <a:pt x="634" y="15382"/>
                  </a:cubicBezTo>
                  <a:cubicBezTo>
                    <a:pt x="1447" y="13091"/>
                    <a:pt x="3223" y="10473"/>
                    <a:pt x="6847" y="7855"/>
                  </a:cubicBezTo>
                  <a:cubicBezTo>
                    <a:pt x="10472" y="5236"/>
                    <a:pt x="15946" y="2618"/>
                    <a:pt x="2142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254372" y="34736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260722" y="47436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392216" y="82308"/>
              <a:ext cx="155579" cy="46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71" fill="norm" stroke="1" extrusionOk="0">
                  <a:moveTo>
                    <a:pt x="3251" y="6318"/>
                  </a:moveTo>
                  <a:cubicBezTo>
                    <a:pt x="4388" y="8546"/>
                    <a:pt x="5524" y="10773"/>
                    <a:pt x="6093" y="13147"/>
                  </a:cubicBezTo>
                  <a:cubicBezTo>
                    <a:pt x="6661" y="15520"/>
                    <a:pt x="6661" y="18038"/>
                    <a:pt x="6661" y="19539"/>
                  </a:cubicBezTo>
                  <a:cubicBezTo>
                    <a:pt x="6661" y="21041"/>
                    <a:pt x="6661" y="21525"/>
                    <a:pt x="6519" y="21331"/>
                  </a:cubicBezTo>
                  <a:cubicBezTo>
                    <a:pt x="6377" y="21138"/>
                    <a:pt x="6093" y="20266"/>
                    <a:pt x="5809" y="18280"/>
                  </a:cubicBezTo>
                  <a:cubicBezTo>
                    <a:pt x="5524" y="16295"/>
                    <a:pt x="5240" y="13195"/>
                    <a:pt x="5240" y="10677"/>
                  </a:cubicBezTo>
                  <a:cubicBezTo>
                    <a:pt x="5240" y="8158"/>
                    <a:pt x="5524" y="6221"/>
                    <a:pt x="5951" y="4720"/>
                  </a:cubicBezTo>
                  <a:cubicBezTo>
                    <a:pt x="6377" y="3218"/>
                    <a:pt x="6945" y="2153"/>
                    <a:pt x="7798" y="1426"/>
                  </a:cubicBezTo>
                  <a:cubicBezTo>
                    <a:pt x="8651" y="700"/>
                    <a:pt x="9788" y="312"/>
                    <a:pt x="11067" y="119"/>
                  </a:cubicBezTo>
                  <a:cubicBezTo>
                    <a:pt x="12345" y="-75"/>
                    <a:pt x="13767" y="-75"/>
                    <a:pt x="15472" y="458"/>
                  </a:cubicBezTo>
                  <a:cubicBezTo>
                    <a:pt x="17177" y="990"/>
                    <a:pt x="19167" y="2056"/>
                    <a:pt x="20161" y="2831"/>
                  </a:cubicBezTo>
                  <a:cubicBezTo>
                    <a:pt x="21156" y="3606"/>
                    <a:pt x="21156" y="4090"/>
                    <a:pt x="20019" y="4720"/>
                  </a:cubicBezTo>
                  <a:cubicBezTo>
                    <a:pt x="18882" y="5349"/>
                    <a:pt x="16609" y="6124"/>
                    <a:pt x="13482" y="6608"/>
                  </a:cubicBezTo>
                  <a:cubicBezTo>
                    <a:pt x="10356" y="7093"/>
                    <a:pt x="6377" y="7286"/>
                    <a:pt x="3677" y="7383"/>
                  </a:cubicBezTo>
                  <a:cubicBezTo>
                    <a:pt x="977" y="7480"/>
                    <a:pt x="-444" y="7480"/>
                    <a:pt x="124" y="7674"/>
                  </a:cubicBezTo>
                  <a:cubicBezTo>
                    <a:pt x="693" y="7868"/>
                    <a:pt x="3251" y="8255"/>
                    <a:pt x="5809" y="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2519395" y="309260"/>
              <a:ext cx="227228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2270" y="6041"/>
                  </a:moveTo>
                  <a:cubicBezTo>
                    <a:pt x="1470" y="5125"/>
                    <a:pt x="670" y="4210"/>
                    <a:pt x="270" y="3295"/>
                  </a:cubicBezTo>
                  <a:cubicBezTo>
                    <a:pt x="-130" y="2380"/>
                    <a:pt x="-130" y="1464"/>
                    <a:pt x="570" y="1007"/>
                  </a:cubicBezTo>
                  <a:cubicBezTo>
                    <a:pt x="1270" y="549"/>
                    <a:pt x="2670" y="549"/>
                    <a:pt x="4670" y="1739"/>
                  </a:cubicBezTo>
                  <a:cubicBezTo>
                    <a:pt x="6670" y="2929"/>
                    <a:pt x="9270" y="5308"/>
                    <a:pt x="10970" y="8512"/>
                  </a:cubicBezTo>
                  <a:cubicBezTo>
                    <a:pt x="12670" y="11715"/>
                    <a:pt x="13470" y="15742"/>
                    <a:pt x="13470" y="18214"/>
                  </a:cubicBezTo>
                  <a:cubicBezTo>
                    <a:pt x="13470" y="20685"/>
                    <a:pt x="12670" y="21600"/>
                    <a:pt x="12070" y="21600"/>
                  </a:cubicBezTo>
                  <a:cubicBezTo>
                    <a:pt x="11470" y="21600"/>
                    <a:pt x="11070" y="20685"/>
                    <a:pt x="11370" y="17939"/>
                  </a:cubicBezTo>
                  <a:cubicBezTo>
                    <a:pt x="11670" y="15193"/>
                    <a:pt x="12670" y="10617"/>
                    <a:pt x="14470" y="7322"/>
                  </a:cubicBezTo>
                  <a:cubicBezTo>
                    <a:pt x="16270" y="4027"/>
                    <a:pt x="18870" y="2014"/>
                    <a:pt x="214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056701" y="44302"/>
              <a:ext cx="191572" cy="628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1" fill="norm" stroke="1" extrusionOk="0">
                  <a:moveTo>
                    <a:pt x="21249" y="808"/>
                  </a:moveTo>
                  <a:cubicBezTo>
                    <a:pt x="20779" y="447"/>
                    <a:pt x="20310" y="85"/>
                    <a:pt x="19371" y="13"/>
                  </a:cubicBezTo>
                  <a:cubicBezTo>
                    <a:pt x="18432" y="-59"/>
                    <a:pt x="17023" y="158"/>
                    <a:pt x="14675" y="1097"/>
                  </a:cubicBezTo>
                  <a:cubicBezTo>
                    <a:pt x="12327" y="2036"/>
                    <a:pt x="9040" y="3698"/>
                    <a:pt x="6458" y="5684"/>
                  </a:cubicBezTo>
                  <a:cubicBezTo>
                    <a:pt x="3875" y="7671"/>
                    <a:pt x="1997" y="9982"/>
                    <a:pt x="940" y="12222"/>
                  </a:cubicBezTo>
                  <a:cubicBezTo>
                    <a:pt x="-116" y="14461"/>
                    <a:pt x="-351" y="16629"/>
                    <a:pt x="588" y="18182"/>
                  </a:cubicBezTo>
                  <a:cubicBezTo>
                    <a:pt x="1527" y="19735"/>
                    <a:pt x="3640" y="20674"/>
                    <a:pt x="6223" y="21108"/>
                  </a:cubicBezTo>
                  <a:cubicBezTo>
                    <a:pt x="8806" y="21541"/>
                    <a:pt x="11858" y="21469"/>
                    <a:pt x="14910" y="21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322270" y="190317"/>
              <a:ext cx="294303" cy="39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94" fill="norm" stroke="1" extrusionOk="0">
                  <a:moveTo>
                    <a:pt x="10343" y="4365"/>
                  </a:moveTo>
                  <a:cubicBezTo>
                    <a:pt x="9881" y="3908"/>
                    <a:pt x="9418" y="3451"/>
                    <a:pt x="8801" y="3165"/>
                  </a:cubicBezTo>
                  <a:cubicBezTo>
                    <a:pt x="8183" y="2879"/>
                    <a:pt x="7412" y="2765"/>
                    <a:pt x="6255" y="3451"/>
                  </a:cubicBezTo>
                  <a:cubicBezTo>
                    <a:pt x="5098" y="4137"/>
                    <a:pt x="3555" y="5622"/>
                    <a:pt x="2398" y="7679"/>
                  </a:cubicBezTo>
                  <a:cubicBezTo>
                    <a:pt x="1241" y="9737"/>
                    <a:pt x="469" y="12365"/>
                    <a:pt x="161" y="14422"/>
                  </a:cubicBezTo>
                  <a:cubicBezTo>
                    <a:pt x="-148" y="16479"/>
                    <a:pt x="6" y="17965"/>
                    <a:pt x="469" y="19051"/>
                  </a:cubicBezTo>
                  <a:cubicBezTo>
                    <a:pt x="932" y="20137"/>
                    <a:pt x="1703" y="20822"/>
                    <a:pt x="2475" y="21165"/>
                  </a:cubicBezTo>
                  <a:cubicBezTo>
                    <a:pt x="3246" y="21508"/>
                    <a:pt x="4018" y="21508"/>
                    <a:pt x="5483" y="20879"/>
                  </a:cubicBezTo>
                  <a:cubicBezTo>
                    <a:pt x="6949" y="20251"/>
                    <a:pt x="9109" y="18994"/>
                    <a:pt x="11115" y="17279"/>
                  </a:cubicBezTo>
                  <a:cubicBezTo>
                    <a:pt x="13121" y="15565"/>
                    <a:pt x="14972" y="13394"/>
                    <a:pt x="16129" y="10822"/>
                  </a:cubicBezTo>
                  <a:cubicBezTo>
                    <a:pt x="17286" y="8251"/>
                    <a:pt x="17749" y="5279"/>
                    <a:pt x="17826" y="3508"/>
                  </a:cubicBezTo>
                  <a:cubicBezTo>
                    <a:pt x="17903" y="1737"/>
                    <a:pt x="17595" y="1165"/>
                    <a:pt x="17132" y="708"/>
                  </a:cubicBezTo>
                  <a:cubicBezTo>
                    <a:pt x="16669" y="251"/>
                    <a:pt x="16052" y="-92"/>
                    <a:pt x="14663" y="22"/>
                  </a:cubicBezTo>
                  <a:cubicBezTo>
                    <a:pt x="13275" y="137"/>
                    <a:pt x="11115" y="708"/>
                    <a:pt x="9341" y="1794"/>
                  </a:cubicBezTo>
                  <a:cubicBezTo>
                    <a:pt x="7566" y="2879"/>
                    <a:pt x="6178" y="4479"/>
                    <a:pt x="5329" y="5622"/>
                  </a:cubicBezTo>
                  <a:cubicBezTo>
                    <a:pt x="4481" y="6765"/>
                    <a:pt x="4172" y="7451"/>
                    <a:pt x="4249" y="8022"/>
                  </a:cubicBezTo>
                  <a:cubicBezTo>
                    <a:pt x="4326" y="8594"/>
                    <a:pt x="4789" y="9051"/>
                    <a:pt x="6332" y="9394"/>
                  </a:cubicBezTo>
                  <a:cubicBezTo>
                    <a:pt x="7875" y="9737"/>
                    <a:pt x="10498" y="9965"/>
                    <a:pt x="13198" y="9851"/>
                  </a:cubicBezTo>
                  <a:cubicBezTo>
                    <a:pt x="15898" y="9737"/>
                    <a:pt x="18675" y="9279"/>
                    <a:pt x="21452" y="8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890035" y="263272"/>
              <a:ext cx="234538" cy="30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16" fill="norm" stroke="1" extrusionOk="0">
                  <a:moveTo>
                    <a:pt x="17320" y="2342"/>
                  </a:moveTo>
                  <a:cubicBezTo>
                    <a:pt x="16356" y="1449"/>
                    <a:pt x="15391" y="555"/>
                    <a:pt x="14234" y="182"/>
                  </a:cubicBezTo>
                  <a:cubicBezTo>
                    <a:pt x="13077" y="-190"/>
                    <a:pt x="11727" y="-41"/>
                    <a:pt x="9799" y="1076"/>
                  </a:cubicBezTo>
                  <a:cubicBezTo>
                    <a:pt x="7870" y="2193"/>
                    <a:pt x="5363" y="4279"/>
                    <a:pt x="3531" y="6886"/>
                  </a:cubicBezTo>
                  <a:cubicBezTo>
                    <a:pt x="1699" y="9493"/>
                    <a:pt x="541" y="12621"/>
                    <a:pt x="156" y="14930"/>
                  </a:cubicBezTo>
                  <a:cubicBezTo>
                    <a:pt x="-230" y="17239"/>
                    <a:pt x="156" y="18729"/>
                    <a:pt x="734" y="19697"/>
                  </a:cubicBezTo>
                  <a:cubicBezTo>
                    <a:pt x="1313" y="20665"/>
                    <a:pt x="2084" y="21112"/>
                    <a:pt x="4109" y="21261"/>
                  </a:cubicBezTo>
                  <a:cubicBezTo>
                    <a:pt x="6134" y="21410"/>
                    <a:pt x="9413" y="21261"/>
                    <a:pt x="12499" y="20740"/>
                  </a:cubicBezTo>
                  <a:cubicBezTo>
                    <a:pt x="15584" y="20218"/>
                    <a:pt x="18477" y="19324"/>
                    <a:pt x="21370" y="184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3870572" y="410860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4400"/>
                    <a:pt x="10440" y="7200"/>
                    <a:pt x="14040" y="3600"/>
                  </a:cubicBezTo>
                  <a:cubicBezTo>
                    <a:pt x="17640" y="0"/>
                    <a:pt x="196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4451694" y="114976"/>
              <a:ext cx="193579" cy="48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87" fill="norm" stroke="1" extrusionOk="0">
                  <a:moveTo>
                    <a:pt x="21241" y="2131"/>
                  </a:moveTo>
                  <a:cubicBezTo>
                    <a:pt x="20776" y="1383"/>
                    <a:pt x="20312" y="635"/>
                    <a:pt x="19499" y="261"/>
                  </a:cubicBezTo>
                  <a:cubicBezTo>
                    <a:pt x="18686" y="-113"/>
                    <a:pt x="17525" y="-113"/>
                    <a:pt x="15435" y="448"/>
                  </a:cubicBezTo>
                  <a:cubicBezTo>
                    <a:pt x="13344" y="1009"/>
                    <a:pt x="10325" y="2131"/>
                    <a:pt x="7538" y="4001"/>
                  </a:cubicBezTo>
                  <a:cubicBezTo>
                    <a:pt x="4751" y="5871"/>
                    <a:pt x="2196" y="8490"/>
                    <a:pt x="918" y="10921"/>
                  </a:cubicBezTo>
                  <a:cubicBezTo>
                    <a:pt x="-359" y="13352"/>
                    <a:pt x="-359" y="15596"/>
                    <a:pt x="1267" y="17326"/>
                  </a:cubicBezTo>
                  <a:cubicBezTo>
                    <a:pt x="2893" y="19056"/>
                    <a:pt x="6144" y="20271"/>
                    <a:pt x="8815" y="20879"/>
                  </a:cubicBezTo>
                  <a:cubicBezTo>
                    <a:pt x="11486" y="21487"/>
                    <a:pt x="13576" y="21487"/>
                    <a:pt x="15667" y="21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4813457" y="252545"/>
              <a:ext cx="206466" cy="32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88" fill="norm" stroke="1" extrusionOk="0">
                  <a:moveTo>
                    <a:pt x="14226" y="1226"/>
                  </a:moveTo>
                  <a:cubicBezTo>
                    <a:pt x="13344" y="807"/>
                    <a:pt x="12462" y="389"/>
                    <a:pt x="11470" y="320"/>
                  </a:cubicBezTo>
                  <a:cubicBezTo>
                    <a:pt x="10479" y="250"/>
                    <a:pt x="9377" y="529"/>
                    <a:pt x="7834" y="1644"/>
                  </a:cubicBezTo>
                  <a:cubicBezTo>
                    <a:pt x="6291" y="2758"/>
                    <a:pt x="4307" y="4709"/>
                    <a:pt x="2764" y="7148"/>
                  </a:cubicBezTo>
                  <a:cubicBezTo>
                    <a:pt x="1221" y="9587"/>
                    <a:pt x="119" y="12513"/>
                    <a:pt x="9" y="14882"/>
                  </a:cubicBezTo>
                  <a:cubicBezTo>
                    <a:pt x="-101" y="17251"/>
                    <a:pt x="781" y="19063"/>
                    <a:pt x="1772" y="20108"/>
                  </a:cubicBezTo>
                  <a:cubicBezTo>
                    <a:pt x="2764" y="21153"/>
                    <a:pt x="3866" y="21432"/>
                    <a:pt x="5409" y="21223"/>
                  </a:cubicBezTo>
                  <a:cubicBezTo>
                    <a:pt x="6952" y="21014"/>
                    <a:pt x="8936" y="20317"/>
                    <a:pt x="11360" y="18366"/>
                  </a:cubicBezTo>
                  <a:cubicBezTo>
                    <a:pt x="13785" y="16415"/>
                    <a:pt x="16650" y="13210"/>
                    <a:pt x="17972" y="10353"/>
                  </a:cubicBezTo>
                  <a:cubicBezTo>
                    <a:pt x="19295" y="7497"/>
                    <a:pt x="19075" y="4988"/>
                    <a:pt x="18634" y="3386"/>
                  </a:cubicBezTo>
                  <a:cubicBezTo>
                    <a:pt x="18193" y="1783"/>
                    <a:pt x="17532" y="1086"/>
                    <a:pt x="16319" y="598"/>
                  </a:cubicBezTo>
                  <a:cubicBezTo>
                    <a:pt x="15107" y="111"/>
                    <a:pt x="13344" y="-168"/>
                    <a:pt x="11250" y="111"/>
                  </a:cubicBezTo>
                  <a:cubicBezTo>
                    <a:pt x="9156" y="389"/>
                    <a:pt x="6732" y="1226"/>
                    <a:pt x="4858" y="2271"/>
                  </a:cubicBezTo>
                  <a:cubicBezTo>
                    <a:pt x="2985" y="3316"/>
                    <a:pt x="1662" y="4570"/>
                    <a:pt x="891" y="5755"/>
                  </a:cubicBezTo>
                  <a:cubicBezTo>
                    <a:pt x="119" y="6939"/>
                    <a:pt x="-101" y="8054"/>
                    <a:pt x="119" y="8890"/>
                  </a:cubicBezTo>
                  <a:cubicBezTo>
                    <a:pt x="340" y="9726"/>
                    <a:pt x="1001" y="10284"/>
                    <a:pt x="3756" y="10353"/>
                  </a:cubicBezTo>
                  <a:cubicBezTo>
                    <a:pt x="6511" y="10423"/>
                    <a:pt x="11360" y="10005"/>
                    <a:pt x="14666" y="9169"/>
                  </a:cubicBezTo>
                  <a:cubicBezTo>
                    <a:pt x="17972" y="8333"/>
                    <a:pt x="19736" y="7078"/>
                    <a:pt x="21499" y="5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4895837" y="0"/>
              <a:ext cx="111386" cy="17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71" fill="norm" stroke="1" extrusionOk="0">
                  <a:moveTo>
                    <a:pt x="9220" y="3628"/>
                  </a:moveTo>
                  <a:cubicBezTo>
                    <a:pt x="6774" y="7742"/>
                    <a:pt x="4329" y="11857"/>
                    <a:pt x="2699" y="14814"/>
                  </a:cubicBezTo>
                  <a:cubicBezTo>
                    <a:pt x="1069" y="17771"/>
                    <a:pt x="254" y="19571"/>
                    <a:pt x="50" y="19700"/>
                  </a:cubicBezTo>
                  <a:cubicBezTo>
                    <a:pt x="-154" y="19828"/>
                    <a:pt x="254" y="18285"/>
                    <a:pt x="1476" y="15200"/>
                  </a:cubicBezTo>
                  <a:cubicBezTo>
                    <a:pt x="2699" y="12114"/>
                    <a:pt x="4737" y="7485"/>
                    <a:pt x="6774" y="4400"/>
                  </a:cubicBezTo>
                  <a:cubicBezTo>
                    <a:pt x="8812" y="1314"/>
                    <a:pt x="10850" y="-229"/>
                    <a:pt x="12276" y="28"/>
                  </a:cubicBezTo>
                  <a:cubicBezTo>
                    <a:pt x="13703" y="285"/>
                    <a:pt x="14518" y="2342"/>
                    <a:pt x="15944" y="6200"/>
                  </a:cubicBezTo>
                  <a:cubicBezTo>
                    <a:pt x="17371" y="10057"/>
                    <a:pt x="19408" y="15714"/>
                    <a:pt x="21446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5108822" y="417210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8000"/>
                    <a:pt x="11345" y="14400"/>
                    <a:pt x="14945" y="10800"/>
                  </a:cubicBezTo>
                  <a:cubicBezTo>
                    <a:pt x="18545" y="7200"/>
                    <a:pt x="2007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488375" y="303175"/>
              <a:ext cx="270265" cy="21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94" fill="norm" stroke="1" extrusionOk="0">
                  <a:moveTo>
                    <a:pt x="1120" y="2515"/>
                  </a:moveTo>
                  <a:cubicBezTo>
                    <a:pt x="2627" y="1880"/>
                    <a:pt x="4133" y="1245"/>
                    <a:pt x="6813" y="821"/>
                  </a:cubicBezTo>
                  <a:cubicBezTo>
                    <a:pt x="9492" y="398"/>
                    <a:pt x="13343" y="186"/>
                    <a:pt x="15687" y="80"/>
                  </a:cubicBezTo>
                  <a:cubicBezTo>
                    <a:pt x="18031" y="-26"/>
                    <a:pt x="18868" y="-26"/>
                    <a:pt x="19706" y="80"/>
                  </a:cubicBezTo>
                  <a:cubicBezTo>
                    <a:pt x="20543" y="186"/>
                    <a:pt x="21380" y="398"/>
                    <a:pt x="21380" y="927"/>
                  </a:cubicBezTo>
                  <a:cubicBezTo>
                    <a:pt x="21380" y="1456"/>
                    <a:pt x="20543" y="2303"/>
                    <a:pt x="18282" y="4103"/>
                  </a:cubicBezTo>
                  <a:cubicBezTo>
                    <a:pt x="16022" y="5903"/>
                    <a:pt x="12338" y="8656"/>
                    <a:pt x="9073" y="11198"/>
                  </a:cubicBezTo>
                  <a:cubicBezTo>
                    <a:pt x="5808" y="13739"/>
                    <a:pt x="2961" y="16068"/>
                    <a:pt x="1454" y="17762"/>
                  </a:cubicBezTo>
                  <a:cubicBezTo>
                    <a:pt x="-53" y="19456"/>
                    <a:pt x="-220" y="20515"/>
                    <a:pt x="199" y="21045"/>
                  </a:cubicBezTo>
                  <a:cubicBezTo>
                    <a:pt x="617" y="21574"/>
                    <a:pt x="1622" y="21574"/>
                    <a:pt x="4720" y="21362"/>
                  </a:cubicBezTo>
                  <a:cubicBezTo>
                    <a:pt x="7817" y="21150"/>
                    <a:pt x="13008" y="20727"/>
                    <a:pt x="16022" y="20303"/>
                  </a:cubicBezTo>
                  <a:cubicBezTo>
                    <a:pt x="19036" y="19880"/>
                    <a:pt x="19873" y="19456"/>
                    <a:pt x="20710" y="19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702258" y="448960"/>
              <a:ext cx="12411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fill="norm" stroke="1" extrusionOk="0">
                  <a:moveTo>
                    <a:pt x="21109" y="0"/>
                  </a:moveTo>
                  <a:cubicBezTo>
                    <a:pt x="17869" y="4926"/>
                    <a:pt x="14629" y="9853"/>
                    <a:pt x="12289" y="12884"/>
                  </a:cubicBezTo>
                  <a:cubicBezTo>
                    <a:pt x="9949" y="15916"/>
                    <a:pt x="8509" y="17053"/>
                    <a:pt x="6889" y="17621"/>
                  </a:cubicBezTo>
                  <a:cubicBezTo>
                    <a:pt x="5269" y="18189"/>
                    <a:pt x="3469" y="18189"/>
                    <a:pt x="2029" y="17432"/>
                  </a:cubicBezTo>
                  <a:cubicBezTo>
                    <a:pt x="589" y="16674"/>
                    <a:pt x="-491" y="15158"/>
                    <a:pt x="229" y="14211"/>
                  </a:cubicBezTo>
                  <a:cubicBezTo>
                    <a:pt x="949" y="13263"/>
                    <a:pt x="3469" y="12884"/>
                    <a:pt x="5629" y="12884"/>
                  </a:cubicBezTo>
                  <a:cubicBezTo>
                    <a:pt x="7789" y="12884"/>
                    <a:pt x="9589" y="13263"/>
                    <a:pt x="11749" y="14779"/>
                  </a:cubicBezTo>
                  <a:cubicBezTo>
                    <a:pt x="13909" y="16295"/>
                    <a:pt x="16429" y="18947"/>
                    <a:pt x="189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5820022" y="461660"/>
              <a:ext cx="635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972"/>
                    <a:pt x="11520" y="7945"/>
                    <a:pt x="7920" y="11545"/>
                  </a:cubicBezTo>
                  <a:cubicBezTo>
                    <a:pt x="4320" y="15145"/>
                    <a:pt x="2160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5902572" y="563260"/>
              <a:ext cx="76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0"/>
                  </a:moveTo>
                  <a:cubicBezTo>
                    <a:pt x="1800" y="1763"/>
                    <a:pt x="3600" y="3527"/>
                    <a:pt x="4500" y="5510"/>
                  </a:cubicBezTo>
                  <a:cubicBezTo>
                    <a:pt x="5400" y="7494"/>
                    <a:pt x="5400" y="9698"/>
                    <a:pt x="4200" y="12563"/>
                  </a:cubicBezTo>
                  <a:cubicBezTo>
                    <a:pt x="3000" y="15429"/>
                    <a:pt x="600" y="18955"/>
                    <a:pt x="1800" y="20278"/>
                  </a:cubicBezTo>
                  <a:cubicBezTo>
                    <a:pt x="3000" y="21600"/>
                    <a:pt x="7800" y="20718"/>
                    <a:pt x="11700" y="20498"/>
                  </a:cubicBezTo>
                  <a:cubicBezTo>
                    <a:pt x="15600" y="20278"/>
                    <a:pt x="18600" y="20718"/>
                    <a:pt x="21600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035922" y="44261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150891" y="327766"/>
              <a:ext cx="96459" cy="188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31" fill="norm" stroke="1" extrusionOk="0">
                  <a:moveTo>
                    <a:pt x="20536" y="2222"/>
                  </a:moveTo>
                  <a:cubicBezTo>
                    <a:pt x="19157" y="1262"/>
                    <a:pt x="17778" y="302"/>
                    <a:pt x="14561" y="62"/>
                  </a:cubicBezTo>
                  <a:cubicBezTo>
                    <a:pt x="11344" y="-178"/>
                    <a:pt x="6289" y="302"/>
                    <a:pt x="3532" y="1142"/>
                  </a:cubicBezTo>
                  <a:cubicBezTo>
                    <a:pt x="774" y="1982"/>
                    <a:pt x="315" y="3182"/>
                    <a:pt x="85" y="4382"/>
                  </a:cubicBezTo>
                  <a:cubicBezTo>
                    <a:pt x="-145" y="5582"/>
                    <a:pt x="-145" y="6782"/>
                    <a:pt x="3302" y="8822"/>
                  </a:cubicBezTo>
                  <a:cubicBezTo>
                    <a:pt x="6749" y="10862"/>
                    <a:pt x="13642" y="13742"/>
                    <a:pt x="17319" y="15782"/>
                  </a:cubicBezTo>
                  <a:cubicBezTo>
                    <a:pt x="20995" y="17822"/>
                    <a:pt x="21455" y="19022"/>
                    <a:pt x="20536" y="19862"/>
                  </a:cubicBezTo>
                  <a:cubicBezTo>
                    <a:pt x="19617" y="20702"/>
                    <a:pt x="17319" y="21182"/>
                    <a:pt x="15021" y="21302"/>
                  </a:cubicBezTo>
                  <a:cubicBezTo>
                    <a:pt x="12723" y="21422"/>
                    <a:pt x="10425" y="21182"/>
                    <a:pt x="9046" y="20342"/>
                  </a:cubicBezTo>
                  <a:cubicBezTo>
                    <a:pt x="7668" y="19502"/>
                    <a:pt x="7208" y="18062"/>
                    <a:pt x="6749" y="16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6268437" y="321431"/>
              <a:ext cx="199286" cy="18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0836" fill="norm" stroke="1" extrusionOk="0">
                  <a:moveTo>
                    <a:pt x="2308" y="9317"/>
                  </a:moveTo>
                  <a:cubicBezTo>
                    <a:pt x="3445" y="10029"/>
                    <a:pt x="4582" y="10741"/>
                    <a:pt x="6628" y="10029"/>
                  </a:cubicBezTo>
                  <a:cubicBezTo>
                    <a:pt x="8674" y="9317"/>
                    <a:pt x="11630" y="7181"/>
                    <a:pt x="13108" y="5282"/>
                  </a:cubicBezTo>
                  <a:cubicBezTo>
                    <a:pt x="14586" y="3383"/>
                    <a:pt x="14586" y="1721"/>
                    <a:pt x="13904" y="772"/>
                  </a:cubicBezTo>
                  <a:cubicBezTo>
                    <a:pt x="13222" y="-178"/>
                    <a:pt x="11858" y="-415"/>
                    <a:pt x="9698" y="1009"/>
                  </a:cubicBezTo>
                  <a:cubicBezTo>
                    <a:pt x="7538" y="2433"/>
                    <a:pt x="4582" y="5519"/>
                    <a:pt x="2649" y="8367"/>
                  </a:cubicBezTo>
                  <a:cubicBezTo>
                    <a:pt x="716" y="11216"/>
                    <a:pt x="-193" y="13827"/>
                    <a:pt x="34" y="16082"/>
                  </a:cubicBezTo>
                  <a:cubicBezTo>
                    <a:pt x="262" y="18337"/>
                    <a:pt x="1626" y="20236"/>
                    <a:pt x="5378" y="20710"/>
                  </a:cubicBezTo>
                  <a:cubicBezTo>
                    <a:pt x="9129" y="21185"/>
                    <a:pt x="15268" y="20236"/>
                    <a:pt x="21407" y="19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6728072" y="544210"/>
              <a:ext cx="698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7109139" y="298909"/>
              <a:ext cx="253934" cy="35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08" fill="norm" stroke="1" extrusionOk="0">
                  <a:moveTo>
                    <a:pt x="12847" y="7439"/>
                  </a:moveTo>
                  <a:cubicBezTo>
                    <a:pt x="12847" y="6302"/>
                    <a:pt x="12847" y="5165"/>
                    <a:pt x="12312" y="4092"/>
                  </a:cubicBezTo>
                  <a:cubicBezTo>
                    <a:pt x="11776" y="3018"/>
                    <a:pt x="10705" y="2007"/>
                    <a:pt x="9723" y="1628"/>
                  </a:cubicBezTo>
                  <a:cubicBezTo>
                    <a:pt x="8742" y="1249"/>
                    <a:pt x="7849" y="1502"/>
                    <a:pt x="6332" y="2955"/>
                  </a:cubicBezTo>
                  <a:cubicBezTo>
                    <a:pt x="4814" y="4407"/>
                    <a:pt x="2672" y="7060"/>
                    <a:pt x="1423" y="9902"/>
                  </a:cubicBezTo>
                  <a:cubicBezTo>
                    <a:pt x="173" y="12744"/>
                    <a:pt x="-184" y="15776"/>
                    <a:pt x="84" y="17734"/>
                  </a:cubicBezTo>
                  <a:cubicBezTo>
                    <a:pt x="352" y="19692"/>
                    <a:pt x="1244" y="20576"/>
                    <a:pt x="2315" y="21018"/>
                  </a:cubicBezTo>
                  <a:cubicBezTo>
                    <a:pt x="3386" y="21460"/>
                    <a:pt x="4636" y="21460"/>
                    <a:pt x="6510" y="20576"/>
                  </a:cubicBezTo>
                  <a:cubicBezTo>
                    <a:pt x="8385" y="19692"/>
                    <a:pt x="10884" y="17923"/>
                    <a:pt x="12847" y="14828"/>
                  </a:cubicBezTo>
                  <a:cubicBezTo>
                    <a:pt x="14811" y="11734"/>
                    <a:pt x="16239" y="7313"/>
                    <a:pt x="16864" y="4723"/>
                  </a:cubicBezTo>
                  <a:cubicBezTo>
                    <a:pt x="17489" y="2134"/>
                    <a:pt x="17310" y="1376"/>
                    <a:pt x="16775" y="807"/>
                  </a:cubicBezTo>
                  <a:cubicBezTo>
                    <a:pt x="16239" y="239"/>
                    <a:pt x="15347" y="-140"/>
                    <a:pt x="13829" y="49"/>
                  </a:cubicBezTo>
                  <a:cubicBezTo>
                    <a:pt x="12312" y="239"/>
                    <a:pt x="10170" y="997"/>
                    <a:pt x="8652" y="2449"/>
                  </a:cubicBezTo>
                  <a:cubicBezTo>
                    <a:pt x="7135" y="3902"/>
                    <a:pt x="6242" y="6049"/>
                    <a:pt x="5885" y="7439"/>
                  </a:cubicBezTo>
                  <a:cubicBezTo>
                    <a:pt x="5528" y="8828"/>
                    <a:pt x="5707" y="9460"/>
                    <a:pt x="7314" y="10028"/>
                  </a:cubicBezTo>
                  <a:cubicBezTo>
                    <a:pt x="8920" y="10597"/>
                    <a:pt x="11955" y="11102"/>
                    <a:pt x="14543" y="10849"/>
                  </a:cubicBezTo>
                  <a:cubicBezTo>
                    <a:pt x="17132" y="10597"/>
                    <a:pt x="19274" y="9586"/>
                    <a:pt x="21416" y="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7255548" y="134548"/>
              <a:ext cx="94825" cy="123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32" fill="norm" stroke="1" extrusionOk="0">
                  <a:moveTo>
                    <a:pt x="2784" y="2761"/>
                  </a:moveTo>
                  <a:cubicBezTo>
                    <a:pt x="2304" y="6788"/>
                    <a:pt x="1824" y="10815"/>
                    <a:pt x="1344" y="13744"/>
                  </a:cubicBezTo>
                  <a:cubicBezTo>
                    <a:pt x="864" y="16673"/>
                    <a:pt x="384" y="18503"/>
                    <a:pt x="144" y="18503"/>
                  </a:cubicBezTo>
                  <a:cubicBezTo>
                    <a:pt x="-96" y="18503"/>
                    <a:pt x="-96" y="16673"/>
                    <a:pt x="624" y="13927"/>
                  </a:cubicBezTo>
                  <a:cubicBezTo>
                    <a:pt x="1344" y="11181"/>
                    <a:pt x="2784" y="7520"/>
                    <a:pt x="4704" y="4774"/>
                  </a:cubicBezTo>
                  <a:cubicBezTo>
                    <a:pt x="6624" y="2029"/>
                    <a:pt x="9024" y="198"/>
                    <a:pt x="10944" y="15"/>
                  </a:cubicBezTo>
                  <a:cubicBezTo>
                    <a:pt x="12864" y="-168"/>
                    <a:pt x="14304" y="1296"/>
                    <a:pt x="15984" y="5140"/>
                  </a:cubicBezTo>
                  <a:cubicBezTo>
                    <a:pt x="17664" y="8985"/>
                    <a:pt x="19584" y="15208"/>
                    <a:pt x="21504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7445622" y="506110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7534885" y="423560"/>
              <a:ext cx="3138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10"/>
                    <a:pt x="3818" y="11421"/>
                    <a:pt x="1118" y="15021"/>
                  </a:cubicBezTo>
                  <a:cubicBezTo>
                    <a:pt x="-1582" y="18621"/>
                    <a:pt x="1118" y="20110"/>
                    <a:pt x="38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7688642" y="381227"/>
              <a:ext cx="205479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1132" y="3531"/>
                  </a:moveTo>
                  <a:cubicBezTo>
                    <a:pt x="5059" y="2492"/>
                    <a:pt x="8987" y="1454"/>
                    <a:pt x="11823" y="831"/>
                  </a:cubicBezTo>
                  <a:cubicBezTo>
                    <a:pt x="14659" y="208"/>
                    <a:pt x="16405" y="0"/>
                    <a:pt x="17823" y="0"/>
                  </a:cubicBezTo>
                  <a:cubicBezTo>
                    <a:pt x="19241" y="0"/>
                    <a:pt x="20332" y="208"/>
                    <a:pt x="20878" y="831"/>
                  </a:cubicBezTo>
                  <a:cubicBezTo>
                    <a:pt x="21423" y="1454"/>
                    <a:pt x="21423" y="2492"/>
                    <a:pt x="19241" y="4465"/>
                  </a:cubicBezTo>
                  <a:cubicBezTo>
                    <a:pt x="17059" y="6438"/>
                    <a:pt x="12696" y="9346"/>
                    <a:pt x="9314" y="11527"/>
                  </a:cubicBezTo>
                  <a:cubicBezTo>
                    <a:pt x="5932" y="13708"/>
                    <a:pt x="3532" y="15162"/>
                    <a:pt x="2005" y="16304"/>
                  </a:cubicBezTo>
                  <a:cubicBezTo>
                    <a:pt x="478" y="17446"/>
                    <a:pt x="-177" y="18277"/>
                    <a:pt x="41" y="19108"/>
                  </a:cubicBezTo>
                  <a:cubicBezTo>
                    <a:pt x="259" y="19938"/>
                    <a:pt x="1350" y="20769"/>
                    <a:pt x="4296" y="21185"/>
                  </a:cubicBezTo>
                  <a:cubicBezTo>
                    <a:pt x="7241" y="21600"/>
                    <a:pt x="12041" y="21600"/>
                    <a:pt x="168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7842792" y="556910"/>
              <a:ext cx="9178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16868" y="0"/>
                  </a:moveTo>
                  <a:cubicBezTo>
                    <a:pt x="14904" y="4800"/>
                    <a:pt x="12941" y="9600"/>
                    <a:pt x="10241" y="12720"/>
                  </a:cubicBezTo>
                  <a:cubicBezTo>
                    <a:pt x="7541" y="15840"/>
                    <a:pt x="4104" y="17280"/>
                    <a:pt x="2141" y="16560"/>
                  </a:cubicBezTo>
                  <a:cubicBezTo>
                    <a:pt x="177" y="15840"/>
                    <a:pt x="-314" y="12960"/>
                    <a:pt x="177" y="10560"/>
                  </a:cubicBezTo>
                  <a:cubicBezTo>
                    <a:pt x="668" y="8160"/>
                    <a:pt x="2141" y="6240"/>
                    <a:pt x="3859" y="6000"/>
                  </a:cubicBezTo>
                  <a:cubicBezTo>
                    <a:pt x="5577" y="5760"/>
                    <a:pt x="7541" y="7200"/>
                    <a:pt x="10486" y="10080"/>
                  </a:cubicBezTo>
                  <a:cubicBezTo>
                    <a:pt x="13431" y="12960"/>
                    <a:pt x="17359" y="17280"/>
                    <a:pt x="212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7934572" y="525160"/>
              <a:ext cx="762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469"/>
                    <a:pt x="9600" y="8938"/>
                    <a:pt x="6000" y="12538"/>
                  </a:cubicBezTo>
                  <a:cubicBezTo>
                    <a:pt x="2400" y="16138"/>
                    <a:pt x="1200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7972672" y="617893"/>
              <a:ext cx="101601" cy="10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7137"/>
                  </a:moveTo>
                  <a:cubicBezTo>
                    <a:pt x="900" y="4933"/>
                    <a:pt x="1800" y="2729"/>
                    <a:pt x="3375" y="1406"/>
                  </a:cubicBezTo>
                  <a:cubicBezTo>
                    <a:pt x="4950" y="84"/>
                    <a:pt x="7200" y="-357"/>
                    <a:pt x="9225" y="304"/>
                  </a:cubicBezTo>
                  <a:cubicBezTo>
                    <a:pt x="11250" y="965"/>
                    <a:pt x="13050" y="2729"/>
                    <a:pt x="13050" y="5594"/>
                  </a:cubicBezTo>
                  <a:cubicBezTo>
                    <a:pt x="13050" y="8459"/>
                    <a:pt x="11250" y="12427"/>
                    <a:pt x="9225" y="15072"/>
                  </a:cubicBezTo>
                  <a:cubicBezTo>
                    <a:pt x="7200" y="17716"/>
                    <a:pt x="4950" y="19039"/>
                    <a:pt x="4950" y="19921"/>
                  </a:cubicBezTo>
                  <a:cubicBezTo>
                    <a:pt x="4950" y="20802"/>
                    <a:pt x="7200" y="21243"/>
                    <a:pt x="10350" y="21023"/>
                  </a:cubicBezTo>
                  <a:cubicBezTo>
                    <a:pt x="13500" y="20802"/>
                    <a:pt x="17550" y="19921"/>
                    <a:pt x="21600" y="19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8156822" y="58231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8258422" y="378547"/>
              <a:ext cx="95251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648"/>
                  </a:moveTo>
                  <a:cubicBezTo>
                    <a:pt x="15360" y="251"/>
                    <a:pt x="9120" y="-145"/>
                    <a:pt x="5280" y="53"/>
                  </a:cubicBezTo>
                  <a:cubicBezTo>
                    <a:pt x="1440" y="251"/>
                    <a:pt x="0" y="1044"/>
                    <a:pt x="0" y="2530"/>
                  </a:cubicBezTo>
                  <a:cubicBezTo>
                    <a:pt x="0" y="4016"/>
                    <a:pt x="1440" y="6196"/>
                    <a:pt x="5040" y="8772"/>
                  </a:cubicBezTo>
                  <a:cubicBezTo>
                    <a:pt x="8640" y="11349"/>
                    <a:pt x="14400" y="14321"/>
                    <a:pt x="17280" y="16501"/>
                  </a:cubicBezTo>
                  <a:cubicBezTo>
                    <a:pt x="20160" y="18681"/>
                    <a:pt x="20160" y="20068"/>
                    <a:pt x="18720" y="20761"/>
                  </a:cubicBezTo>
                  <a:cubicBezTo>
                    <a:pt x="17280" y="21455"/>
                    <a:pt x="14400" y="21455"/>
                    <a:pt x="1152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8417172" y="419554"/>
              <a:ext cx="177801" cy="162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9662"/>
                  </a:moveTo>
                  <a:cubicBezTo>
                    <a:pt x="3857" y="9385"/>
                    <a:pt x="7714" y="9108"/>
                    <a:pt x="10286" y="8416"/>
                  </a:cubicBezTo>
                  <a:cubicBezTo>
                    <a:pt x="12857" y="7724"/>
                    <a:pt x="14143" y="6616"/>
                    <a:pt x="15043" y="5370"/>
                  </a:cubicBezTo>
                  <a:cubicBezTo>
                    <a:pt x="15943" y="4124"/>
                    <a:pt x="16457" y="2739"/>
                    <a:pt x="16200" y="1631"/>
                  </a:cubicBezTo>
                  <a:cubicBezTo>
                    <a:pt x="15943" y="524"/>
                    <a:pt x="14914" y="-307"/>
                    <a:pt x="13114" y="108"/>
                  </a:cubicBezTo>
                  <a:cubicBezTo>
                    <a:pt x="11314" y="524"/>
                    <a:pt x="8743" y="2185"/>
                    <a:pt x="6943" y="4262"/>
                  </a:cubicBezTo>
                  <a:cubicBezTo>
                    <a:pt x="5143" y="6339"/>
                    <a:pt x="4114" y="8831"/>
                    <a:pt x="4114" y="11601"/>
                  </a:cubicBezTo>
                  <a:cubicBezTo>
                    <a:pt x="4114" y="14370"/>
                    <a:pt x="5143" y="17416"/>
                    <a:pt x="8229" y="19078"/>
                  </a:cubicBezTo>
                  <a:cubicBezTo>
                    <a:pt x="11314" y="20739"/>
                    <a:pt x="16457" y="21016"/>
                    <a:pt x="21600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8639422" y="233060"/>
              <a:ext cx="17207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0" y="0"/>
                  </a:moveTo>
                  <a:cubicBezTo>
                    <a:pt x="4684" y="1217"/>
                    <a:pt x="9369" y="2434"/>
                    <a:pt x="13012" y="4513"/>
                  </a:cubicBezTo>
                  <a:cubicBezTo>
                    <a:pt x="16655" y="6592"/>
                    <a:pt x="19258" y="9532"/>
                    <a:pt x="20429" y="12169"/>
                  </a:cubicBezTo>
                  <a:cubicBezTo>
                    <a:pt x="21600" y="14806"/>
                    <a:pt x="21340" y="17138"/>
                    <a:pt x="19778" y="18659"/>
                  </a:cubicBezTo>
                  <a:cubicBezTo>
                    <a:pt x="18217" y="20180"/>
                    <a:pt x="15354" y="20890"/>
                    <a:pt x="1249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848972" y="87961"/>
              <a:ext cx="158222" cy="64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68" fill="norm" stroke="1" extrusionOk="0">
                  <a:moveTo>
                    <a:pt x="5968" y="603"/>
                  </a:moveTo>
                  <a:cubicBezTo>
                    <a:pt x="6821" y="321"/>
                    <a:pt x="7674" y="39"/>
                    <a:pt x="8668" y="3"/>
                  </a:cubicBezTo>
                  <a:cubicBezTo>
                    <a:pt x="9663" y="-32"/>
                    <a:pt x="10800" y="180"/>
                    <a:pt x="12789" y="1168"/>
                  </a:cubicBezTo>
                  <a:cubicBezTo>
                    <a:pt x="14779" y="2156"/>
                    <a:pt x="17621" y="3921"/>
                    <a:pt x="19326" y="6215"/>
                  </a:cubicBezTo>
                  <a:cubicBezTo>
                    <a:pt x="21032" y="8509"/>
                    <a:pt x="21600" y="11333"/>
                    <a:pt x="21032" y="13627"/>
                  </a:cubicBezTo>
                  <a:cubicBezTo>
                    <a:pt x="20463" y="15921"/>
                    <a:pt x="18758" y="17686"/>
                    <a:pt x="15063" y="18921"/>
                  </a:cubicBezTo>
                  <a:cubicBezTo>
                    <a:pt x="11368" y="20156"/>
                    <a:pt x="5684" y="20862"/>
                    <a:pt x="0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9471272" y="252110"/>
              <a:ext cx="322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0" y="0"/>
                  </a:moveTo>
                  <a:cubicBezTo>
                    <a:pt x="4376" y="1362"/>
                    <a:pt x="8753" y="2724"/>
                    <a:pt x="12141" y="3795"/>
                  </a:cubicBezTo>
                  <a:cubicBezTo>
                    <a:pt x="15529" y="4865"/>
                    <a:pt x="17929" y="5643"/>
                    <a:pt x="19412" y="6324"/>
                  </a:cubicBezTo>
                  <a:cubicBezTo>
                    <a:pt x="20894" y="7005"/>
                    <a:pt x="21459" y="7589"/>
                    <a:pt x="21529" y="8270"/>
                  </a:cubicBezTo>
                  <a:cubicBezTo>
                    <a:pt x="21600" y="8951"/>
                    <a:pt x="21176" y="9730"/>
                    <a:pt x="19271" y="11092"/>
                  </a:cubicBezTo>
                  <a:cubicBezTo>
                    <a:pt x="17365" y="12454"/>
                    <a:pt x="13976" y="14400"/>
                    <a:pt x="11435" y="15762"/>
                  </a:cubicBezTo>
                  <a:cubicBezTo>
                    <a:pt x="8894" y="17124"/>
                    <a:pt x="7200" y="17903"/>
                    <a:pt x="6282" y="18778"/>
                  </a:cubicBezTo>
                  <a:cubicBezTo>
                    <a:pt x="5365" y="19654"/>
                    <a:pt x="5224" y="20627"/>
                    <a:pt x="50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9591922" y="474360"/>
              <a:ext cx="285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40" y="2743"/>
                    <a:pt x="13280" y="5486"/>
                    <a:pt x="9680" y="9086"/>
                  </a:cubicBezTo>
                  <a:cubicBezTo>
                    <a:pt x="6080" y="12686"/>
                    <a:pt x="3040" y="171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10322172" y="233060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65"/>
                    <a:pt x="0" y="10330"/>
                    <a:pt x="3600" y="13930"/>
                  </a:cubicBezTo>
                  <a:cubicBezTo>
                    <a:pt x="7200" y="17530"/>
                    <a:pt x="14400" y="195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0468222" y="379110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10830677" y="258460"/>
              <a:ext cx="25984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1558" y="0"/>
                  </a:moveTo>
                  <a:cubicBezTo>
                    <a:pt x="20504" y="1543"/>
                    <a:pt x="19451" y="3086"/>
                    <a:pt x="17343" y="5571"/>
                  </a:cubicBezTo>
                  <a:cubicBezTo>
                    <a:pt x="15236" y="8057"/>
                    <a:pt x="12075" y="11486"/>
                    <a:pt x="9441" y="13629"/>
                  </a:cubicBezTo>
                  <a:cubicBezTo>
                    <a:pt x="6807" y="15771"/>
                    <a:pt x="4699" y="16629"/>
                    <a:pt x="3295" y="16714"/>
                  </a:cubicBezTo>
                  <a:cubicBezTo>
                    <a:pt x="1890" y="16800"/>
                    <a:pt x="1187" y="16114"/>
                    <a:pt x="748" y="15343"/>
                  </a:cubicBezTo>
                  <a:cubicBezTo>
                    <a:pt x="309" y="14571"/>
                    <a:pt x="134" y="13714"/>
                    <a:pt x="46" y="12857"/>
                  </a:cubicBezTo>
                  <a:cubicBezTo>
                    <a:pt x="-42" y="12000"/>
                    <a:pt x="-42" y="11143"/>
                    <a:pt x="397" y="10371"/>
                  </a:cubicBezTo>
                  <a:cubicBezTo>
                    <a:pt x="836" y="9600"/>
                    <a:pt x="1714" y="8914"/>
                    <a:pt x="3207" y="8829"/>
                  </a:cubicBezTo>
                  <a:cubicBezTo>
                    <a:pt x="4699" y="8743"/>
                    <a:pt x="6807" y="9257"/>
                    <a:pt x="9265" y="11057"/>
                  </a:cubicBezTo>
                  <a:cubicBezTo>
                    <a:pt x="11724" y="12857"/>
                    <a:pt x="14534" y="15943"/>
                    <a:pt x="16641" y="17914"/>
                  </a:cubicBezTo>
                  <a:cubicBezTo>
                    <a:pt x="18748" y="19886"/>
                    <a:pt x="20153" y="20743"/>
                    <a:pt x="215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72769" y="1868577"/>
              <a:ext cx="305304" cy="40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31" fill="norm" stroke="1" extrusionOk="0">
                  <a:moveTo>
                    <a:pt x="14336" y="5434"/>
                  </a:moveTo>
                  <a:cubicBezTo>
                    <a:pt x="14336" y="4332"/>
                    <a:pt x="14336" y="3230"/>
                    <a:pt x="13889" y="2238"/>
                  </a:cubicBezTo>
                  <a:cubicBezTo>
                    <a:pt x="13442" y="1247"/>
                    <a:pt x="12548" y="365"/>
                    <a:pt x="11282" y="90"/>
                  </a:cubicBezTo>
                  <a:cubicBezTo>
                    <a:pt x="10016" y="-186"/>
                    <a:pt x="8377" y="145"/>
                    <a:pt x="6515" y="1467"/>
                  </a:cubicBezTo>
                  <a:cubicBezTo>
                    <a:pt x="4653" y="2790"/>
                    <a:pt x="2567" y="5104"/>
                    <a:pt x="1376" y="7914"/>
                  </a:cubicBezTo>
                  <a:cubicBezTo>
                    <a:pt x="184" y="10724"/>
                    <a:pt x="-114" y="14030"/>
                    <a:pt x="35" y="16290"/>
                  </a:cubicBezTo>
                  <a:cubicBezTo>
                    <a:pt x="184" y="18549"/>
                    <a:pt x="780" y="19761"/>
                    <a:pt x="1450" y="20477"/>
                  </a:cubicBezTo>
                  <a:cubicBezTo>
                    <a:pt x="2120" y="21194"/>
                    <a:pt x="2865" y="21414"/>
                    <a:pt x="3983" y="21304"/>
                  </a:cubicBezTo>
                  <a:cubicBezTo>
                    <a:pt x="5100" y="21194"/>
                    <a:pt x="6589" y="20753"/>
                    <a:pt x="8526" y="19265"/>
                  </a:cubicBezTo>
                  <a:cubicBezTo>
                    <a:pt x="10463" y="17777"/>
                    <a:pt x="12846" y="15243"/>
                    <a:pt x="14187" y="12818"/>
                  </a:cubicBezTo>
                  <a:cubicBezTo>
                    <a:pt x="15527" y="10394"/>
                    <a:pt x="15825" y="8079"/>
                    <a:pt x="15602" y="6316"/>
                  </a:cubicBezTo>
                  <a:cubicBezTo>
                    <a:pt x="15378" y="4553"/>
                    <a:pt x="14634" y="3341"/>
                    <a:pt x="13516" y="2514"/>
                  </a:cubicBezTo>
                  <a:cubicBezTo>
                    <a:pt x="12399" y="1687"/>
                    <a:pt x="10909" y="1247"/>
                    <a:pt x="9345" y="1357"/>
                  </a:cubicBezTo>
                  <a:cubicBezTo>
                    <a:pt x="7781" y="1467"/>
                    <a:pt x="6143" y="2128"/>
                    <a:pt x="5174" y="2790"/>
                  </a:cubicBezTo>
                  <a:cubicBezTo>
                    <a:pt x="4206" y="3451"/>
                    <a:pt x="3908" y="4112"/>
                    <a:pt x="4206" y="4938"/>
                  </a:cubicBezTo>
                  <a:cubicBezTo>
                    <a:pt x="4504" y="5765"/>
                    <a:pt x="5398" y="6757"/>
                    <a:pt x="7334" y="7308"/>
                  </a:cubicBezTo>
                  <a:cubicBezTo>
                    <a:pt x="9271" y="7859"/>
                    <a:pt x="12250" y="7969"/>
                    <a:pt x="14783" y="7638"/>
                  </a:cubicBezTo>
                  <a:cubicBezTo>
                    <a:pt x="17315" y="7308"/>
                    <a:pt x="19400" y="6536"/>
                    <a:pt x="21486" y="5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90483" y="1687852"/>
              <a:ext cx="162190" cy="129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383" fill="norm" stroke="1" extrusionOk="0">
                  <a:moveTo>
                    <a:pt x="3822" y="6878"/>
                  </a:moveTo>
                  <a:cubicBezTo>
                    <a:pt x="2700" y="7875"/>
                    <a:pt x="1578" y="8872"/>
                    <a:pt x="877" y="11696"/>
                  </a:cubicBezTo>
                  <a:cubicBezTo>
                    <a:pt x="176" y="14521"/>
                    <a:pt x="-105" y="19173"/>
                    <a:pt x="35" y="20170"/>
                  </a:cubicBezTo>
                  <a:cubicBezTo>
                    <a:pt x="176" y="21167"/>
                    <a:pt x="737" y="18509"/>
                    <a:pt x="1578" y="15352"/>
                  </a:cubicBezTo>
                  <a:cubicBezTo>
                    <a:pt x="2420" y="12195"/>
                    <a:pt x="3542" y="8539"/>
                    <a:pt x="4383" y="5715"/>
                  </a:cubicBezTo>
                  <a:cubicBezTo>
                    <a:pt x="5225" y="2890"/>
                    <a:pt x="5786" y="896"/>
                    <a:pt x="6768" y="232"/>
                  </a:cubicBezTo>
                  <a:cubicBezTo>
                    <a:pt x="7750" y="-433"/>
                    <a:pt x="9152" y="232"/>
                    <a:pt x="11677" y="3555"/>
                  </a:cubicBezTo>
                  <a:cubicBezTo>
                    <a:pt x="14201" y="6878"/>
                    <a:pt x="17848" y="12859"/>
                    <a:pt x="21495" y="188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24122" y="1998360"/>
              <a:ext cx="2159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71" y="21600"/>
                  </a:moveTo>
                  <a:cubicBezTo>
                    <a:pt x="635" y="19680"/>
                    <a:pt x="0" y="17760"/>
                    <a:pt x="0" y="15840"/>
                  </a:cubicBezTo>
                  <a:cubicBezTo>
                    <a:pt x="0" y="13920"/>
                    <a:pt x="635" y="12000"/>
                    <a:pt x="1482" y="10080"/>
                  </a:cubicBezTo>
                  <a:cubicBezTo>
                    <a:pt x="2329" y="8160"/>
                    <a:pt x="3388" y="6240"/>
                    <a:pt x="4871" y="6240"/>
                  </a:cubicBezTo>
                  <a:cubicBezTo>
                    <a:pt x="6353" y="6240"/>
                    <a:pt x="8259" y="8160"/>
                    <a:pt x="10271" y="9120"/>
                  </a:cubicBezTo>
                  <a:cubicBezTo>
                    <a:pt x="12282" y="10080"/>
                    <a:pt x="14400" y="10080"/>
                    <a:pt x="16306" y="8400"/>
                  </a:cubicBezTo>
                  <a:cubicBezTo>
                    <a:pt x="18212" y="6720"/>
                    <a:pt x="19906" y="3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87059" y="2169810"/>
              <a:ext cx="16566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893" y="21600"/>
                  </a:moveTo>
                  <a:cubicBezTo>
                    <a:pt x="346" y="17600"/>
                    <a:pt x="-201" y="13600"/>
                    <a:pt x="72" y="10400"/>
                  </a:cubicBezTo>
                  <a:cubicBezTo>
                    <a:pt x="346" y="7200"/>
                    <a:pt x="1440" y="4800"/>
                    <a:pt x="2670" y="4000"/>
                  </a:cubicBezTo>
                  <a:cubicBezTo>
                    <a:pt x="3900" y="3200"/>
                    <a:pt x="5267" y="4000"/>
                    <a:pt x="7181" y="5600"/>
                  </a:cubicBezTo>
                  <a:cubicBezTo>
                    <a:pt x="9095" y="7200"/>
                    <a:pt x="11556" y="9600"/>
                    <a:pt x="14017" y="8800"/>
                  </a:cubicBezTo>
                  <a:cubicBezTo>
                    <a:pt x="16477" y="8000"/>
                    <a:pt x="18938" y="4000"/>
                    <a:pt x="213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07766" y="1870247"/>
              <a:ext cx="260266" cy="42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42" fill="norm" stroke="1" extrusionOk="0">
                  <a:moveTo>
                    <a:pt x="3704" y="2314"/>
                  </a:moveTo>
                  <a:cubicBezTo>
                    <a:pt x="3530" y="4141"/>
                    <a:pt x="3356" y="5967"/>
                    <a:pt x="3356" y="8493"/>
                  </a:cubicBezTo>
                  <a:cubicBezTo>
                    <a:pt x="3356" y="11018"/>
                    <a:pt x="3530" y="14242"/>
                    <a:pt x="3617" y="16338"/>
                  </a:cubicBezTo>
                  <a:cubicBezTo>
                    <a:pt x="3704" y="18433"/>
                    <a:pt x="3704" y="19400"/>
                    <a:pt x="3617" y="20152"/>
                  </a:cubicBezTo>
                  <a:cubicBezTo>
                    <a:pt x="3530" y="20905"/>
                    <a:pt x="3356" y="21442"/>
                    <a:pt x="3007" y="21442"/>
                  </a:cubicBezTo>
                  <a:cubicBezTo>
                    <a:pt x="2659" y="21442"/>
                    <a:pt x="2137" y="20905"/>
                    <a:pt x="1527" y="18648"/>
                  </a:cubicBezTo>
                  <a:cubicBezTo>
                    <a:pt x="917" y="16391"/>
                    <a:pt x="220" y="12415"/>
                    <a:pt x="46" y="9567"/>
                  </a:cubicBezTo>
                  <a:cubicBezTo>
                    <a:pt x="-128" y="6720"/>
                    <a:pt x="220" y="5000"/>
                    <a:pt x="656" y="3818"/>
                  </a:cubicBezTo>
                  <a:cubicBezTo>
                    <a:pt x="1091" y="2636"/>
                    <a:pt x="1614" y="1991"/>
                    <a:pt x="2398" y="1669"/>
                  </a:cubicBezTo>
                  <a:cubicBezTo>
                    <a:pt x="3182" y="1346"/>
                    <a:pt x="4227" y="1346"/>
                    <a:pt x="5272" y="1938"/>
                  </a:cubicBezTo>
                  <a:cubicBezTo>
                    <a:pt x="6317" y="2529"/>
                    <a:pt x="7362" y="3711"/>
                    <a:pt x="8495" y="5860"/>
                  </a:cubicBezTo>
                  <a:cubicBezTo>
                    <a:pt x="9627" y="8009"/>
                    <a:pt x="10846" y="11126"/>
                    <a:pt x="11717" y="13167"/>
                  </a:cubicBezTo>
                  <a:cubicBezTo>
                    <a:pt x="12588" y="15209"/>
                    <a:pt x="13111" y="16176"/>
                    <a:pt x="13633" y="16982"/>
                  </a:cubicBezTo>
                  <a:cubicBezTo>
                    <a:pt x="14156" y="17788"/>
                    <a:pt x="14678" y="18433"/>
                    <a:pt x="15288" y="18594"/>
                  </a:cubicBezTo>
                  <a:cubicBezTo>
                    <a:pt x="15898" y="18755"/>
                    <a:pt x="16595" y="18433"/>
                    <a:pt x="17466" y="17090"/>
                  </a:cubicBezTo>
                  <a:cubicBezTo>
                    <a:pt x="18337" y="15746"/>
                    <a:pt x="19382" y="13382"/>
                    <a:pt x="20078" y="10803"/>
                  </a:cubicBezTo>
                  <a:cubicBezTo>
                    <a:pt x="20775" y="8224"/>
                    <a:pt x="21124" y="5430"/>
                    <a:pt x="21298" y="3711"/>
                  </a:cubicBezTo>
                  <a:cubicBezTo>
                    <a:pt x="21472" y="1991"/>
                    <a:pt x="21472" y="1346"/>
                    <a:pt x="21211" y="809"/>
                  </a:cubicBezTo>
                  <a:cubicBezTo>
                    <a:pt x="20949" y="272"/>
                    <a:pt x="20427" y="-158"/>
                    <a:pt x="20166" y="57"/>
                  </a:cubicBezTo>
                  <a:cubicBezTo>
                    <a:pt x="19904" y="272"/>
                    <a:pt x="19904" y="1132"/>
                    <a:pt x="19904" y="1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412602" y="2069158"/>
              <a:ext cx="83071" cy="149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57" fill="norm" stroke="1" extrusionOk="0">
                  <a:moveTo>
                    <a:pt x="21193" y="2566"/>
                  </a:moveTo>
                  <a:cubicBezTo>
                    <a:pt x="17953" y="1366"/>
                    <a:pt x="14713" y="166"/>
                    <a:pt x="12013" y="16"/>
                  </a:cubicBezTo>
                  <a:cubicBezTo>
                    <a:pt x="9313" y="-134"/>
                    <a:pt x="7153" y="766"/>
                    <a:pt x="4993" y="3616"/>
                  </a:cubicBezTo>
                  <a:cubicBezTo>
                    <a:pt x="2833" y="6466"/>
                    <a:pt x="673" y="11266"/>
                    <a:pt x="133" y="14566"/>
                  </a:cubicBezTo>
                  <a:cubicBezTo>
                    <a:pt x="-407" y="17866"/>
                    <a:pt x="673" y="19666"/>
                    <a:pt x="3913" y="20566"/>
                  </a:cubicBezTo>
                  <a:cubicBezTo>
                    <a:pt x="7153" y="21466"/>
                    <a:pt x="12553" y="21466"/>
                    <a:pt x="16063" y="19666"/>
                  </a:cubicBezTo>
                  <a:cubicBezTo>
                    <a:pt x="19573" y="17866"/>
                    <a:pt x="21193" y="14266"/>
                    <a:pt x="21193" y="10816"/>
                  </a:cubicBezTo>
                  <a:cubicBezTo>
                    <a:pt x="21193" y="7366"/>
                    <a:pt x="19573" y="4066"/>
                    <a:pt x="17413" y="2266"/>
                  </a:cubicBezTo>
                  <a:cubicBezTo>
                    <a:pt x="15253" y="466"/>
                    <a:pt x="12553" y="166"/>
                    <a:pt x="11473" y="466"/>
                  </a:cubicBezTo>
                  <a:cubicBezTo>
                    <a:pt x="10393" y="766"/>
                    <a:pt x="10933" y="1666"/>
                    <a:pt x="11473" y="2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540122" y="2055510"/>
              <a:ext cx="127001" cy="1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1851"/>
                  </a:moveTo>
                  <a:cubicBezTo>
                    <a:pt x="1800" y="1234"/>
                    <a:pt x="3600" y="617"/>
                    <a:pt x="5400" y="1234"/>
                  </a:cubicBezTo>
                  <a:cubicBezTo>
                    <a:pt x="7200" y="1851"/>
                    <a:pt x="9000" y="3703"/>
                    <a:pt x="10620" y="6634"/>
                  </a:cubicBezTo>
                  <a:cubicBezTo>
                    <a:pt x="12240" y="9566"/>
                    <a:pt x="13680" y="13577"/>
                    <a:pt x="14400" y="16354"/>
                  </a:cubicBezTo>
                  <a:cubicBezTo>
                    <a:pt x="15120" y="19131"/>
                    <a:pt x="15120" y="20674"/>
                    <a:pt x="14220" y="21137"/>
                  </a:cubicBezTo>
                  <a:cubicBezTo>
                    <a:pt x="13320" y="21600"/>
                    <a:pt x="11520" y="20983"/>
                    <a:pt x="10260" y="19749"/>
                  </a:cubicBezTo>
                  <a:cubicBezTo>
                    <a:pt x="9000" y="18514"/>
                    <a:pt x="8280" y="16663"/>
                    <a:pt x="8460" y="13731"/>
                  </a:cubicBezTo>
                  <a:cubicBezTo>
                    <a:pt x="8640" y="10800"/>
                    <a:pt x="9720" y="6789"/>
                    <a:pt x="12060" y="4320"/>
                  </a:cubicBezTo>
                  <a:cubicBezTo>
                    <a:pt x="14400" y="1851"/>
                    <a:pt x="18000" y="92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749672" y="2061839"/>
              <a:ext cx="146051" cy="12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128"/>
                  </a:moveTo>
                  <a:cubicBezTo>
                    <a:pt x="0" y="5669"/>
                    <a:pt x="0" y="9210"/>
                    <a:pt x="0" y="12397"/>
                  </a:cubicBezTo>
                  <a:cubicBezTo>
                    <a:pt x="0" y="15583"/>
                    <a:pt x="0" y="18416"/>
                    <a:pt x="157" y="18593"/>
                  </a:cubicBezTo>
                  <a:cubicBezTo>
                    <a:pt x="313" y="18770"/>
                    <a:pt x="626" y="16292"/>
                    <a:pt x="1096" y="13990"/>
                  </a:cubicBezTo>
                  <a:cubicBezTo>
                    <a:pt x="1565" y="11688"/>
                    <a:pt x="2191" y="9564"/>
                    <a:pt x="2817" y="7616"/>
                  </a:cubicBezTo>
                  <a:cubicBezTo>
                    <a:pt x="3443" y="5669"/>
                    <a:pt x="4070" y="3898"/>
                    <a:pt x="4696" y="3898"/>
                  </a:cubicBezTo>
                  <a:cubicBezTo>
                    <a:pt x="5322" y="3898"/>
                    <a:pt x="5948" y="5669"/>
                    <a:pt x="6261" y="7439"/>
                  </a:cubicBezTo>
                  <a:cubicBezTo>
                    <a:pt x="6574" y="9210"/>
                    <a:pt x="6574" y="10980"/>
                    <a:pt x="7200" y="10626"/>
                  </a:cubicBezTo>
                  <a:cubicBezTo>
                    <a:pt x="7826" y="10272"/>
                    <a:pt x="9078" y="7793"/>
                    <a:pt x="10174" y="5846"/>
                  </a:cubicBezTo>
                  <a:cubicBezTo>
                    <a:pt x="11270" y="3898"/>
                    <a:pt x="12209" y="2482"/>
                    <a:pt x="13461" y="1419"/>
                  </a:cubicBezTo>
                  <a:cubicBezTo>
                    <a:pt x="14713" y="357"/>
                    <a:pt x="16278" y="-351"/>
                    <a:pt x="17374" y="180"/>
                  </a:cubicBezTo>
                  <a:cubicBezTo>
                    <a:pt x="18470" y="711"/>
                    <a:pt x="19096" y="2482"/>
                    <a:pt x="19722" y="6200"/>
                  </a:cubicBezTo>
                  <a:cubicBezTo>
                    <a:pt x="20348" y="9918"/>
                    <a:pt x="20974" y="15583"/>
                    <a:pt x="21600" y="2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944406" y="1782460"/>
              <a:ext cx="224367" cy="40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7540" y="18802"/>
                  </a:moveTo>
                  <a:cubicBezTo>
                    <a:pt x="7336" y="18242"/>
                    <a:pt x="7132" y="17683"/>
                    <a:pt x="6826" y="17123"/>
                  </a:cubicBezTo>
                  <a:cubicBezTo>
                    <a:pt x="6521" y="16564"/>
                    <a:pt x="6113" y="16004"/>
                    <a:pt x="5400" y="15836"/>
                  </a:cubicBezTo>
                  <a:cubicBezTo>
                    <a:pt x="4687" y="15668"/>
                    <a:pt x="3668" y="15892"/>
                    <a:pt x="2853" y="16340"/>
                  </a:cubicBezTo>
                  <a:cubicBezTo>
                    <a:pt x="2038" y="16788"/>
                    <a:pt x="1426" y="17459"/>
                    <a:pt x="917" y="18131"/>
                  </a:cubicBezTo>
                  <a:cubicBezTo>
                    <a:pt x="408" y="18802"/>
                    <a:pt x="0" y="19474"/>
                    <a:pt x="0" y="20089"/>
                  </a:cubicBezTo>
                  <a:cubicBezTo>
                    <a:pt x="0" y="20705"/>
                    <a:pt x="408" y="21264"/>
                    <a:pt x="1121" y="21432"/>
                  </a:cubicBezTo>
                  <a:cubicBezTo>
                    <a:pt x="1834" y="21600"/>
                    <a:pt x="2853" y="21376"/>
                    <a:pt x="3770" y="21040"/>
                  </a:cubicBezTo>
                  <a:cubicBezTo>
                    <a:pt x="4687" y="20705"/>
                    <a:pt x="5502" y="20257"/>
                    <a:pt x="6215" y="19697"/>
                  </a:cubicBezTo>
                  <a:cubicBezTo>
                    <a:pt x="6928" y="19138"/>
                    <a:pt x="7540" y="18466"/>
                    <a:pt x="7743" y="18410"/>
                  </a:cubicBezTo>
                  <a:cubicBezTo>
                    <a:pt x="7947" y="18354"/>
                    <a:pt x="7743" y="18914"/>
                    <a:pt x="7743" y="19474"/>
                  </a:cubicBezTo>
                  <a:cubicBezTo>
                    <a:pt x="7743" y="20033"/>
                    <a:pt x="7947" y="20593"/>
                    <a:pt x="8558" y="20873"/>
                  </a:cubicBezTo>
                  <a:cubicBezTo>
                    <a:pt x="9170" y="21152"/>
                    <a:pt x="10189" y="21152"/>
                    <a:pt x="11309" y="20537"/>
                  </a:cubicBezTo>
                  <a:cubicBezTo>
                    <a:pt x="12430" y="19921"/>
                    <a:pt x="13653" y="18690"/>
                    <a:pt x="15283" y="16060"/>
                  </a:cubicBezTo>
                  <a:cubicBezTo>
                    <a:pt x="16913" y="13430"/>
                    <a:pt x="18951" y="9401"/>
                    <a:pt x="19970" y="6715"/>
                  </a:cubicBezTo>
                  <a:cubicBezTo>
                    <a:pt x="20989" y="4029"/>
                    <a:pt x="20989" y="2686"/>
                    <a:pt x="20785" y="1679"/>
                  </a:cubicBezTo>
                  <a:cubicBezTo>
                    <a:pt x="20581" y="672"/>
                    <a:pt x="20174" y="0"/>
                    <a:pt x="19562" y="0"/>
                  </a:cubicBezTo>
                  <a:cubicBezTo>
                    <a:pt x="18951" y="0"/>
                    <a:pt x="18136" y="672"/>
                    <a:pt x="17321" y="2854"/>
                  </a:cubicBezTo>
                  <a:cubicBezTo>
                    <a:pt x="16506" y="5036"/>
                    <a:pt x="15691" y="8730"/>
                    <a:pt x="15894" y="11695"/>
                  </a:cubicBezTo>
                  <a:cubicBezTo>
                    <a:pt x="16098" y="14661"/>
                    <a:pt x="17321" y="16899"/>
                    <a:pt x="18442" y="18187"/>
                  </a:cubicBezTo>
                  <a:cubicBezTo>
                    <a:pt x="19562" y="19474"/>
                    <a:pt x="20581" y="19809"/>
                    <a:pt x="21600" y="20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463851" y="1780937"/>
              <a:ext cx="143072" cy="44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0" fill="norm" stroke="1" extrusionOk="0">
                  <a:moveTo>
                    <a:pt x="21159" y="1602"/>
                  </a:moveTo>
                  <a:cubicBezTo>
                    <a:pt x="20220" y="1093"/>
                    <a:pt x="19281" y="583"/>
                    <a:pt x="18029" y="278"/>
                  </a:cubicBezTo>
                  <a:cubicBezTo>
                    <a:pt x="16776" y="-28"/>
                    <a:pt x="15211" y="-130"/>
                    <a:pt x="13333" y="227"/>
                  </a:cubicBezTo>
                  <a:cubicBezTo>
                    <a:pt x="11455" y="583"/>
                    <a:pt x="9263" y="1398"/>
                    <a:pt x="6916" y="3079"/>
                  </a:cubicBezTo>
                  <a:cubicBezTo>
                    <a:pt x="4568" y="4761"/>
                    <a:pt x="2063" y="7308"/>
                    <a:pt x="811" y="9804"/>
                  </a:cubicBezTo>
                  <a:cubicBezTo>
                    <a:pt x="-441" y="12300"/>
                    <a:pt x="-441" y="14745"/>
                    <a:pt x="2220" y="16681"/>
                  </a:cubicBezTo>
                  <a:cubicBezTo>
                    <a:pt x="4881" y="18617"/>
                    <a:pt x="10202" y="20044"/>
                    <a:pt x="15524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667568" y="1893533"/>
              <a:ext cx="225105" cy="29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2" fill="norm" stroke="1" extrusionOk="0">
                  <a:moveTo>
                    <a:pt x="10567" y="1624"/>
                  </a:moveTo>
                  <a:cubicBezTo>
                    <a:pt x="9760" y="1161"/>
                    <a:pt x="8952" y="698"/>
                    <a:pt x="8145" y="853"/>
                  </a:cubicBezTo>
                  <a:cubicBezTo>
                    <a:pt x="7337" y="1007"/>
                    <a:pt x="6530" y="1778"/>
                    <a:pt x="5218" y="3784"/>
                  </a:cubicBezTo>
                  <a:cubicBezTo>
                    <a:pt x="3905" y="5790"/>
                    <a:pt x="2089" y="9030"/>
                    <a:pt x="1079" y="11807"/>
                  </a:cubicBezTo>
                  <a:cubicBezTo>
                    <a:pt x="70" y="14584"/>
                    <a:pt x="-132" y="16898"/>
                    <a:pt x="70" y="18441"/>
                  </a:cubicBezTo>
                  <a:cubicBezTo>
                    <a:pt x="272" y="19984"/>
                    <a:pt x="877" y="20756"/>
                    <a:pt x="1988" y="21141"/>
                  </a:cubicBezTo>
                  <a:cubicBezTo>
                    <a:pt x="3098" y="21527"/>
                    <a:pt x="4713" y="21527"/>
                    <a:pt x="7135" y="20370"/>
                  </a:cubicBezTo>
                  <a:cubicBezTo>
                    <a:pt x="9558" y="19213"/>
                    <a:pt x="12788" y="16898"/>
                    <a:pt x="14806" y="13658"/>
                  </a:cubicBezTo>
                  <a:cubicBezTo>
                    <a:pt x="16825" y="10418"/>
                    <a:pt x="17632" y="6253"/>
                    <a:pt x="17128" y="3630"/>
                  </a:cubicBezTo>
                  <a:cubicBezTo>
                    <a:pt x="16623" y="1007"/>
                    <a:pt x="14806" y="-73"/>
                    <a:pt x="12384" y="4"/>
                  </a:cubicBezTo>
                  <a:cubicBezTo>
                    <a:pt x="9961" y="81"/>
                    <a:pt x="6933" y="1316"/>
                    <a:pt x="5016" y="3013"/>
                  </a:cubicBezTo>
                  <a:cubicBezTo>
                    <a:pt x="3098" y="4710"/>
                    <a:pt x="2290" y="6870"/>
                    <a:pt x="2089" y="8336"/>
                  </a:cubicBezTo>
                  <a:cubicBezTo>
                    <a:pt x="1887" y="9801"/>
                    <a:pt x="2290" y="10573"/>
                    <a:pt x="3804" y="11036"/>
                  </a:cubicBezTo>
                  <a:cubicBezTo>
                    <a:pt x="5318" y="11498"/>
                    <a:pt x="7943" y="11653"/>
                    <a:pt x="11072" y="11267"/>
                  </a:cubicBezTo>
                  <a:cubicBezTo>
                    <a:pt x="14201" y="10881"/>
                    <a:pt x="17834" y="9956"/>
                    <a:pt x="21468" y="9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949822" y="2169810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244837" y="1962615"/>
              <a:ext cx="130436" cy="21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163" fill="norm" stroke="1" extrusionOk="0">
                  <a:moveTo>
                    <a:pt x="20798" y="5275"/>
                  </a:moveTo>
                  <a:cubicBezTo>
                    <a:pt x="20460" y="3848"/>
                    <a:pt x="20123" y="2422"/>
                    <a:pt x="18435" y="1403"/>
                  </a:cubicBezTo>
                  <a:cubicBezTo>
                    <a:pt x="16748" y="384"/>
                    <a:pt x="13711" y="-227"/>
                    <a:pt x="10504" y="79"/>
                  </a:cubicBezTo>
                  <a:cubicBezTo>
                    <a:pt x="7298" y="384"/>
                    <a:pt x="3923" y="1607"/>
                    <a:pt x="1898" y="2728"/>
                  </a:cubicBezTo>
                  <a:cubicBezTo>
                    <a:pt x="-127" y="3848"/>
                    <a:pt x="-802" y="4867"/>
                    <a:pt x="1223" y="6294"/>
                  </a:cubicBezTo>
                  <a:cubicBezTo>
                    <a:pt x="3248" y="7720"/>
                    <a:pt x="7973" y="9554"/>
                    <a:pt x="11348" y="10777"/>
                  </a:cubicBezTo>
                  <a:cubicBezTo>
                    <a:pt x="14723" y="11999"/>
                    <a:pt x="16748" y="12611"/>
                    <a:pt x="17592" y="14139"/>
                  </a:cubicBezTo>
                  <a:cubicBezTo>
                    <a:pt x="18435" y="15667"/>
                    <a:pt x="18098" y="18113"/>
                    <a:pt x="16579" y="19539"/>
                  </a:cubicBezTo>
                  <a:cubicBezTo>
                    <a:pt x="15060" y="20965"/>
                    <a:pt x="12360" y="21373"/>
                    <a:pt x="10842" y="21067"/>
                  </a:cubicBezTo>
                  <a:cubicBezTo>
                    <a:pt x="9323" y="20762"/>
                    <a:pt x="8985" y="19743"/>
                    <a:pt x="8648" y="18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439267" y="1996584"/>
              <a:ext cx="151906" cy="125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724" fill="norm" stroke="1" extrusionOk="0">
                  <a:moveTo>
                    <a:pt x="5257" y="4473"/>
                  </a:moveTo>
                  <a:cubicBezTo>
                    <a:pt x="6736" y="4822"/>
                    <a:pt x="8216" y="5170"/>
                    <a:pt x="9547" y="4299"/>
                  </a:cubicBezTo>
                  <a:cubicBezTo>
                    <a:pt x="10879" y="3428"/>
                    <a:pt x="12062" y="1338"/>
                    <a:pt x="11767" y="467"/>
                  </a:cubicBezTo>
                  <a:cubicBezTo>
                    <a:pt x="11471" y="-404"/>
                    <a:pt x="9695" y="-56"/>
                    <a:pt x="7624" y="1512"/>
                  </a:cubicBezTo>
                  <a:cubicBezTo>
                    <a:pt x="5553" y="3080"/>
                    <a:pt x="3186" y="5867"/>
                    <a:pt x="1706" y="8306"/>
                  </a:cubicBezTo>
                  <a:cubicBezTo>
                    <a:pt x="227" y="10744"/>
                    <a:pt x="-365" y="12835"/>
                    <a:pt x="227" y="15099"/>
                  </a:cubicBezTo>
                  <a:cubicBezTo>
                    <a:pt x="819" y="17364"/>
                    <a:pt x="2594" y="19802"/>
                    <a:pt x="6293" y="20499"/>
                  </a:cubicBezTo>
                  <a:cubicBezTo>
                    <a:pt x="9991" y="21196"/>
                    <a:pt x="15613" y="20151"/>
                    <a:pt x="21235" y="191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553072" y="1788271"/>
              <a:ext cx="139701" cy="14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2897"/>
                  </a:moveTo>
                  <a:cubicBezTo>
                    <a:pt x="1309" y="1645"/>
                    <a:pt x="2618" y="393"/>
                    <a:pt x="4091" y="80"/>
                  </a:cubicBezTo>
                  <a:cubicBezTo>
                    <a:pt x="5564" y="-233"/>
                    <a:pt x="7200" y="393"/>
                    <a:pt x="8673" y="1645"/>
                  </a:cubicBezTo>
                  <a:cubicBezTo>
                    <a:pt x="10145" y="2897"/>
                    <a:pt x="11455" y="4776"/>
                    <a:pt x="11291" y="7437"/>
                  </a:cubicBezTo>
                  <a:cubicBezTo>
                    <a:pt x="11127" y="10097"/>
                    <a:pt x="9491" y="13541"/>
                    <a:pt x="8018" y="15732"/>
                  </a:cubicBezTo>
                  <a:cubicBezTo>
                    <a:pt x="6545" y="17924"/>
                    <a:pt x="5236" y="18863"/>
                    <a:pt x="5400" y="19645"/>
                  </a:cubicBezTo>
                  <a:cubicBezTo>
                    <a:pt x="5564" y="20428"/>
                    <a:pt x="7200" y="21054"/>
                    <a:pt x="10145" y="21210"/>
                  </a:cubicBezTo>
                  <a:cubicBezTo>
                    <a:pt x="13091" y="21367"/>
                    <a:pt x="17345" y="21054"/>
                    <a:pt x="21600" y="20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730872" y="1731660"/>
              <a:ext cx="11814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4" h="21600" fill="norm" stroke="1" extrusionOk="0">
                  <a:moveTo>
                    <a:pt x="8640" y="0"/>
                  </a:moveTo>
                  <a:cubicBezTo>
                    <a:pt x="11520" y="1948"/>
                    <a:pt x="14400" y="3896"/>
                    <a:pt x="16920" y="6141"/>
                  </a:cubicBezTo>
                  <a:cubicBezTo>
                    <a:pt x="19440" y="8386"/>
                    <a:pt x="21600" y="10927"/>
                    <a:pt x="18720" y="13553"/>
                  </a:cubicBezTo>
                  <a:cubicBezTo>
                    <a:pt x="15840" y="16179"/>
                    <a:pt x="7920" y="1888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895972" y="222696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83385" y="3225595"/>
              <a:ext cx="313738" cy="37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8" fill="norm" stroke="1" extrusionOk="0">
                  <a:moveTo>
                    <a:pt x="12704" y="4272"/>
                  </a:moveTo>
                  <a:cubicBezTo>
                    <a:pt x="12128" y="3058"/>
                    <a:pt x="11552" y="1845"/>
                    <a:pt x="10904" y="1178"/>
                  </a:cubicBezTo>
                  <a:cubicBezTo>
                    <a:pt x="10256" y="510"/>
                    <a:pt x="9536" y="389"/>
                    <a:pt x="8240" y="995"/>
                  </a:cubicBezTo>
                  <a:cubicBezTo>
                    <a:pt x="6944" y="1602"/>
                    <a:pt x="5072" y="2937"/>
                    <a:pt x="3488" y="4939"/>
                  </a:cubicBezTo>
                  <a:cubicBezTo>
                    <a:pt x="1904" y="6942"/>
                    <a:pt x="608" y="9611"/>
                    <a:pt x="176" y="12281"/>
                  </a:cubicBezTo>
                  <a:cubicBezTo>
                    <a:pt x="-256" y="14951"/>
                    <a:pt x="176" y="17620"/>
                    <a:pt x="1328" y="19198"/>
                  </a:cubicBezTo>
                  <a:cubicBezTo>
                    <a:pt x="2480" y="20775"/>
                    <a:pt x="4352" y="21261"/>
                    <a:pt x="5936" y="21321"/>
                  </a:cubicBezTo>
                  <a:cubicBezTo>
                    <a:pt x="7520" y="21382"/>
                    <a:pt x="8816" y="21018"/>
                    <a:pt x="10544" y="19258"/>
                  </a:cubicBezTo>
                  <a:cubicBezTo>
                    <a:pt x="12272" y="17499"/>
                    <a:pt x="14432" y="14344"/>
                    <a:pt x="15584" y="11613"/>
                  </a:cubicBezTo>
                  <a:cubicBezTo>
                    <a:pt x="16736" y="8883"/>
                    <a:pt x="16880" y="6578"/>
                    <a:pt x="16520" y="4757"/>
                  </a:cubicBezTo>
                  <a:cubicBezTo>
                    <a:pt x="16160" y="2937"/>
                    <a:pt x="15296" y="1602"/>
                    <a:pt x="14072" y="813"/>
                  </a:cubicBezTo>
                  <a:cubicBezTo>
                    <a:pt x="12848" y="25"/>
                    <a:pt x="11264" y="-218"/>
                    <a:pt x="9104" y="207"/>
                  </a:cubicBezTo>
                  <a:cubicBezTo>
                    <a:pt x="6944" y="631"/>
                    <a:pt x="4208" y="1724"/>
                    <a:pt x="2624" y="2512"/>
                  </a:cubicBezTo>
                  <a:cubicBezTo>
                    <a:pt x="1040" y="3301"/>
                    <a:pt x="608" y="3786"/>
                    <a:pt x="320" y="4393"/>
                  </a:cubicBezTo>
                  <a:cubicBezTo>
                    <a:pt x="32" y="5000"/>
                    <a:pt x="-112" y="5728"/>
                    <a:pt x="104" y="6335"/>
                  </a:cubicBezTo>
                  <a:cubicBezTo>
                    <a:pt x="320" y="6942"/>
                    <a:pt x="896" y="7427"/>
                    <a:pt x="2840" y="7670"/>
                  </a:cubicBezTo>
                  <a:cubicBezTo>
                    <a:pt x="4784" y="7912"/>
                    <a:pt x="8096" y="7912"/>
                    <a:pt x="10976" y="7670"/>
                  </a:cubicBezTo>
                  <a:cubicBezTo>
                    <a:pt x="13856" y="7427"/>
                    <a:pt x="16304" y="6942"/>
                    <a:pt x="17960" y="6456"/>
                  </a:cubicBezTo>
                  <a:cubicBezTo>
                    <a:pt x="19616" y="5971"/>
                    <a:pt x="20480" y="5485"/>
                    <a:pt x="21344" y="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52050" y="2992048"/>
              <a:ext cx="138723" cy="179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065" fill="norm" stroke="1" extrusionOk="0">
                  <a:moveTo>
                    <a:pt x="831" y="7086"/>
                  </a:moveTo>
                  <a:cubicBezTo>
                    <a:pt x="1158" y="9569"/>
                    <a:pt x="1485" y="12052"/>
                    <a:pt x="1322" y="14783"/>
                  </a:cubicBezTo>
                  <a:cubicBezTo>
                    <a:pt x="1158" y="17514"/>
                    <a:pt x="504" y="20493"/>
                    <a:pt x="176" y="20989"/>
                  </a:cubicBezTo>
                  <a:cubicBezTo>
                    <a:pt x="-151" y="21486"/>
                    <a:pt x="-151" y="19500"/>
                    <a:pt x="1322" y="16024"/>
                  </a:cubicBezTo>
                  <a:cubicBezTo>
                    <a:pt x="2794" y="12548"/>
                    <a:pt x="5740" y="7583"/>
                    <a:pt x="7540" y="4479"/>
                  </a:cubicBezTo>
                  <a:cubicBezTo>
                    <a:pt x="9340" y="1376"/>
                    <a:pt x="9994" y="134"/>
                    <a:pt x="10976" y="10"/>
                  </a:cubicBezTo>
                  <a:cubicBezTo>
                    <a:pt x="11958" y="-114"/>
                    <a:pt x="13267" y="879"/>
                    <a:pt x="14249" y="3238"/>
                  </a:cubicBezTo>
                  <a:cubicBezTo>
                    <a:pt x="15231" y="5596"/>
                    <a:pt x="15885" y="9320"/>
                    <a:pt x="16213" y="11927"/>
                  </a:cubicBezTo>
                  <a:cubicBezTo>
                    <a:pt x="16540" y="14534"/>
                    <a:pt x="16540" y="16024"/>
                    <a:pt x="17358" y="16893"/>
                  </a:cubicBezTo>
                  <a:cubicBezTo>
                    <a:pt x="18176" y="17762"/>
                    <a:pt x="19813" y="18010"/>
                    <a:pt x="21449" y="182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43172" y="3389010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05" y="17280"/>
                    <a:pt x="10611" y="12960"/>
                    <a:pt x="14211" y="9360"/>
                  </a:cubicBezTo>
                  <a:cubicBezTo>
                    <a:pt x="17811" y="5760"/>
                    <a:pt x="1970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1005511" y="3199690"/>
              <a:ext cx="318712" cy="308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0" fill="norm" stroke="1" extrusionOk="0">
                  <a:moveTo>
                    <a:pt x="8181" y="2108"/>
                  </a:moveTo>
                  <a:cubicBezTo>
                    <a:pt x="7471" y="1816"/>
                    <a:pt x="6760" y="1524"/>
                    <a:pt x="6050" y="1743"/>
                  </a:cubicBezTo>
                  <a:cubicBezTo>
                    <a:pt x="5339" y="1962"/>
                    <a:pt x="4629" y="2692"/>
                    <a:pt x="3634" y="4735"/>
                  </a:cubicBezTo>
                  <a:cubicBezTo>
                    <a:pt x="2639" y="6778"/>
                    <a:pt x="1360" y="10135"/>
                    <a:pt x="650" y="12616"/>
                  </a:cubicBezTo>
                  <a:cubicBezTo>
                    <a:pt x="-61" y="15097"/>
                    <a:pt x="-203" y="16703"/>
                    <a:pt x="294" y="18162"/>
                  </a:cubicBezTo>
                  <a:cubicBezTo>
                    <a:pt x="792" y="19622"/>
                    <a:pt x="1929" y="20935"/>
                    <a:pt x="3492" y="21227"/>
                  </a:cubicBezTo>
                  <a:cubicBezTo>
                    <a:pt x="5055" y="21519"/>
                    <a:pt x="7044" y="20789"/>
                    <a:pt x="8821" y="19403"/>
                  </a:cubicBezTo>
                  <a:cubicBezTo>
                    <a:pt x="10597" y="18016"/>
                    <a:pt x="12160" y="15973"/>
                    <a:pt x="13226" y="13419"/>
                  </a:cubicBezTo>
                  <a:cubicBezTo>
                    <a:pt x="14292" y="10865"/>
                    <a:pt x="14860" y="7800"/>
                    <a:pt x="15002" y="5830"/>
                  </a:cubicBezTo>
                  <a:cubicBezTo>
                    <a:pt x="15144" y="3860"/>
                    <a:pt x="14860" y="2984"/>
                    <a:pt x="14434" y="2181"/>
                  </a:cubicBezTo>
                  <a:cubicBezTo>
                    <a:pt x="14008" y="1378"/>
                    <a:pt x="13439" y="649"/>
                    <a:pt x="12800" y="284"/>
                  </a:cubicBezTo>
                  <a:cubicBezTo>
                    <a:pt x="12160" y="-81"/>
                    <a:pt x="11450" y="-81"/>
                    <a:pt x="10384" y="211"/>
                  </a:cubicBezTo>
                  <a:cubicBezTo>
                    <a:pt x="9318" y="503"/>
                    <a:pt x="7897" y="1087"/>
                    <a:pt x="6902" y="1743"/>
                  </a:cubicBezTo>
                  <a:cubicBezTo>
                    <a:pt x="5908" y="2400"/>
                    <a:pt x="5339" y="3130"/>
                    <a:pt x="5055" y="4078"/>
                  </a:cubicBezTo>
                  <a:cubicBezTo>
                    <a:pt x="4771" y="5027"/>
                    <a:pt x="4771" y="6195"/>
                    <a:pt x="5055" y="6997"/>
                  </a:cubicBezTo>
                  <a:cubicBezTo>
                    <a:pt x="5339" y="7800"/>
                    <a:pt x="5908" y="8238"/>
                    <a:pt x="8039" y="8238"/>
                  </a:cubicBezTo>
                  <a:cubicBezTo>
                    <a:pt x="10171" y="8238"/>
                    <a:pt x="13865" y="7800"/>
                    <a:pt x="16352" y="7435"/>
                  </a:cubicBezTo>
                  <a:cubicBezTo>
                    <a:pt x="18839" y="7070"/>
                    <a:pt x="20118" y="6778"/>
                    <a:pt x="21397" y="6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117722" y="3670527"/>
              <a:ext cx="1185335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97" y="19606"/>
                    <a:pt x="3394" y="17612"/>
                    <a:pt x="4956" y="15785"/>
                  </a:cubicBezTo>
                  <a:cubicBezTo>
                    <a:pt x="6519" y="13957"/>
                    <a:pt x="7946" y="12295"/>
                    <a:pt x="9469" y="10800"/>
                  </a:cubicBezTo>
                  <a:cubicBezTo>
                    <a:pt x="10993" y="9305"/>
                    <a:pt x="12613" y="7975"/>
                    <a:pt x="14136" y="6812"/>
                  </a:cubicBezTo>
                  <a:cubicBezTo>
                    <a:pt x="15660" y="5649"/>
                    <a:pt x="17087" y="4652"/>
                    <a:pt x="18225" y="3655"/>
                  </a:cubicBezTo>
                  <a:cubicBezTo>
                    <a:pt x="19363" y="2658"/>
                    <a:pt x="20211" y="1662"/>
                    <a:pt x="20771" y="997"/>
                  </a:cubicBezTo>
                  <a:cubicBezTo>
                    <a:pt x="21330" y="332"/>
                    <a:pt x="21600" y="0"/>
                    <a:pt x="21600" y="0"/>
                  </a:cubicBezTo>
                  <a:cubicBezTo>
                    <a:pt x="21600" y="0"/>
                    <a:pt x="21330" y="332"/>
                    <a:pt x="21079" y="831"/>
                  </a:cubicBezTo>
                  <a:cubicBezTo>
                    <a:pt x="20829" y="1329"/>
                    <a:pt x="20597" y="1994"/>
                    <a:pt x="20366" y="26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572693" y="3872607"/>
              <a:ext cx="195964" cy="258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71" fill="norm" stroke="1" extrusionOk="0">
                  <a:moveTo>
                    <a:pt x="15762" y="2551"/>
                  </a:moveTo>
                  <a:cubicBezTo>
                    <a:pt x="14637" y="1322"/>
                    <a:pt x="13512" y="93"/>
                    <a:pt x="11262" y="5"/>
                  </a:cubicBezTo>
                  <a:cubicBezTo>
                    <a:pt x="9012" y="-83"/>
                    <a:pt x="5637" y="971"/>
                    <a:pt x="3499" y="1937"/>
                  </a:cubicBezTo>
                  <a:cubicBezTo>
                    <a:pt x="1362" y="2902"/>
                    <a:pt x="462" y="3780"/>
                    <a:pt x="125" y="5097"/>
                  </a:cubicBezTo>
                  <a:cubicBezTo>
                    <a:pt x="-213" y="6415"/>
                    <a:pt x="12" y="8171"/>
                    <a:pt x="2375" y="9576"/>
                  </a:cubicBezTo>
                  <a:cubicBezTo>
                    <a:pt x="4737" y="10980"/>
                    <a:pt x="9237" y="12034"/>
                    <a:pt x="12612" y="12912"/>
                  </a:cubicBezTo>
                  <a:cubicBezTo>
                    <a:pt x="15987" y="13790"/>
                    <a:pt x="18237" y="14493"/>
                    <a:pt x="19587" y="15283"/>
                  </a:cubicBezTo>
                  <a:cubicBezTo>
                    <a:pt x="20937" y="16073"/>
                    <a:pt x="21387" y="16951"/>
                    <a:pt x="19925" y="18005"/>
                  </a:cubicBezTo>
                  <a:cubicBezTo>
                    <a:pt x="18462" y="19058"/>
                    <a:pt x="15087" y="20288"/>
                    <a:pt x="12837" y="20902"/>
                  </a:cubicBezTo>
                  <a:cubicBezTo>
                    <a:pt x="10587" y="21517"/>
                    <a:pt x="9462" y="21517"/>
                    <a:pt x="8337" y="21429"/>
                  </a:cubicBezTo>
                  <a:cubicBezTo>
                    <a:pt x="7212" y="21341"/>
                    <a:pt x="6087" y="21166"/>
                    <a:pt x="6199" y="20639"/>
                  </a:cubicBezTo>
                  <a:cubicBezTo>
                    <a:pt x="6312" y="20112"/>
                    <a:pt x="7662" y="19234"/>
                    <a:pt x="9012" y="18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823613" y="3875731"/>
              <a:ext cx="221210" cy="23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332" fill="norm" stroke="1" extrusionOk="0">
                  <a:moveTo>
                    <a:pt x="2929" y="7021"/>
                  </a:moveTo>
                  <a:cubicBezTo>
                    <a:pt x="2323" y="7779"/>
                    <a:pt x="1718" y="8537"/>
                    <a:pt x="1919" y="9010"/>
                  </a:cubicBezTo>
                  <a:cubicBezTo>
                    <a:pt x="2121" y="9484"/>
                    <a:pt x="3131" y="9674"/>
                    <a:pt x="4746" y="9295"/>
                  </a:cubicBezTo>
                  <a:cubicBezTo>
                    <a:pt x="6361" y="8916"/>
                    <a:pt x="8581" y="7968"/>
                    <a:pt x="10095" y="6642"/>
                  </a:cubicBezTo>
                  <a:cubicBezTo>
                    <a:pt x="11609" y="5316"/>
                    <a:pt x="12417" y="3610"/>
                    <a:pt x="12518" y="2379"/>
                  </a:cubicBezTo>
                  <a:cubicBezTo>
                    <a:pt x="12618" y="1147"/>
                    <a:pt x="12013" y="389"/>
                    <a:pt x="11104" y="105"/>
                  </a:cubicBezTo>
                  <a:cubicBezTo>
                    <a:pt x="10196" y="-179"/>
                    <a:pt x="8985" y="10"/>
                    <a:pt x="6966" y="2000"/>
                  </a:cubicBezTo>
                  <a:cubicBezTo>
                    <a:pt x="4947" y="3989"/>
                    <a:pt x="2121" y="7779"/>
                    <a:pt x="809" y="11000"/>
                  </a:cubicBezTo>
                  <a:cubicBezTo>
                    <a:pt x="-503" y="14221"/>
                    <a:pt x="-301" y="16874"/>
                    <a:pt x="2020" y="18674"/>
                  </a:cubicBezTo>
                  <a:cubicBezTo>
                    <a:pt x="4342" y="20474"/>
                    <a:pt x="8783" y="21421"/>
                    <a:pt x="12316" y="21326"/>
                  </a:cubicBezTo>
                  <a:cubicBezTo>
                    <a:pt x="15848" y="21232"/>
                    <a:pt x="18473" y="20095"/>
                    <a:pt x="21097" y="18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884030" y="3566810"/>
              <a:ext cx="405393" cy="17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197" fill="norm" stroke="1" extrusionOk="0">
                  <a:moveTo>
                    <a:pt x="1634" y="20057"/>
                  </a:moveTo>
                  <a:cubicBezTo>
                    <a:pt x="1071" y="20829"/>
                    <a:pt x="509" y="21600"/>
                    <a:pt x="227" y="20957"/>
                  </a:cubicBezTo>
                  <a:cubicBezTo>
                    <a:pt x="-54" y="20314"/>
                    <a:pt x="-54" y="18257"/>
                    <a:pt x="115" y="15943"/>
                  </a:cubicBezTo>
                  <a:cubicBezTo>
                    <a:pt x="284" y="13629"/>
                    <a:pt x="621" y="11057"/>
                    <a:pt x="1634" y="8871"/>
                  </a:cubicBezTo>
                  <a:cubicBezTo>
                    <a:pt x="2646" y="6686"/>
                    <a:pt x="4334" y="4886"/>
                    <a:pt x="6077" y="4886"/>
                  </a:cubicBezTo>
                  <a:cubicBezTo>
                    <a:pt x="7821" y="4886"/>
                    <a:pt x="9621" y="6686"/>
                    <a:pt x="11083" y="9514"/>
                  </a:cubicBezTo>
                  <a:cubicBezTo>
                    <a:pt x="12546" y="12343"/>
                    <a:pt x="13671" y="16200"/>
                    <a:pt x="14515" y="18386"/>
                  </a:cubicBezTo>
                  <a:cubicBezTo>
                    <a:pt x="15359" y="20571"/>
                    <a:pt x="15921" y="21086"/>
                    <a:pt x="16371" y="20700"/>
                  </a:cubicBezTo>
                  <a:cubicBezTo>
                    <a:pt x="16821" y="20314"/>
                    <a:pt x="17158" y="19029"/>
                    <a:pt x="17496" y="16329"/>
                  </a:cubicBezTo>
                  <a:cubicBezTo>
                    <a:pt x="17833" y="13629"/>
                    <a:pt x="18171" y="9514"/>
                    <a:pt x="18846" y="6557"/>
                  </a:cubicBezTo>
                  <a:cubicBezTo>
                    <a:pt x="19521" y="3600"/>
                    <a:pt x="20533" y="1800"/>
                    <a:pt x="215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613925" y="3261471"/>
              <a:ext cx="500998" cy="48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9" fill="norm" stroke="1" extrusionOk="0">
                  <a:moveTo>
                    <a:pt x="1333" y="4552"/>
                  </a:moveTo>
                  <a:cubicBezTo>
                    <a:pt x="3693" y="3703"/>
                    <a:pt x="6052" y="2854"/>
                    <a:pt x="8684" y="2147"/>
                  </a:cubicBezTo>
                  <a:cubicBezTo>
                    <a:pt x="11316" y="1439"/>
                    <a:pt x="14220" y="873"/>
                    <a:pt x="16036" y="496"/>
                  </a:cubicBezTo>
                  <a:cubicBezTo>
                    <a:pt x="17851" y="119"/>
                    <a:pt x="18577" y="-70"/>
                    <a:pt x="18804" y="24"/>
                  </a:cubicBezTo>
                  <a:cubicBezTo>
                    <a:pt x="19031" y="119"/>
                    <a:pt x="18758" y="496"/>
                    <a:pt x="17669" y="1628"/>
                  </a:cubicBezTo>
                  <a:cubicBezTo>
                    <a:pt x="16580" y="2760"/>
                    <a:pt x="14674" y="4646"/>
                    <a:pt x="12496" y="6863"/>
                  </a:cubicBezTo>
                  <a:cubicBezTo>
                    <a:pt x="10318" y="9079"/>
                    <a:pt x="7868" y="11626"/>
                    <a:pt x="5780" y="13796"/>
                  </a:cubicBezTo>
                  <a:cubicBezTo>
                    <a:pt x="3693" y="15965"/>
                    <a:pt x="1968" y="17757"/>
                    <a:pt x="1015" y="18983"/>
                  </a:cubicBezTo>
                  <a:cubicBezTo>
                    <a:pt x="63" y="20209"/>
                    <a:pt x="-119" y="20870"/>
                    <a:pt x="63" y="21200"/>
                  </a:cubicBezTo>
                  <a:cubicBezTo>
                    <a:pt x="244" y="21530"/>
                    <a:pt x="789" y="21530"/>
                    <a:pt x="2558" y="21341"/>
                  </a:cubicBezTo>
                  <a:cubicBezTo>
                    <a:pt x="4328" y="21153"/>
                    <a:pt x="7323" y="20775"/>
                    <a:pt x="10409" y="20304"/>
                  </a:cubicBezTo>
                  <a:cubicBezTo>
                    <a:pt x="13494" y="19832"/>
                    <a:pt x="16671" y="19266"/>
                    <a:pt x="18531" y="19030"/>
                  </a:cubicBezTo>
                  <a:cubicBezTo>
                    <a:pt x="20392" y="18795"/>
                    <a:pt x="20936" y="18889"/>
                    <a:pt x="21481" y="189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1419472" y="4838334"/>
              <a:ext cx="199129" cy="65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50" fill="norm" stroke="1" extrusionOk="0">
                  <a:moveTo>
                    <a:pt x="0" y="8076"/>
                  </a:moveTo>
                  <a:cubicBezTo>
                    <a:pt x="1125" y="10160"/>
                    <a:pt x="2250" y="12243"/>
                    <a:pt x="2812" y="14327"/>
                  </a:cubicBezTo>
                  <a:cubicBezTo>
                    <a:pt x="3375" y="16410"/>
                    <a:pt x="3375" y="18494"/>
                    <a:pt x="3150" y="19779"/>
                  </a:cubicBezTo>
                  <a:cubicBezTo>
                    <a:pt x="2925" y="21064"/>
                    <a:pt x="2475" y="21550"/>
                    <a:pt x="2250" y="21550"/>
                  </a:cubicBezTo>
                  <a:cubicBezTo>
                    <a:pt x="2025" y="21550"/>
                    <a:pt x="2025" y="21064"/>
                    <a:pt x="2025" y="19327"/>
                  </a:cubicBezTo>
                  <a:cubicBezTo>
                    <a:pt x="2025" y="17591"/>
                    <a:pt x="2025" y="14605"/>
                    <a:pt x="2250" y="11896"/>
                  </a:cubicBezTo>
                  <a:cubicBezTo>
                    <a:pt x="2475" y="9187"/>
                    <a:pt x="2925" y="6756"/>
                    <a:pt x="3600" y="4951"/>
                  </a:cubicBezTo>
                  <a:cubicBezTo>
                    <a:pt x="4275" y="3145"/>
                    <a:pt x="5175" y="1964"/>
                    <a:pt x="6075" y="1235"/>
                  </a:cubicBezTo>
                  <a:cubicBezTo>
                    <a:pt x="6975" y="506"/>
                    <a:pt x="7875" y="228"/>
                    <a:pt x="9000" y="89"/>
                  </a:cubicBezTo>
                  <a:cubicBezTo>
                    <a:pt x="10125" y="-50"/>
                    <a:pt x="11475" y="-50"/>
                    <a:pt x="13162" y="263"/>
                  </a:cubicBezTo>
                  <a:cubicBezTo>
                    <a:pt x="14850" y="575"/>
                    <a:pt x="16875" y="1200"/>
                    <a:pt x="18562" y="2485"/>
                  </a:cubicBezTo>
                  <a:cubicBezTo>
                    <a:pt x="20250" y="3770"/>
                    <a:pt x="21600" y="5715"/>
                    <a:pt x="21037" y="7173"/>
                  </a:cubicBezTo>
                  <a:cubicBezTo>
                    <a:pt x="20475" y="8632"/>
                    <a:pt x="18000" y="9604"/>
                    <a:pt x="15188" y="10194"/>
                  </a:cubicBezTo>
                  <a:cubicBezTo>
                    <a:pt x="12375" y="10785"/>
                    <a:pt x="9225" y="10993"/>
                    <a:pt x="7200" y="10958"/>
                  </a:cubicBezTo>
                  <a:cubicBezTo>
                    <a:pt x="5175" y="10924"/>
                    <a:pt x="4275" y="10646"/>
                    <a:pt x="3375" y="10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1629647" y="5167010"/>
              <a:ext cx="170826" cy="306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28" fill="norm" stroke="1" extrusionOk="0">
                  <a:moveTo>
                    <a:pt x="721" y="11096"/>
                  </a:moveTo>
                  <a:cubicBezTo>
                    <a:pt x="454" y="10356"/>
                    <a:pt x="188" y="9616"/>
                    <a:pt x="54" y="8655"/>
                  </a:cubicBezTo>
                  <a:cubicBezTo>
                    <a:pt x="-79" y="7693"/>
                    <a:pt x="-79" y="6510"/>
                    <a:pt x="1388" y="5992"/>
                  </a:cubicBezTo>
                  <a:cubicBezTo>
                    <a:pt x="2854" y="5474"/>
                    <a:pt x="5788" y="5622"/>
                    <a:pt x="8054" y="7693"/>
                  </a:cubicBezTo>
                  <a:cubicBezTo>
                    <a:pt x="10321" y="9764"/>
                    <a:pt x="11921" y="13759"/>
                    <a:pt x="12054" y="16348"/>
                  </a:cubicBezTo>
                  <a:cubicBezTo>
                    <a:pt x="12188" y="18937"/>
                    <a:pt x="10854" y="20121"/>
                    <a:pt x="9521" y="20786"/>
                  </a:cubicBezTo>
                  <a:cubicBezTo>
                    <a:pt x="8188" y="21452"/>
                    <a:pt x="6854" y="21600"/>
                    <a:pt x="6054" y="21230"/>
                  </a:cubicBezTo>
                  <a:cubicBezTo>
                    <a:pt x="5254" y="20860"/>
                    <a:pt x="4988" y="19973"/>
                    <a:pt x="5521" y="17236"/>
                  </a:cubicBezTo>
                  <a:cubicBezTo>
                    <a:pt x="6054" y="14499"/>
                    <a:pt x="7388" y="9912"/>
                    <a:pt x="10188" y="6732"/>
                  </a:cubicBezTo>
                  <a:cubicBezTo>
                    <a:pt x="12988" y="3551"/>
                    <a:pt x="17254" y="1775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958157" y="4959712"/>
              <a:ext cx="216966" cy="57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15" fill="norm" stroke="1" extrusionOk="0">
                  <a:moveTo>
                    <a:pt x="21086" y="1345"/>
                  </a:moveTo>
                  <a:cubicBezTo>
                    <a:pt x="20469" y="869"/>
                    <a:pt x="19852" y="392"/>
                    <a:pt x="18823" y="154"/>
                  </a:cubicBezTo>
                  <a:cubicBezTo>
                    <a:pt x="17795" y="-84"/>
                    <a:pt x="16355" y="-84"/>
                    <a:pt x="14297" y="432"/>
                  </a:cubicBezTo>
                  <a:cubicBezTo>
                    <a:pt x="12240" y="948"/>
                    <a:pt x="9566" y="1981"/>
                    <a:pt x="7200" y="3609"/>
                  </a:cubicBezTo>
                  <a:cubicBezTo>
                    <a:pt x="4835" y="5237"/>
                    <a:pt x="2777" y="7460"/>
                    <a:pt x="1440" y="10001"/>
                  </a:cubicBezTo>
                  <a:cubicBezTo>
                    <a:pt x="103" y="12542"/>
                    <a:pt x="-514" y="15401"/>
                    <a:pt x="515" y="17387"/>
                  </a:cubicBezTo>
                  <a:cubicBezTo>
                    <a:pt x="1543" y="19372"/>
                    <a:pt x="4217" y="20484"/>
                    <a:pt x="6789" y="21000"/>
                  </a:cubicBezTo>
                  <a:cubicBezTo>
                    <a:pt x="9360" y="21516"/>
                    <a:pt x="11829" y="21437"/>
                    <a:pt x="14297" y="21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2337807" y="5085102"/>
              <a:ext cx="529466" cy="37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48" fill="norm" stroke="1" extrusionOk="0">
                  <a:moveTo>
                    <a:pt x="1641" y="3945"/>
                  </a:moveTo>
                  <a:cubicBezTo>
                    <a:pt x="1298" y="3342"/>
                    <a:pt x="955" y="2738"/>
                    <a:pt x="1084" y="2256"/>
                  </a:cubicBezTo>
                  <a:cubicBezTo>
                    <a:pt x="1212" y="1773"/>
                    <a:pt x="1812" y="1411"/>
                    <a:pt x="3398" y="1049"/>
                  </a:cubicBezTo>
                  <a:cubicBezTo>
                    <a:pt x="4984" y="687"/>
                    <a:pt x="7555" y="325"/>
                    <a:pt x="10298" y="144"/>
                  </a:cubicBezTo>
                  <a:cubicBezTo>
                    <a:pt x="13041" y="-37"/>
                    <a:pt x="15955" y="-37"/>
                    <a:pt x="17627" y="84"/>
                  </a:cubicBezTo>
                  <a:cubicBezTo>
                    <a:pt x="19298" y="204"/>
                    <a:pt x="19727" y="446"/>
                    <a:pt x="19941" y="868"/>
                  </a:cubicBezTo>
                  <a:cubicBezTo>
                    <a:pt x="20155" y="1290"/>
                    <a:pt x="20155" y="1894"/>
                    <a:pt x="19941" y="2376"/>
                  </a:cubicBezTo>
                  <a:cubicBezTo>
                    <a:pt x="19727" y="2859"/>
                    <a:pt x="19298" y="3221"/>
                    <a:pt x="17970" y="4247"/>
                  </a:cubicBezTo>
                  <a:cubicBezTo>
                    <a:pt x="16641" y="5272"/>
                    <a:pt x="14412" y="6962"/>
                    <a:pt x="11884" y="9074"/>
                  </a:cubicBezTo>
                  <a:cubicBezTo>
                    <a:pt x="9355" y="11185"/>
                    <a:pt x="6527" y="13719"/>
                    <a:pt x="4555" y="15529"/>
                  </a:cubicBezTo>
                  <a:cubicBezTo>
                    <a:pt x="2584" y="17340"/>
                    <a:pt x="1470" y="18426"/>
                    <a:pt x="784" y="19270"/>
                  </a:cubicBezTo>
                  <a:cubicBezTo>
                    <a:pt x="98" y="20115"/>
                    <a:pt x="-159" y="20718"/>
                    <a:pt x="98" y="21080"/>
                  </a:cubicBezTo>
                  <a:cubicBezTo>
                    <a:pt x="355" y="21442"/>
                    <a:pt x="1127" y="21563"/>
                    <a:pt x="3012" y="21322"/>
                  </a:cubicBezTo>
                  <a:cubicBezTo>
                    <a:pt x="4898" y="21080"/>
                    <a:pt x="7898" y="20477"/>
                    <a:pt x="10770" y="20055"/>
                  </a:cubicBezTo>
                  <a:cubicBezTo>
                    <a:pt x="13641" y="19632"/>
                    <a:pt x="16384" y="19391"/>
                    <a:pt x="18141" y="19451"/>
                  </a:cubicBezTo>
                  <a:cubicBezTo>
                    <a:pt x="19898" y="19512"/>
                    <a:pt x="20670" y="19874"/>
                    <a:pt x="21441" y="20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191627" y="5094358"/>
              <a:ext cx="234446" cy="39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56" fill="norm" stroke="1" extrusionOk="0">
                  <a:moveTo>
                    <a:pt x="19803" y="832"/>
                  </a:moveTo>
                  <a:cubicBezTo>
                    <a:pt x="19024" y="491"/>
                    <a:pt x="18246" y="150"/>
                    <a:pt x="17273" y="37"/>
                  </a:cubicBezTo>
                  <a:cubicBezTo>
                    <a:pt x="16300" y="-77"/>
                    <a:pt x="15132" y="37"/>
                    <a:pt x="12992" y="889"/>
                  </a:cubicBezTo>
                  <a:cubicBezTo>
                    <a:pt x="10851" y="1742"/>
                    <a:pt x="7738" y="3334"/>
                    <a:pt x="5500" y="5494"/>
                  </a:cubicBezTo>
                  <a:cubicBezTo>
                    <a:pt x="3262" y="7654"/>
                    <a:pt x="1900" y="10382"/>
                    <a:pt x="1122" y="12656"/>
                  </a:cubicBezTo>
                  <a:cubicBezTo>
                    <a:pt x="343" y="14929"/>
                    <a:pt x="149" y="16748"/>
                    <a:pt x="51" y="17999"/>
                  </a:cubicBezTo>
                  <a:cubicBezTo>
                    <a:pt x="-46" y="19249"/>
                    <a:pt x="-46" y="19931"/>
                    <a:pt x="440" y="20500"/>
                  </a:cubicBezTo>
                  <a:cubicBezTo>
                    <a:pt x="927" y="21068"/>
                    <a:pt x="1900" y="21523"/>
                    <a:pt x="4916" y="21296"/>
                  </a:cubicBezTo>
                  <a:cubicBezTo>
                    <a:pt x="7932" y="21068"/>
                    <a:pt x="12992" y="20159"/>
                    <a:pt x="16105" y="19136"/>
                  </a:cubicBezTo>
                  <a:cubicBezTo>
                    <a:pt x="19219" y="18112"/>
                    <a:pt x="20386" y="16976"/>
                    <a:pt x="21554" y="15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222872" y="528766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796800" y="5043625"/>
              <a:ext cx="200773" cy="401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58" fill="norm" stroke="1" extrusionOk="0">
                  <a:moveTo>
                    <a:pt x="16617" y="2170"/>
                  </a:moveTo>
                  <a:cubicBezTo>
                    <a:pt x="16617" y="1270"/>
                    <a:pt x="16617" y="370"/>
                    <a:pt x="16167" y="89"/>
                  </a:cubicBezTo>
                  <a:cubicBezTo>
                    <a:pt x="15717" y="-192"/>
                    <a:pt x="14817" y="145"/>
                    <a:pt x="12567" y="1777"/>
                  </a:cubicBezTo>
                  <a:cubicBezTo>
                    <a:pt x="10317" y="3408"/>
                    <a:pt x="6717" y="6333"/>
                    <a:pt x="4242" y="9145"/>
                  </a:cubicBezTo>
                  <a:cubicBezTo>
                    <a:pt x="1767" y="11958"/>
                    <a:pt x="417" y="14658"/>
                    <a:pt x="79" y="16571"/>
                  </a:cubicBezTo>
                  <a:cubicBezTo>
                    <a:pt x="-258" y="18483"/>
                    <a:pt x="417" y="19608"/>
                    <a:pt x="3342" y="20339"/>
                  </a:cubicBezTo>
                  <a:cubicBezTo>
                    <a:pt x="6267" y="21071"/>
                    <a:pt x="11442" y="21408"/>
                    <a:pt x="14817" y="21352"/>
                  </a:cubicBezTo>
                  <a:cubicBezTo>
                    <a:pt x="18192" y="21296"/>
                    <a:pt x="19767" y="20845"/>
                    <a:pt x="21342" y="20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4029322" y="5274960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295750" y="5142081"/>
              <a:ext cx="197123" cy="228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56" fill="norm" stroke="1" extrusionOk="0">
                  <a:moveTo>
                    <a:pt x="2098" y="1756"/>
                  </a:moveTo>
                  <a:cubicBezTo>
                    <a:pt x="949" y="1356"/>
                    <a:pt x="-200" y="956"/>
                    <a:pt x="30" y="756"/>
                  </a:cubicBezTo>
                  <a:cubicBezTo>
                    <a:pt x="260" y="556"/>
                    <a:pt x="1868" y="556"/>
                    <a:pt x="4626" y="456"/>
                  </a:cubicBezTo>
                  <a:cubicBezTo>
                    <a:pt x="7383" y="356"/>
                    <a:pt x="11289" y="156"/>
                    <a:pt x="13932" y="56"/>
                  </a:cubicBezTo>
                  <a:cubicBezTo>
                    <a:pt x="16574" y="-44"/>
                    <a:pt x="17953" y="-44"/>
                    <a:pt x="18987" y="356"/>
                  </a:cubicBezTo>
                  <a:cubicBezTo>
                    <a:pt x="20021" y="756"/>
                    <a:pt x="20711" y="1556"/>
                    <a:pt x="19217" y="3656"/>
                  </a:cubicBezTo>
                  <a:cubicBezTo>
                    <a:pt x="17723" y="5756"/>
                    <a:pt x="14047" y="9156"/>
                    <a:pt x="11060" y="11656"/>
                  </a:cubicBezTo>
                  <a:cubicBezTo>
                    <a:pt x="8072" y="14156"/>
                    <a:pt x="5774" y="15756"/>
                    <a:pt x="4051" y="17056"/>
                  </a:cubicBezTo>
                  <a:cubicBezTo>
                    <a:pt x="2328" y="18356"/>
                    <a:pt x="1179" y="19356"/>
                    <a:pt x="1179" y="20156"/>
                  </a:cubicBezTo>
                  <a:cubicBezTo>
                    <a:pt x="1179" y="20956"/>
                    <a:pt x="2328" y="21556"/>
                    <a:pt x="5200" y="21556"/>
                  </a:cubicBezTo>
                  <a:cubicBezTo>
                    <a:pt x="8072" y="21556"/>
                    <a:pt x="12668" y="20956"/>
                    <a:pt x="15655" y="20456"/>
                  </a:cubicBezTo>
                  <a:cubicBezTo>
                    <a:pt x="18643" y="19956"/>
                    <a:pt x="20021" y="19556"/>
                    <a:pt x="21400" y="19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503415" y="5319410"/>
              <a:ext cx="141858" cy="125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19" fill="norm" stroke="1" extrusionOk="0">
                  <a:moveTo>
                    <a:pt x="18429" y="0"/>
                  </a:moveTo>
                  <a:cubicBezTo>
                    <a:pt x="17476" y="4320"/>
                    <a:pt x="16523" y="8640"/>
                    <a:pt x="14459" y="12240"/>
                  </a:cubicBezTo>
                  <a:cubicBezTo>
                    <a:pt x="12394" y="15840"/>
                    <a:pt x="9217" y="18720"/>
                    <a:pt x="6676" y="20160"/>
                  </a:cubicBezTo>
                  <a:cubicBezTo>
                    <a:pt x="4135" y="21600"/>
                    <a:pt x="2229" y="21600"/>
                    <a:pt x="1117" y="20700"/>
                  </a:cubicBezTo>
                  <a:cubicBezTo>
                    <a:pt x="6" y="19800"/>
                    <a:pt x="-312" y="18000"/>
                    <a:pt x="323" y="16200"/>
                  </a:cubicBezTo>
                  <a:cubicBezTo>
                    <a:pt x="959" y="14400"/>
                    <a:pt x="2547" y="12600"/>
                    <a:pt x="6200" y="13320"/>
                  </a:cubicBezTo>
                  <a:cubicBezTo>
                    <a:pt x="9853" y="14040"/>
                    <a:pt x="15570" y="17280"/>
                    <a:pt x="21288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632572" y="5313060"/>
              <a:ext cx="1016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00"/>
                    <a:pt x="14400" y="8000"/>
                    <a:pt x="11700" y="11100"/>
                  </a:cubicBezTo>
                  <a:cubicBezTo>
                    <a:pt x="9000" y="14200"/>
                    <a:pt x="7200" y="16400"/>
                    <a:pt x="5625" y="18000"/>
                  </a:cubicBezTo>
                  <a:cubicBezTo>
                    <a:pt x="4050" y="19600"/>
                    <a:pt x="2700" y="20600"/>
                    <a:pt x="1800" y="21100"/>
                  </a:cubicBezTo>
                  <a:cubicBezTo>
                    <a:pt x="900" y="21600"/>
                    <a:pt x="45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702422" y="5466907"/>
              <a:ext cx="184151" cy="109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5835"/>
                  </a:moveTo>
                  <a:cubicBezTo>
                    <a:pt x="745" y="3797"/>
                    <a:pt x="1490" y="1760"/>
                    <a:pt x="2483" y="741"/>
                  </a:cubicBezTo>
                  <a:cubicBezTo>
                    <a:pt x="3476" y="-278"/>
                    <a:pt x="4717" y="-278"/>
                    <a:pt x="5586" y="945"/>
                  </a:cubicBezTo>
                  <a:cubicBezTo>
                    <a:pt x="6455" y="2167"/>
                    <a:pt x="6952" y="4613"/>
                    <a:pt x="6455" y="7465"/>
                  </a:cubicBezTo>
                  <a:cubicBezTo>
                    <a:pt x="5959" y="10318"/>
                    <a:pt x="4469" y="13579"/>
                    <a:pt x="3352" y="16024"/>
                  </a:cubicBezTo>
                  <a:cubicBezTo>
                    <a:pt x="2234" y="18469"/>
                    <a:pt x="1490" y="20099"/>
                    <a:pt x="1862" y="20711"/>
                  </a:cubicBezTo>
                  <a:cubicBezTo>
                    <a:pt x="2234" y="21322"/>
                    <a:pt x="3724" y="20914"/>
                    <a:pt x="7200" y="19896"/>
                  </a:cubicBezTo>
                  <a:cubicBezTo>
                    <a:pt x="10676" y="18877"/>
                    <a:pt x="16138" y="17247"/>
                    <a:pt x="21600" y="15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134222" y="5446410"/>
              <a:ext cx="952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20" y="3168"/>
                    <a:pt x="20640" y="6336"/>
                    <a:pt x="17040" y="9936"/>
                  </a:cubicBezTo>
                  <a:cubicBezTo>
                    <a:pt x="13440" y="13536"/>
                    <a:pt x="6720" y="1756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504290" y="5186590"/>
              <a:ext cx="296683" cy="259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0" fill="norm" stroke="1" extrusionOk="0">
                  <a:moveTo>
                    <a:pt x="1242" y="2590"/>
                  </a:moveTo>
                  <a:cubicBezTo>
                    <a:pt x="482" y="2063"/>
                    <a:pt x="-279" y="1536"/>
                    <a:pt x="101" y="1273"/>
                  </a:cubicBezTo>
                  <a:cubicBezTo>
                    <a:pt x="482" y="1010"/>
                    <a:pt x="2003" y="1010"/>
                    <a:pt x="4741" y="834"/>
                  </a:cubicBezTo>
                  <a:cubicBezTo>
                    <a:pt x="7479" y="658"/>
                    <a:pt x="11434" y="307"/>
                    <a:pt x="13791" y="132"/>
                  </a:cubicBezTo>
                  <a:cubicBezTo>
                    <a:pt x="16149" y="-44"/>
                    <a:pt x="16910" y="-44"/>
                    <a:pt x="17746" y="132"/>
                  </a:cubicBezTo>
                  <a:cubicBezTo>
                    <a:pt x="18583" y="307"/>
                    <a:pt x="19496" y="658"/>
                    <a:pt x="19800" y="1273"/>
                  </a:cubicBezTo>
                  <a:cubicBezTo>
                    <a:pt x="20104" y="1888"/>
                    <a:pt x="19800" y="2766"/>
                    <a:pt x="18279" y="4610"/>
                  </a:cubicBezTo>
                  <a:cubicBezTo>
                    <a:pt x="16758" y="6454"/>
                    <a:pt x="14020" y="9263"/>
                    <a:pt x="11282" y="11810"/>
                  </a:cubicBezTo>
                  <a:cubicBezTo>
                    <a:pt x="8544" y="14356"/>
                    <a:pt x="5806" y="16639"/>
                    <a:pt x="4132" y="18219"/>
                  </a:cubicBezTo>
                  <a:cubicBezTo>
                    <a:pt x="2459" y="19800"/>
                    <a:pt x="1851" y="20678"/>
                    <a:pt x="2003" y="21117"/>
                  </a:cubicBezTo>
                  <a:cubicBezTo>
                    <a:pt x="2155" y="21556"/>
                    <a:pt x="3067" y="21556"/>
                    <a:pt x="6034" y="21380"/>
                  </a:cubicBezTo>
                  <a:cubicBezTo>
                    <a:pt x="9000" y="21205"/>
                    <a:pt x="14020" y="20854"/>
                    <a:pt x="16910" y="20415"/>
                  </a:cubicBezTo>
                  <a:cubicBezTo>
                    <a:pt x="19800" y="19976"/>
                    <a:pt x="20560" y="19449"/>
                    <a:pt x="21321" y="18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804480" y="5440060"/>
              <a:ext cx="14254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6944" y="6400"/>
                    <a:pt x="12497" y="12800"/>
                    <a:pt x="9320" y="16200"/>
                  </a:cubicBezTo>
                  <a:cubicBezTo>
                    <a:pt x="6144" y="19600"/>
                    <a:pt x="4238" y="20000"/>
                    <a:pt x="2809" y="19400"/>
                  </a:cubicBezTo>
                  <a:cubicBezTo>
                    <a:pt x="1379" y="18800"/>
                    <a:pt x="426" y="17200"/>
                    <a:pt x="109" y="15400"/>
                  </a:cubicBezTo>
                  <a:cubicBezTo>
                    <a:pt x="-209" y="13600"/>
                    <a:pt x="109" y="11600"/>
                    <a:pt x="1856" y="10200"/>
                  </a:cubicBezTo>
                  <a:cubicBezTo>
                    <a:pt x="3603" y="8800"/>
                    <a:pt x="6779" y="8000"/>
                    <a:pt x="10115" y="10000"/>
                  </a:cubicBezTo>
                  <a:cubicBezTo>
                    <a:pt x="13450" y="12000"/>
                    <a:pt x="16944" y="16800"/>
                    <a:pt x="204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953372" y="5408310"/>
              <a:ext cx="889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5236"/>
                    <a:pt x="11314" y="10473"/>
                    <a:pt x="7714" y="14073"/>
                  </a:cubicBezTo>
                  <a:cubicBezTo>
                    <a:pt x="4114" y="17673"/>
                    <a:pt x="2057" y="196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042272" y="5522066"/>
              <a:ext cx="196851" cy="11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3" fill="norm" stroke="1" extrusionOk="0">
                  <a:moveTo>
                    <a:pt x="0" y="3508"/>
                  </a:moveTo>
                  <a:cubicBezTo>
                    <a:pt x="2555" y="1993"/>
                    <a:pt x="5110" y="477"/>
                    <a:pt x="6968" y="98"/>
                  </a:cubicBezTo>
                  <a:cubicBezTo>
                    <a:pt x="8826" y="-281"/>
                    <a:pt x="9987" y="477"/>
                    <a:pt x="10568" y="1803"/>
                  </a:cubicBezTo>
                  <a:cubicBezTo>
                    <a:pt x="11148" y="3130"/>
                    <a:pt x="11148" y="5024"/>
                    <a:pt x="10335" y="7298"/>
                  </a:cubicBezTo>
                  <a:cubicBezTo>
                    <a:pt x="9523" y="9572"/>
                    <a:pt x="7897" y="12224"/>
                    <a:pt x="6155" y="14498"/>
                  </a:cubicBezTo>
                  <a:cubicBezTo>
                    <a:pt x="4413" y="16772"/>
                    <a:pt x="2555" y="18666"/>
                    <a:pt x="2206" y="19803"/>
                  </a:cubicBezTo>
                  <a:cubicBezTo>
                    <a:pt x="1858" y="20940"/>
                    <a:pt x="3019" y="21319"/>
                    <a:pt x="6503" y="19993"/>
                  </a:cubicBezTo>
                  <a:cubicBezTo>
                    <a:pt x="9987" y="18666"/>
                    <a:pt x="15794" y="15635"/>
                    <a:pt x="21600" y="12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277222" y="5190605"/>
              <a:ext cx="137016" cy="40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25" fill="norm" stroke="1" extrusionOk="0">
                  <a:moveTo>
                    <a:pt x="0" y="95"/>
                  </a:moveTo>
                  <a:cubicBezTo>
                    <a:pt x="1636" y="-16"/>
                    <a:pt x="3273" y="-127"/>
                    <a:pt x="5727" y="371"/>
                  </a:cubicBezTo>
                  <a:cubicBezTo>
                    <a:pt x="8182" y="870"/>
                    <a:pt x="11455" y="1978"/>
                    <a:pt x="14564" y="3971"/>
                  </a:cubicBezTo>
                  <a:cubicBezTo>
                    <a:pt x="17673" y="5965"/>
                    <a:pt x="20618" y="8845"/>
                    <a:pt x="21109" y="11559"/>
                  </a:cubicBezTo>
                  <a:cubicBezTo>
                    <a:pt x="21600" y="14273"/>
                    <a:pt x="19636" y="16821"/>
                    <a:pt x="17182" y="18482"/>
                  </a:cubicBezTo>
                  <a:cubicBezTo>
                    <a:pt x="14727" y="20144"/>
                    <a:pt x="11782" y="20919"/>
                    <a:pt x="9491" y="21196"/>
                  </a:cubicBezTo>
                  <a:cubicBezTo>
                    <a:pt x="7200" y="21473"/>
                    <a:pt x="5564" y="21251"/>
                    <a:pt x="3927" y="21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467722" y="5033660"/>
              <a:ext cx="153852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896" y="488"/>
                  </a:cubicBezTo>
                  <a:cubicBezTo>
                    <a:pt x="6912" y="975"/>
                    <a:pt x="9504" y="1950"/>
                    <a:pt x="12528" y="3862"/>
                  </a:cubicBezTo>
                  <a:cubicBezTo>
                    <a:pt x="15552" y="5775"/>
                    <a:pt x="19008" y="8625"/>
                    <a:pt x="20304" y="11212"/>
                  </a:cubicBezTo>
                  <a:cubicBezTo>
                    <a:pt x="21600" y="13800"/>
                    <a:pt x="20736" y="16125"/>
                    <a:pt x="19152" y="17812"/>
                  </a:cubicBezTo>
                  <a:cubicBezTo>
                    <a:pt x="17568" y="19500"/>
                    <a:pt x="15264" y="20550"/>
                    <a:pt x="12672" y="21075"/>
                  </a:cubicBezTo>
                  <a:cubicBezTo>
                    <a:pt x="10080" y="21600"/>
                    <a:pt x="7200" y="21600"/>
                    <a:pt x="43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7001122" y="5284667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20" y="1118"/>
                    <a:pt x="11040" y="-1582"/>
                    <a:pt x="14640" y="1118"/>
                  </a:cubicBezTo>
                  <a:cubicBezTo>
                    <a:pt x="18240" y="3818"/>
                    <a:pt x="1992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026522" y="5440060"/>
              <a:ext cx="2349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744022" y="5141610"/>
              <a:ext cx="25451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1256"/>
                    <a:pt x="-1622" y="2512"/>
                    <a:pt x="870" y="4835"/>
                  </a:cubicBezTo>
                  <a:cubicBezTo>
                    <a:pt x="3363" y="7158"/>
                    <a:pt x="11670" y="10549"/>
                    <a:pt x="14993" y="13312"/>
                  </a:cubicBezTo>
                  <a:cubicBezTo>
                    <a:pt x="18316" y="16074"/>
                    <a:pt x="16655" y="18209"/>
                    <a:pt x="14163" y="19591"/>
                  </a:cubicBezTo>
                  <a:cubicBezTo>
                    <a:pt x="11670" y="20972"/>
                    <a:pt x="8347" y="21600"/>
                    <a:pt x="9178" y="21600"/>
                  </a:cubicBezTo>
                  <a:cubicBezTo>
                    <a:pt x="10009" y="21600"/>
                    <a:pt x="14993" y="20972"/>
                    <a:pt x="19978" y="20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921872" y="5325760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840"/>
                    <a:pt x="8640" y="10080"/>
                    <a:pt x="12240" y="6480"/>
                  </a:cubicBezTo>
                  <a:cubicBezTo>
                    <a:pt x="15840" y="2880"/>
                    <a:pt x="1872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333403" y="5198760"/>
              <a:ext cx="28062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17146" y="0"/>
                  </a:moveTo>
                  <a:cubicBezTo>
                    <a:pt x="17471" y="735"/>
                    <a:pt x="17796" y="1469"/>
                    <a:pt x="17065" y="3159"/>
                  </a:cubicBezTo>
                  <a:cubicBezTo>
                    <a:pt x="16334" y="4849"/>
                    <a:pt x="14548" y="7494"/>
                    <a:pt x="12436" y="9992"/>
                  </a:cubicBezTo>
                  <a:cubicBezTo>
                    <a:pt x="10325" y="12490"/>
                    <a:pt x="7889" y="14841"/>
                    <a:pt x="6265" y="16163"/>
                  </a:cubicBezTo>
                  <a:cubicBezTo>
                    <a:pt x="4641" y="17486"/>
                    <a:pt x="3829" y="17780"/>
                    <a:pt x="3017" y="17927"/>
                  </a:cubicBezTo>
                  <a:cubicBezTo>
                    <a:pt x="2205" y="18073"/>
                    <a:pt x="1393" y="18073"/>
                    <a:pt x="824" y="17706"/>
                  </a:cubicBezTo>
                  <a:cubicBezTo>
                    <a:pt x="256" y="17339"/>
                    <a:pt x="-69" y="16604"/>
                    <a:pt x="12" y="15282"/>
                  </a:cubicBezTo>
                  <a:cubicBezTo>
                    <a:pt x="93" y="13959"/>
                    <a:pt x="581" y="12049"/>
                    <a:pt x="1555" y="10727"/>
                  </a:cubicBezTo>
                  <a:cubicBezTo>
                    <a:pt x="2529" y="9404"/>
                    <a:pt x="3991" y="8669"/>
                    <a:pt x="5453" y="8669"/>
                  </a:cubicBezTo>
                  <a:cubicBezTo>
                    <a:pt x="6914" y="8669"/>
                    <a:pt x="8376" y="9404"/>
                    <a:pt x="10812" y="11388"/>
                  </a:cubicBezTo>
                  <a:cubicBezTo>
                    <a:pt x="13248" y="13371"/>
                    <a:pt x="16659" y="16604"/>
                    <a:pt x="18608" y="18514"/>
                  </a:cubicBezTo>
                  <a:cubicBezTo>
                    <a:pt x="20557" y="20424"/>
                    <a:pt x="21044" y="21012"/>
                    <a:pt x="21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740022" y="4563197"/>
              <a:ext cx="209551" cy="151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21600" y="98"/>
                  </a:moveTo>
                  <a:cubicBezTo>
                    <a:pt x="20509" y="38"/>
                    <a:pt x="19418" y="-22"/>
                    <a:pt x="18545" y="8"/>
                  </a:cubicBezTo>
                  <a:cubicBezTo>
                    <a:pt x="17673" y="38"/>
                    <a:pt x="17018" y="159"/>
                    <a:pt x="17018" y="580"/>
                  </a:cubicBezTo>
                  <a:cubicBezTo>
                    <a:pt x="17018" y="1001"/>
                    <a:pt x="17673" y="1723"/>
                    <a:pt x="18109" y="2670"/>
                  </a:cubicBezTo>
                  <a:cubicBezTo>
                    <a:pt x="18545" y="3618"/>
                    <a:pt x="18764" y="4791"/>
                    <a:pt x="18655" y="5920"/>
                  </a:cubicBezTo>
                  <a:cubicBezTo>
                    <a:pt x="18545" y="7048"/>
                    <a:pt x="18109" y="8131"/>
                    <a:pt x="17455" y="9199"/>
                  </a:cubicBezTo>
                  <a:cubicBezTo>
                    <a:pt x="16800" y="10267"/>
                    <a:pt x="15927" y="11320"/>
                    <a:pt x="14727" y="12478"/>
                  </a:cubicBezTo>
                  <a:cubicBezTo>
                    <a:pt x="13527" y="13636"/>
                    <a:pt x="12000" y="14899"/>
                    <a:pt x="10145" y="16058"/>
                  </a:cubicBezTo>
                  <a:cubicBezTo>
                    <a:pt x="8291" y="17216"/>
                    <a:pt x="6109" y="18269"/>
                    <a:pt x="4364" y="19171"/>
                  </a:cubicBezTo>
                  <a:cubicBezTo>
                    <a:pt x="2618" y="20074"/>
                    <a:pt x="1309" y="20826"/>
                    <a:pt x="0" y="21578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695572" y="4538360"/>
              <a:ext cx="8825556" cy="180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fill="norm" stroke="1" extrusionOk="0">
                  <a:moveTo>
                    <a:pt x="528" y="1141"/>
                  </a:moveTo>
                  <a:cubicBezTo>
                    <a:pt x="523" y="989"/>
                    <a:pt x="518" y="837"/>
                    <a:pt x="536" y="761"/>
                  </a:cubicBezTo>
                  <a:cubicBezTo>
                    <a:pt x="554" y="685"/>
                    <a:pt x="596" y="685"/>
                    <a:pt x="697" y="646"/>
                  </a:cubicBezTo>
                  <a:cubicBezTo>
                    <a:pt x="798" y="608"/>
                    <a:pt x="958" y="532"/>
                    <a:pt x="1127" y="456"/>
                  </a:cubicBezTo>
                  <a:cubicBezTo>
                    <a:pt x="1295" y="380"/>
                    <a:pt x="1471" y="304"/>
                    <a:pt x="1668" y="241"/>
                  </a:cubicBezTo>
                  <a:cubicBezTo>
                    <a:pt x="1865" y="177"/>
                    <a:pt x="2082" y="127"/>
                    <a:pt x="2292" y="101"/>
                  </a:cubicBezTo>
                  <a:cubicBezTo>
                    <a:pt x="2502" y="76"/>
                    <a:pt x="2704" y="76"/>
                    <a:pt x="2898" y="76"/>
                  </a:cubicBezTo>
                  <a:cubicBezTo>
                    <a:pt x="3092" y="76"/>
                    <a:pt x="3279" y="76"/>
                    <a:pt x="3476" y="76"/>
                  </a:cubicBezTo>
                  <a:cubicBezTo>
                    <a:pt x="3673" y="76"/>
                    <a:pt x="3880" y="76"/>
                    <a:pt x="4092" y="76"/>
                  </a:cubicBezTo>
                  <a:cubicBezTo>
                    <a:pt x="4304" y="76"/>
                    <a:pt x="4522" y="76"/>
                    <a:pt x="4711" y="63"/>
                  </a:cubicBezTo>
                  <a:cubicBezTo>
                    <a:pt x="4900" y="51"/>
                    <a:pt x="5061" y="25"/>
                    <a:pt x="5224" y="13"/>
                  </a:cubicBezTo>
                  <a:cubicBezTo>
                    <a:pt x="5387" y="0"/>
                    <a:pt x="5553" y="0"/>
                    <a:pt x="5724" y="0"/>
                  </a:cubicBezTo>
                  <a:cubicBezTo>
                    <a:pt x="5895" y="0"/>
                    <a:pt x="6071" y="0"/>
                    <a:pt x="6252" y="0"/>
                  </a:cubicBezTo>
                  <a:cubicBezTo>
                    <a:pt x="6433" y="0"/>
                    <a:pt x="6620" y="0"/>
                    <a:pt x="6812" y="0"/>
                  </a:cubicBezTo>
                  <a:cubicBezTo>
                    <a:pt x="7003" y="0"/>
                    <a:pt x="7200" y="0"/>
                    <a:pt x="7389" y="0"/>
                  </a:cubicBezTo>
                  <a:cubicBezTo>
                    <a:pt x="7578" y="0"/>
                    <a:pt x="7759" y="0"/>
                    <a:pt x="7954" y="0"/>
                  </a:cubicBezTo>
                  <a:cubicBezTo>
                    <a:pt x="8148" y="0"/>
                    <a:pt x="8355" y="0"/>
                    <a:pt x="8555" y="0"/>
                  </a:cubicBezTo>
                  <a:cubicBezTo>
                    <a:pt x="8754" y="0"/>
                    <a:pt x="8946" y="0"/>
                    <a:pt x="9145" y="0"/>
                  </a:cubicBezTo>
                  <a:cubicBezTo>
                    <a:pt x="9344" y="0"/>
                    <a:pt x="9552" y="0"/>
                    <a:pt x="9754" y="13"/>
                  </a:cubicBezTo>
                  <a:cubicBezTo>
                    <a:pt x="9956" y="25"/>
                    <a:pt x="10153" y="51"/>
                    <a:pt x="10357" y="76"/>
                  </a:cubicBezTo>
                  <a:cubicBezTo>
                    <a:pt x="10562" y="101"/>
                    <a:pt x="10774" y="127"/>
                    <a:pt x="10981" y="165"/>
                  </a:cubicBezTo>
                  <a:cubicBezTo>
                    <a:pt x="11188" y="203"/>
                    <a:pt x="11391" y="254"/>
                    <a:pt x="11598" y="292"/>
                  </a:cubicBezTo>
                  <a:cubicBezTo>
                    <a:pt x="11805" y="330"/>
                    <a:pt x="12017" y="355"/>
                    <a:pt x="12227" y="380"/>
                  </a:cubicBezTo>
                  <a:cubicBezTo>
                    <a:pt x="12437" y="406"/>
                    <a:pt x="12644" y="431"/>
                    <a:pt x="12854" y="456"/>
                  </a:cubicBezTo>
                  <a:cubicBezTo>
                    <a:pt x="13064" y="482"/>
                    <a:pt x="13276" y="507"/>
                    <a:pt x="13483" y="532"/>
                  </a:cubicBezTo>
                  <a:cubicBezTo>
                    <a:pt x="13690" y="558"/>
                    <a:pt x="13892" y="583"/>
                    <a:pt x="14094" y="621"/>
                  </a:cubicBezTo>
                  <a:cubicBezTo>
                    <a:pt x="14296" y="659"/>
                    <a:pt x="14498" y="710"/>
                    <a:pt x="14687" y="748"/>
                  </a:cubicBezTo>
                  <a:cubicBezTo>
                    <a:pt x="14877" y="786"/>
                    <a:pt x="15053" y="811"/>
                    <a:pt x="15234" y="849"/>
                  </a:cubicBezTo>
                  <a:cubicBezTo>
                    <a:pt x="15415" y="887"/>
                    <a:pt x="15602" y="938"/>
                    <a:pt x="15783" y="989"/>
                  </a:cubicBezTo>
                  <a:cubicBezTo>
                    <a:pt x="15964" y="1039"/>
                    <a:pt x="16140" y="1090"/>
                    <a:pt x="16317" y="1141"/>
                  </a:cubicBezTo>
                  <a:cubicBezTo>
                    <a:pt x="16493" y="1192"/>
                    <a:pt x="16669" y="1242"/>
                    <a:pt x="16842" y="1293"/>
                  </a:cubicBezTo>
                  <a:cubicBezTo>
                    <a:pt x="17016" y="1344"/>
                    <a:pt x="17187" y="1394"/>
                    <a:pt x="17353" y="1445"/>
                  </a:cubicBezTo>
                  <a:cubicBezTo>
                    <a:pt x="17518" y="1496"/>
                    <a:pt x="17679" y="1546"/>
                    <a:pt x="17873" y="1610"/>
                  </a:cubicBezTo>
                  <a:cubicBezTo>
                    <a:pt x="18067" y="1673"/>
                    <a:pt x="18295" y="1749"/>
                    <a:pt x="18505" y="1825"/>
                  </a:cubicBezTo>
                  <a:cubicBezTo>
                    <a:pt x="18715" y="1901"/>
                    <a:pt x="18906" y="1977"/>
                    <a:pt x="19116" y="2066"/>
                  </a:cubicBezTo>
                  <a:cubicBezTo>
                    <a:pt x="19326" y="2155"/>
                    <a:pt x="19554" y="2256"/>
                    <a:pt x="19774" y="2370"/>
                  </a:cubicBezTo>
                  <a:cubicBezTo>
                    <a:pt x="19994" y="2485"/>
                    <a:pt x="20207" y="2611"/>
                    <a:pt x="20393" y="2725"/>
                  </a:cubicBezTo>
                  <a:cubicBezTo>
                    <a:pt x="20580" y="2839"/>
                    <a:pt x="20740" y="2941"/>
                    <a:pt x="20903" y="3055"/>
                  </a:cubicBezTo>
                  <a:cubicBezTo>
                    <a:pt x="21066" y="3169"/>
                    <a:pt x="21232" y="3296"/>
                    <a:pt x="21341" y="3372"/>
                  </a:cubicBezTo>
                  <a:cubicBezTo>
                    <a:pt x="21450" y="3448"/>
                    <a:pt x="21502" y="3473"/>
                    <a:pt x="21538" y="3524"/>
                  </a:cubicBezTo>
                  <a:cubicBezTo>
                    <a:pt x="21574" y="3575"/>
                    <a:pt x="21595" y="3651"/>
                    <a:pt x="21597" y="4018"/>
                  </a:cubicBezTo>
                  <a:cubicBezTo>
                    <a:pt x="21600" y="4386"/>
                    <a:pt x="21584" y="5045"/>
                    <a:pt x="21546" y="5768"/>
                  </a:cubicBezTo>
                  <a:cubicBezTo>
                    <a:pt x="21507" y="6490"/>
                    <a:pt x="21445" y="7276"/>
                    <a:pt x="21377" y="8125"/>
                  </a:cubicBezTo>
                  <a:cubicBezTo>
                    <a:pt x="21310" y="8975"/>
                    <a:pt x="21237" y="9887"/>
                    <a:pt x="21175" y="10813"/>
                  </a:cubicBezTo>
                  <a:cubicBezTo>
                    <a:pt x="21113" y="11738"/>
                    <a:pt x="21061" y="12676"/>
                    <a:pt x="21007" y="13601"/>
                  </a:cubicBezTo>
                  <a:cubicBezTo>
                    <a:pt x="20953" y="14527"/>
                    <a:pt x="20896" y="15439"/>
                    <a:pt x="20833" y="16200"/>
                  </a:cubicBezTo>
                  <a:cubicBezTo>
                    <a:pt x="20771" y="16961"/>
                    <a:pt x="20704" y="17569"/>
                    <a:pt x="20603" y="18190"/>
                  </a:cubicBezTo>
                  <a:cubicBezTo>
                    <a:pt x="20502" y="18811"/>
                    <a:pt x="20367" y="19445"/>
                    <a:pt x="20199" y="19939"/>
                  </a:cubicBezTo>
                  <a:cubicBezTo>
                    <a:pt x="20031" y="20434"/>
                    <a:pt x="19828" y="20789"/>
                    <a:pt x="19642" y="21017"/>
                  </a:cubicBezTo>
                  <a:cubicBezTo>
                    <a:pt x="19456" y="21245"/>
                    <a:pt x="19285" y="21346"/>
                    <a:pt x="19119" y="21410"/>
                  </a:cubicBezTo>
                  <a:cubicBezTo>
                    <a:pt x="18953" y="21473"/>
                    <a:pt x="18793" y="21499"/>
                    <a:pt x="18614" y="21524"/>
                  </a:cubicBezTo>
                  <a:cubicBezTo>
                    <a:pt x="18435" y="21549"/>
                    <a:pt x="18238" y="21575"/>
                    <a:pt x="18028" y="21587"/>
                  </a:cubicBezTo>
                  <a:cubicBezTo>
                    <a:pt x="17819" y="21600"/>
                    <a:pt x="17596" y="21600"/>
                    <a:pt x="17407" y="21600"/>
                  </a:cubicBezTo>
                  <a:cubicBezTo>
                    <a:pt x="17218" y="21600"/>
                    <a:pt x="17062" y="21600"/>
                    <a:pt x="16899" y="21587"/>
                  </a:cubicBezTo>
                  <a:cubicBezTo>
                    <a:pt x="16736" y="21575"/>
                    <a:pt x="16565" y="21549"/>
                    <a:pt x="16337" y="21511"/>
                  </a:cubicBezTo>
                  <a:cubicBezTo>
                    <a:pt x="16109" y="21473"/>
                    <a:pt x="15824" y="21423"/>
                    <a:pt x="15589" y="21385"/>
                  </a:cubicBezTo>
                  <a:cubicBezTo>
                    <a:pt x="15353" y="21346"/>
                    <a:pt x="15167" y="21321"/>
                    <a:pt x="14965" y="21283"/>
                  </a:cubicBezTo>
                  <a:cubicBezTo>
                    <a:pt x="14763" y="21245"/>
                    <a:pt x="14545" y="21194"/>
                    <a:pt x="14327" y="21144"/>
                  </a:cubicBezTo>
                  <a:cubicBezTo>
                    <a:pt x="14110" y="21093"/>
                    <a:pt x="13892" y="21042"/>
                    <a:pt x="13675" y="20992"/>
                  </a:cubicBezTo>
                  <a:cubicBezTo>
                    <a:pt x="13457" y="20941"/>
                    <a:pt x="13240" y="20890"/>
                    <a:pt x="13074" y="20865"/>
                  </a:cubicBezTo>
                  <a:cubicBezTo>
                    <a:pt x="12908" y="20839"/>
                    <a:pt x="12794" y="20839"/>
                    <a:pt x="12675" y="20814"/>
                  </a:cubicBezTo>
                  <a:cubicBezTo>
                    <a:pt x="12556" y="20789"/>
                    <a:pt x="12432" y="20738"/>
                    <a:pt x="12313" y="20713"/>
                  </a:cubicBezTo>
                  <a:cubicBezTo>
                    <a:pt x="12193" y="20687"/>
                    <a:pt x="12079" y="20687"/>
                    <a:pt x="11950" y="20662"/>
                  </a:cubicBezTo>
                  <a:cubicBezTo>
                    <a:pt x="11820" y="20637"/>
                    <a:pt x="11675" y="20586"/>
                    <a:pt x="11548" y="20561"/>
                  </a:cubicBezTo>
                  <a:cubicBezTo>
                    <a:pt x="11422" y="20535"/>
                    <a:pt x="11313" y="20535"/>
                    <a:pt x="11188" y="20523"/>
                  </a:cubicBezTo>
                  <a:cubicBezTo>
                    <a:pt x="11064" y="20510"/>
                    <a:pt x="10924" y="20485"/>
                    <a:pt x="10790" y="20459"/>
                  </a:cubicBezTo>
                  <a:cubicBezTo>
                    <a:pt x="10655" y="20434"/>
                    <a:pt x="10525" y="20408"/>
                    <a:pt x="10396" y="20383"/>
                  </a:cubicBezTo>
                  <a:cubicBezTo>
                    <a:pt x="10266" y="20358"/>
                    <a:pt x="10137" y="20332"/>
                    <a:pt x="10005" y="20307"/>
                  </a:cubicBezTo>
                  <a:cubicBezTo>
                    <a:pt x="9873" y="20282"/>
                    <a:pt x="9738" y="20256"/>
                    <a:pt x="9596" y="20218"/>
                  </a:cubicBezTo>
                  <a:cubicBezTo>
                    <a:pt x="9453" y="20180"/>
                    <a:pt x="9303" y="20130"/>
                    <a:pt x="9171" y="20092"/>
                  </a:cubicBezTo>
                  <a:cubicBezTo>
                    <a:pt x="9039" y="20054"/>
                    <a:pt x="8925" y="20028"/>
                    <a:pt x="8795" y="20003"/>
                  </a:cubicBezTo>
                  <a:cubicBezTo>
                    <a:pt x="8666" y="19977"/>
                    <a:pt x="8521" y="19952"/>
                    <a:pt x="8371" y="19927"/>
                  </a:cubicBezTo>
                  <a:cubicBezTo>
                    <a:pt x="8220" y="19901"/>
                    <a:pt x="8065" y="19876"/>
                    <a:pt x="7917" y="19838"/>
                  </a:cubicBezTo>
                  <a:cubicBezTo>
                    <a:pt x="7770" y="19800"/>
                    <a:pt x="7630" y="19749"/>
                    <a:pt x="7500" y="19711"/>
                  </a:cubicBezTo>
                  <a:cubicBezTo>
                    <a:pt x="7371" y="19673"/>
                    <a:pt x="7252" y="19648"/>
                    <a:pt x="7112" y="19623"/>
                  </a:cubicBezTo>
                  <a:cubicBezTo>
                    <a:pt x="6972" y="19597"/>
                    <a:pt x="6812" y="19572"/>
                    <a:pt x="6661" y="19534"/>
                  </a:cubicBezTo>
                  <a:cubicBezTo>
                    <a:pt x="6511" y="19496"/>
                    <a:pt x="6371" y="19445"/>
                    <a:pt x="6237" y="19407"/>
                  </a:cubicBezTo>
                  <a:cubicBezTo>
                    <a:pt x="6102" y="19369"/>
                    <a:pt x="5972" y="19344"/>
                    <a:pt x="5835" y="19306"/>
                  </a:cubicBezTo>
                  <a:cubicBezTo>
                    <a:pt x="5698" y="19268"/>
                    <a:pt x="5553" y="19217"/>
                    <a:pt x="5416" y="19179"/>
                  </a:cubicBezTo>
                  <a:cubicBezTo>
                    <a:pt x="5278" y="19141"/>
                    <a:pt x="5149" y="19115"/>
                    <a:pt x="4942" y="19052"/>
                  </a:cubicBezTo>
                  <a:cubicBezTo>
                    <a:pt x="4734" y="18989"/>
                    <a:pt x="4449" y="18887"/>
                    <a:pt x="4255" y="18811"/>
                  </a:cubicBezTo>
                  <a:cubicBezTo>
                    <a:pt x="4061" y="18735"/>
                    <a:pt x="3957" y="18685"/>
                    <a:pt x="3776" y="18621"/>
                  </a:cubicBezTo>
                  <a:cubicBezTo>
                    <a:pt x="3595" y="18558"/>
                    <a:pt x="3336" y="18482"/>
                    <a:pt x="3090" y="18406"/>
                  </a:cubicBezTo>
                  <a:cubicBezTo>
                    <a:pt x="2844" y="18330"/>
                    <a:pt x="2611" y="18254"/>
                    <a:pt x="2326" y="18152"/>
                  </a:cubicBezTo>
                  <a:cubicBezTo>
                    <a:pt x="2041" y="18051"/>
                    <a:pt x="1704" y="17924"/>
                    <a:pt x="1443" y="17835"/>
                  </a:cubicBezTo>
                  <a:cubicBezTo>
                    <a:pt x="1181" y="17746"/>
                    <a:pt x="995" y="17696"/>
                    <a:pt x="767" y="17620"/>
                  </a:cubicBezTo>
                  <a:cubicBezTo>
                    <a:pt x="539" y="17544"/>
                    <a:pt x="269" y="17442"/>
                    <a:pt x="0" y="17341"/>
                  </a:cubicBezTo>
                </a:path>
              </a:pathLst>
            </a:custGeom>
            <a:noFill/>
            <a:ln w="12700" cap="rnd">
              <a:solidFill>
                <a:srgbClr val="BE38F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2282802" y="4751845"/>
              <a:ext cx="705554" cy="958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12" fill="norm" stroke="1" extrusionOk="0">
                  <a:moveTo>
                    <a:pt x="16594" y="3457"/>
                  </a:moveTo>
                  <a:cubicBezTo>
                    <a:pt x="16723" y="2984"/>
                    <a:pt x="16851" y="2512"/>
                    <a:pt x="16626" y="1968"/>
                  </a:cubicBezTo>
                  <a:cubicBezTo>
                    <a:pt x="16401" y="1424"/>
                    <a:pt x="15823" y="810"/>
                    <a:pt x="14923" y="432"/>
                  </a:cubicBezTo>
                  <a:cubicBezTo>
                    <a:pt x="14023" y="54"/>
                    <a:pt x="12801" y="-88"/>
                    <a:pt x="11323" y="54"/>
                  </a:cubicBezTo>
                  <a:cubicBezTo>
                    <a:pt x="9844" y="196"/>
                    <a:pt x="8108" y="621"/>
                    <a:pt x="6533" y="1330"/>
                  </a:cubicBezTo>
                  <a:cubicBezTo>
                    <a:pt x="4958" y="2039"/>
                    <a:pt x="3544" y="3031"/>
                    <a:pt x="2580" y="4071"/>
                  </a:cubicBezTo>
                  <a:cubicBezTo>
                    <a:pt x="1615" y="5111"/>
                    <a:pt x="1101" y="6198"/>
                    <a:pt x="683" y="7616"/>
                  </a:cubicBezTo>
                  <a:cubicBezTo>
                    <a:pt x="265" y="9034"/>
                    <a:pt x="-56" y="10783"/>
                    <a:pt x="8" y="12366"/>
                  </a:cubicBezTo>
                  <a:cubicBezTo>
                    <a:pt x="73" y="13950"/>
                    <a:pt x="523" y="15368"/>
                    <a:pt x="1358" y="16620"/>
                  </a:cubicBezTo>
                  <a:cubicBezTo>
                    <a:pt x="2194" y="17873"/>
                    <a:pt x="3415" y="18960"/>
                    <a:pt x="4701" y="19763"/>
                  </a:cubicBezTo>
                  <a:cubicBezTo>
                    <a:pt x="5987" y="20567"/>
                    <a:pt x="7337" y="21087"/>
                    <a:pt x="8783" y="21299"/>
                  </a:cubicBezTo>
                  <a:cubicBezTo>
                    <a:pt x="10230" y="21512"/>
                    <a:pt x="11773" y="21417"/>
                    <a:pt x="13123" y="21063"/>
                  </a:cubicBezTo>
                  <a:cubicBezTo>
                    <a:pt x="14473" y="20708"/>
                    <a:pt x="15630" y="20094"/>
                    <a:pt x="16755" y="18960"/>
                  </a:cubicBezTo>
                  <a:cubicBezTo>
                    <a:pt x="17880" y="17825"/>
                    <a:pt x="18973" y="16171"/>
                    <a:pt x="19808" y="14540"/>
                  </a:cubicBezTo>
                  <a:cubicBezTo>
                    <a:pt x="20644" y="12910"/>
                    <a:pt x="21223" y="11303"/>
                    <a:pt x="21383" y="10027"/>
                  </a:cubicBezTo>
                  <a:cubicBezTo>
                    <a:pt x="21544" y="8751"/>
                    <a:pt x="21287" y="7805"/>
                    <a:pt x="20451" y="6884"/>
                  </a:cubicBezTo>
                  <a:cubicBezTo>
                    <a:pt x="19615" y="5962"/>
                    <a:pt x="18201" y="5064"/>
                    <a:pt x="17076" y="4544"/>
                  </a:cubicBezTo>
                  <a:cubicBezTo>
                    <a:pt x="15951" y="4024"/>
                    <a:pt x="15115" y="3882"/>
                    <a:pt x="14280" y="3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53198" y="4142779"/>
              <a:ext cx="1417621" cy="65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23" fill="norm" stroke="1" extrusionOk="0">
                  <a:moveTo>
                    <a:pt x="21530" y="21523"/>
                  </a:moveTo>
                  <a:cubicBezTo>
                    <a:pt x="21562" y="19787"/>
                    <a:pt x="21594" y="18050"/>
                    <a:pt x="21481" y="16036"/>
                  </a:cubicBezTo>
                  <a:cubicBezTo>
                    <a:pt x="21369" y="14022"/>
                    <a:pt x="21111" y="11730"/>
                    <a:pt x="20580" y="9785"/>
                  </a:cubicBezTo>
                  <a:cubicBezTo>
                    <a:pt x="20049" y="7841"/>
                    <a:pt x="19244" y="6243"/>
                    <a:pt x="18343" y="5097"/>
                  </a:cubicBezTo>
                  <a:cubicBezTo>
                    <a:pt x="17441" y="3951"/>
                    <a:pt x="16443" y="3257"/>
                    <a:pt x="15301" y="2771"/>
                  </a:cubicBezTo>
                  <a:cubicBezTo>
                    <a:pt x="14158" y="2284"/>
                    <a:pt x="12870" y="2007"/>
                    <a:pt x="11679" y="2041"/>
                  </a:cubicBezTo>
                  <a:cubicBezTo>
                    <a:pt x="10488" y="2076"/>
                    <a:pt x="9394" y="2423"/>
                    <a:pt x="8331" y="3118"/>
                  </a:cubicBezTo>
                  <a:cubicBezTo>
                    <a:pt x="7269" y="3812"/>
                    <a:pt x="6239" y="4854"/>
                    <a:pt x="5289" y="6104"/>
                  </a:cubicBezTo>
                  <a:cubicBezTo>
                    <a:pt x="4340" y="7355"/>
                    <a:pt x="3471" y="8813"/>
                    <a:pt x="2907" y="9716"/>
                  </a:cubicBezTo>
                  <a:cubicBezTo>
                    <a:pt x="2344" y="10619"/>
                    <a:pt x="2086" y="10966"/>
                    <a:pt x="1925" y="10931"/>
                  </a:cubicBezTo>
                  <a:cubicBezTo>
                    <a:pt x="1764" y="10897"/>
                    <a:pt x="1700" y="10480"/>
                    <a:pt x="1636" y="9369"/>
                  </a:cubicBezTo>
                  <a:cubicBezTo>
                    <a:pt x="1571" y="8257"/>
                    <a:pt x="1507" y="6452"/>
                    <a:pt x="1459" y="5167"/>
                  </a:cubicBezTo>
                  <a:cubicBezTo>
                    <a:pt x="1410" y="3882"/>
                    <a:pt x="1378" y="3118"/>
                    <a:pt x="1330" y="2458"/>
                  </a:cubicBezTo>
                  <a:cubicBezTo>
                    <a:pt x="1282" y="1798"/>
                    <a:pt x="1217" y="1243"/>
                    <a:pt x="1185" y="1138"/>
                  </a:cubicBezTo>
                  <a:cubicBezTo>
                    <a:pt x="1153" y="1034"/>
                    <a:pt x="1153" y="1382"/>
                    <a:pt x="1072" y="2284"/>
                  </a:cubicBezTo>
                  <a:cubicBezTo>
                    <a:pt x="992" y="3187"/>
                    <a:pt x="831" y="4646"/>
                    <a:pt x="734" y="5549"/>
                  </a:cubicBezTo>
                  <a:cubicBezTo>
                    <a:pt x="638" y="6452"/>
                    <a:pt x="606" y="6799"/>
                    <a:pt x="509" y="6834"/>
                  </a:cubicBezTo>
                  <a:cubicBezTo>
                    <a:pt x="412" y="6868"/>
                    <a:pt x="252" y="6591"/>
                    <a:pt x="155" y="5931"/>
                  </a:cubicBezTo>
                  <a:cubicBezTo>
                    <a:pt x="58" y="5271"/>
                    <a:pt x="26" y="4229"/>
                    <a:pt x="10" y="3535"/>
                  </a:cubicBezTo>
                  <a:cubicBezTo>
                    <a:pt x="-6" y="2840"/>
                    <a:pt x="-6" y="2493"/>
                    <a:pt x="42" y="2180"/>
                  </a:cubicBezTo>
                  <a:cubicBezTo>
                    <a:pt x="91" y="1868"/>
                    <a:pt x="187" y="1590"/>
                    <a:pt x="541" y="1243"/>
                  </a:cubicBezTo>
                  <a:cubicBezTo>
                    <a:pt x="895" y="895"/>
                    <a:pt x="1507" y="479"/>
                    <a:pt x="2054" y="236"/>
                  </a:cubicBezTo>
                  <a:cubicBezTo>
                    <a:pt x="2601" y="-8"/>
                    <a:pt x="3084" y="-77"/>
                    <a:pt x="3406" y="97"/>
                  </a:cubicBezTo>
                  <a:cubicBezTo>
                    <a:pt x="3728" y="270"/>
                    <a:pt x="3889" y="687"/>
                    <a:pt x="4050" y="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-1" y="6498440"/>
              <a:ext cx="185066" cy="481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66" fill="norm" stroke="1" extrusionOk="0">
                  <a:moveTo>
                    <a:pt x="6945" y="6572"/>
                  </a:moveTo>
                  <a:cubicBezTo>
                    <a:pt x="5732" y="6384"/>
                    <a:pt x="4518" y="6196"/>
                    <a:pt x="3911" y="6525"/>
                  </a:cubicBezTo>
                  <a:cubicBezTo>
                    <a:pt x="3305" y="6853"/>
                    <a:pt x="3305" y="7699"/>
                    <a:pt x="3305" y="10000"/>
                  </a:cubicBezTo>
                  <a:cubicBezTo>
                    <a:pt x="3305" y="12300"/>
                    <a:pt x="3305" y="16057"/>
                    <a:pt x="3062" y="18311"/>
                  </a:cubicBezTo>
                  <a:cubicBezTo>
                    <a:pt x="2819" y="20565"/>
                    <a:pt x="2334" y="21316"/>
                    <a:pt x="1970" y="21363"/>
                  </a:cubicBezTo>
                  <a:cubicBezTo>
                    <a:pt x="1606" y="21410"/>
                    <a:pt x="1363" y="20753"/>
                    <a:pt x="999" y="18780"/>
                  </a:cubicBezTo>
                  <a:cubicBezTo>
                    <a:pt x="635" y="16808"/>
                    <a:pt x="150" y="13521"/>
                    <a:pt x="28" y="10704"/>
                  </a:cubicBezTo>
                  <a:cubicBezTo>
                    <a:pt x="-93" y="7887"/>
                    <a:pt x="150" y="5539"/>
                    <a:pt x="1242" y="3895"/>
                  </a:cubicBezTo>
                  <a:cubicBezTo>
                    <a:pt x="2334" y="2252"/>
                    <a:pt x="4276" y="1313"/>
                    <a:pt x="6581" y="702"/>
                  </a:cubicBezTo>
                  <a:cubicBezTo>
                    <a:pt x="8887" y="92"/>
                    <a:pt x="11556" y="-190"/>
                    <a:pt x="14105" y="139"/>
                  </a:cubicBezTo>
                  <a:cubicBezTo>
                    <a:pt x="16653" y="467"/>
                    <a:pt x="19080" y="1407"/>
                    <a:pt x="20294" y="2158"/>
                  </a:cubicBezTo>
                  <a:cubicBezTo>
                    <a:pt x="21507" y="2909"/>
                    <a:pt x="21507" y="3473"/>
                    <a:pt x="20415" y="4036"/>
                  </a:cubicBezTo>
                  <a:cubicBezTo>
                    <a:pt x="19323" y="4600"/>
                    <a:pt x="17138" y="5163"/>
                    <a:pt x="14347" y="5680"/>
                  </a:cubicBezTo>
                  <a:cubicBezTo>
                    <a:pt x="11556" y="6196"/>
                    <a:pt x="8159" y="6666"/>
                    <a:pt x="4761" y="7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40255" y="6703710"/>
              <a:ext cx="167968" cy="19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12" fill="norm" stroke="1" extrusionOk="0">
                  <a:moveTo>
                    <a:pt x="1986" y="12542"/>
                  </a:moveTo>
                  <a:cubicBezTo>
                    <a:pt x="1176" y="11381"/>
                    <a:pt x="366" y="10219"/>
                    <a:pt x="96" y="9058"/>
                  </a:cubicBezTo>
                  <a:cubicBezTo>
                    <a:pt x="-174" y="7897"/>
                    <a:pt x="96" y="6735"/>
                    <a:pt x="1311" y="6039"/>
                  </a:cubicBezTo>
                  <a:cubicBezTo>
                    <a:pt x="2526" y="5342"/>
                    <a:pt x="4686" y="5110"/>
                    <a:pt x="6711" y="6503"/>
                  </a:cubicBezTo>
                  <a:cubicBezTo>
                    <a:pt x="8736" y="7897"/>
                    <a:pt x="10626" y="10916"/>
                    <a:pt x="11571" y="13471"/>
                  </a:cubicBezTo>
                  <a:cubicBezTo>
                    <a:pt x="12516" y="16026"/>
                    <a:pt x="12516" y="18116"/>
                    <a:pt x="11976" y="19510"/>
                  </a:cubicBezTo>
                  <a:cubicBezTo>
                    <a:pt x="11436" y="20903"/>
                    <a:pt x="10356" y="21600"/>
                    <a:pt x="9546" y="21368"/>
                  </a:cubicBezTo>
                  <a:cubicBezTo>
                    <a:pt x="8736" y="21135"/>
                    <a:pt x="8196" y="19974"/>
                    <a:pt x="8466" y="16723"/>
                  </a:cubicBezTo>
                  <a:cubicBezTo>
                    <a:pt x="8736" y="13471"/>
                    <a:pt x="9816" y="8129"/>
                    <a:pt x="12111" y="4994"/>
                  </a:cubicBezTo>
                  <a:cubicBezTo>
                    <a:pt x="14406" y="1858"/>
                    <a:pt x="17916" y="929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500839" y="6495112"/>
              <a:ext cx="213784" cy="63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1696"/>
                  </a:moveTo>
                  <a:cubicBezTo>
                    <a:pt x="21600" y="1336"/>
                    <a:pt x="21600" y="976"/>
                    <a:pt x="21279" y="652"/>
                  </a:cubicBezTo>
                  <a:cubicBezTo>
                    <a:pt x="20958" y="328"/>
                    <a:pt x="20317" y="40"/>
                    <a:pt x="19461" y="4"/>
                  </a:cubicBezTo>
                  <a:cubicBezTo>
                    <a:pt x="18606" y="-32"/>
                    <a:pt x="17537" y="184"/>
                    <a:pt x="14970" y="1336"/>
                  </a:cubicBezTo>
                  <a:cubicBezTo>
                    <a:pt x="12404" y="2488"/>
                    <a:pt x="8341" y="4576"/>
                    <a:pt x="5240" y="6844"/>
                  </a:cubicBezTo>
                  <a:cubicBezTo>
                    <a:pt x="2139" y="9112"/>
                    <a:pt x="0" y="11560"/>
                    <a:pt x="0" y="13756"/>
                  </a:cubicBezTo>
                  <a:cubicBezTo>
                    <a:pt x="0" y="15952"/>
                    <a:pt x="2139" y="17896"/>
                    <a:pt x="4277" y="19156"/>
                  </a:cubicBezTo>
                  <a:cubicBezTo>
                    <a:pt x="6416" y="20416"/>
                    <a:pt x="8554" y="20992"/>
                    <a:pt x="10693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879722" y="6779915"/>
              <a:ext cx="227223" cy="4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0616" fill="norm" stroke="1" extrusionOk="0">
                  <a:moveTo>
                    <a:pt x="0" y="20616"/>
                  </a:moveTo>
                  <a:cubicBezTo>
                    <a:pt x="5350" y="14725"/>
                    <a:pt x="10701" y="8834"/>
                    <a:pt x="14367" y="4907"/>
                  </a:cubicBezTo>
                  <a:cubicBezTo>
                    <a:pt x="18033" y="980"/>
                    <a:pt x="20015" y="-984"/>
                    <a:pt x="20807" y="489"/>
                  </a:cubicBezTo>
                  <a:cubicBezTo>
                    <a:pt x="21600" y="1961"/>
                    <a:pt x="21204" y="6871"/>
                    <a:pt x="20906" y="9325"/>
                  </a:cubicBezTo>
                  <a:cubicBezTo>
                    <a:pt x="20609" y="11780"/>
                    <a:pt x="20411" y="11780"/>
                    <a:pt x="20213" y="117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281494" y="6611371"/>
              <a:ext cx="253952" cy="263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535" fill="norm" stroke="1" extrusionOk="0">
                  <a:moveTo>
                    <a:pt x="7823" y="3391"/>
                  </a:moveTo>
                  <a:cubicBezTo>
                    <a:pt x="6053" y="3218"/>
                    <a:pt x="4282" y="3045"/>
                    <a:pt x="2954" y="3045"/>
                  </a:cubicBezTo>
                  <a:cubicBezTo>
                    <a:pt x="1626" y="3045"/>
                    <a:pt x="741" y="3218"/>
                    <a:pt x="741" y="3132"/>
                  </a:cubicBezTo>
                  <a:cubicBezTo>
                    <a:pt x="741" y="3045"/>
                    <a:pt x="1626" y="2700"/>
                    <a:pt x="4105" y="2181"/>
                  </a:cubicBezTo>
                  <a:cubicBezTo>
                    <a:pt x="6584" y="1663"/>
                    <a:pt x="10656" y="972"/>
                    <a:pt x="13400" y="540"/>
                  </a:cubicBezTo>
                  <a:cubicBezTo>
                    <a:pt x="16145" y="108"/>
                    <a:pt x="17561" y="-65"/>
                    <a:pt x="18712" y="21"/>
                  </a:cubicBezTo>
                  <a:cubicBezTo>
                    <a:pt x="19863" y="108"/>
                    <a:pt x="20748" y="453"/>
                    <a:pt x="21102" y="1058"/>
                  </a:cubicBezTo>
                  <a:cubicBezTo>
                    <a:pt x="21456" y="1663"/>
                    <a:pt x="21279" y="2527"/>
                    <a:pt x="18889" y="4773"/>
                  </a:cubicBezTo>
                  <a:cubicBezTo>
                    <a:pt x="16499" y="7020"/>
                    <a:pt x="11895" y="10649"/>
                    <a:pt x="8531" y="13241"/>
                  </a:cubicBezTo>
                  <a:cubicBezTo>
                    <a:pt x="5167" y="15833"/>
                    <a:pt x="3043" y="17388"/>
                    <a:pt x="1715" y="18597"/>
                  </a:cubicBezTo>
                  <a:cubicBezTo>
                    <a:pt x="387" y="19807"/>
                    <a:pt x="-144" y="20671"/>
                    <a:pt x="33" y="21103"/>
                  </a:cubicBezTo>
                  <a:cubicBezTo>
                    <a:pt x="210" y="21535"/>
                    <a:pt x="1095" y="21535"/>
                    <a:pt x="3751" y="21535"/>
                  </a:cubicBezTo>
                  <a:cubicBezTo>
                    <a:pt x="6407" y="21535"/>
                    <a:pt x="10833" y="21535"/>
                    <a:pt x="15259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1516168" y="6881510"/>
              <a:ext cx="13190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21366" y="0"/>
                  </a:moveTo>
                  <a:cubicBezTo>
                    <a:pt x="17937" y="2571"/>
                    <a:pt x="14509" y="5143"/>
                    <a:pt x="11937" y="7457"/>
                  </a:cubicBezTo>
                  <a:cubicBezTo>
                    <a:pt x="9366" y="9771"/>
                    <a:pt x="7652" y="11829"/>
                    <a:pt x="5766" y="13114"/>
                  </a:cubicBezTo>
                  <a:cubicBezTo>
                    <a:pt x="3880" y="14400"/>
                    <a:pt x="1823" y="14914"/>
                    <a:pt x="795" y="13629"/>
                  </a:cubicBezTo>
                  <a:cubicBezTo>
                    <a:pt x="-234" y="12343"/>
                    <a:pt x="-234" y="9257"/>
                    <a:pt x="623" y="7457"/>
                  </a:cubicBezTo>
                  <a:cubicBezTo>
                    <a:pt x="1480" y="5657"/>
                    <a:pt x="3195" y="5143"/>
                    <a:pt x="5252" y="5143"/>
                  </a:cubicBezTo>
                  <a:cubicBezTo>
                    <a:pt x="7309" y="5143"/>
                    <a:pt x="9709" y="5657"/>
                    <a:pt x="12280" y="8486"/>
                  </a:cubicBezTo>
                  <a:cubicBezTo>
                    <a:pt x="14852" y="11314"/>
                    <a:pt x="17595" y="16457"/>
                    <a:pt x="203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1654422" y="6849760"/>
              <a:ext cx="10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5673"/>
                    <a:pt x="9741" y="11345"/>
                    <a:pt x="6141" y="14945"/>
                  </a:cubicBezTo>
                  <a:cubicBezTo>
                    <a:pt x="2541" y="18545"/>
                    <a:pt x="1271" y="2007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1749672" y="6972754"/>
              <a:ext cx="146051" cy="139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3" fill="norm" stroke="1" extrusionOk="0">
                  <a:moveTo>
                    <a:pt x="0" y="9177"/>
                  </a:moveTo>
                  <a:cubicBezTo>
                    <a:pt x="0" y="7589"/>
                    <a:pt x="0" y="6001"/>
                    <a:pt x="1252" y="4254"/>
                  </a:cubicBezTo>
                  <a:cubicBezTo>
                    <a:pt x="2504" y="2507"/>
                    <a:pt x="5009" y="601"/>
                    <a:pt x="6887" y="124"/>
                  </a:cubicBezTo>
                  <a:cubicBezTo>
                    <a:pt x="8765" y="-352"/>
                    <a:pt x="10017" y="601"/>
                    <a:pt x="10643" y="1872"/>
                  </a:cubicBezTo>
                  <a:cubicBezTo>
                    <a:pt x="11270" y="3142"/>
                    <a:pt x="11270" y="4730"/>
                    <a:pt x="10017" y="6954"/>
                  </a:cubicBezTo>
                  <a:cubicBezTo>
                    <a:pt x="8765" y="9177"/>
                    <a:pt x="6261" y="12036"/>
                    <a:pt x="4070" y="14577"/>
                  </a:cubicBezTo>
                  <a:cubicBezTo>
                    <a:pt x="1878" y="17119"/>
                    <a:pt x="0" y="19342"/>
                    <a:pt x="157" y="20295"/>
                  </a:cubicBezTo>
                  <a:cubicBezTo>
                    <a:pt x="313" y="21248"/>
                    <a:pt x="2504" y="20930"/>
                    <a:pt x="6417" y="20136"/>
                  </a:cubicBezTo>
                  <a:cubicBezTo>
                    <a:pt x="10330" y="19342"/>
                    <a:pt x="15965" y="18072"/>
                    <a:pt x="21600" y="16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272258" y="6691010"/>
              <a:ext cx="24184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8827" y="1200"/>
                  </a:moveTo>
                  <a:cubicBezTo>
                    <a:pt x="19944" y="600"/>
                    <a:pt x="21062" y="0"/>
                    <a:pt x="21248" y="0"/>
                  </a:cubicBezTo>
                  <a:cubicBezTo>
                    <a:pt x="21434" y="0"/>
                    <a:pt x="20689" y="600"/>
                    <a:pt x="18362" y="2100"/>
                  </a:cubicBezTo>
                  <a:cubicBezTo>
                    <a:pt x="16034" y="3600"/>
                    <a:pt x="12124" y="6000"/>
                    <a:pt x="9144" y="7600"/>
                  </a:cubicBezTo>
                  <a:cubicBezTo>
                    <a:pt x="6165" y="9200"/>
                    <a:pt x="4117" y="10000"/>
                    <a:pt x="2534" y="10700"/>
                  </a:cubicBezTo>
                  <a:cubicBezTo>
                    <a:pt x="951" y="11400"/>
                    <a:pt x="-166" y="12000"/>
                    <a:pt x="20" y="12500"/>
                  </a:cubicBezTo>
                  <a:cubicBezTo>
                    <a:pt x="206" y="13000"/>
                    <a:pt x="1696" y="13400"/>
                    <a:pt x="4955" y="14800"/>
                  </a:cubicBezTo>
                  <a:cubicBezTo>
                    <a:pt x="8213" y="16200"/>
                    <a:pt x="13241" y="18600"/>
                    <a:pt x="16220" y="19900"/>
                  </a:cubicBezTo>
                  <a:cubicBezTo>
                    <a:pt x="19200" y="21200"/>
                    <a:pt x="20131" y="21400"/>
                    <a:pt x="210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027081" y="6629939"/>
              <a:ext cx="259292" cy="313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177" fill="norm" stroke="1" extrusionOk="0">
                  <a:moveTo>
                    <a:pt x="14136" y="1982"/>
                  </a:moveTo>
                  <a:cubicBezTo>
                    <a:pt x="13610" y="1123"/>
                    <a:pt x="13083" y="265"/>
                    <a:pt x="12380" y="51"/>
                  </a:cubicBezTo>
                  <a:cubicBezTo>
                    <a:pt x="11678" y="-164"/>
                    <a:pt x="10800" y="265"/>
                    <a:pt x="9044" y="2125"/>
                  </a:cubicBezTo>
                  <a:cubicBezTo>
                    <a:pt x="7288" y="3984"/>
                    <a:pt x="4653" y="7274"/>
                    <a:pt x="2985" y="9921"/>
                  </a:cubicBezTo>
                  <a:cubicBezTo>
                    <a:pt x="1317" y="12567"/>
                    <a:pt x="614" y="14570"/>
                    <a:pt x="263" y="16215"/>
                  </a:cubicBezTo>
                  <a:cubicBezTo>
                    <a:pt x="-88" y="17860"/>
                    <a:pt x="-88" y="19147"/>
                    <a:pt x="263" y="20006"/>
                  </a:cubicBezTo>
                  <a:cubicBezTo>
                    <a:pt x="614" y="20864"/>
                    <a:pt x="1317" y="21293"/>
                    <a:pt x="3073" y="21150"/>
                  </a:cubicBezTo>
                  <a:cubicBezTo>
                    <a:pt x="4829" y="21007"/>
                    <a:pt x="7639" y="20292"/>
                    <a:pt x="10536" y="18718"/>
                  </a:cubicBezTo>
                  <a:cubicBezTo>
                    <a:pt x="13434" y="17145"/>
                    <a:pt x="16419" y="14713"/>
                    <a:pt x="18175" y="12138"/>
                  </a:cubicBezTo>
                  <a:cubicBezTo>
                    <a:pt x="19932" y="9563"/>
                    <a:pt x="20458" y="6845"/>
                    <a:pt x="20458" y="4843"/>
                  </a:cubicBezTo>
                  <a:cubicBezTo>
                    <a:pt x="20458" y="2840"/>
                    <a:pt x="19932" y="1553"/>
                    <a:pt x="18702" y="766"/>
                  </a:cubicBezTo>
                  <a:cubicBezTo>
                    <a:pt x="17473" y="-21"/>
                    <a:pt x="15541" y="-307"/>
                    <a:pt x="13346" y="480"/>
                  </a:cubicBezTo>
                  <a:cubicBezTo>
                    <a:pt x="11151" y="1267"/>
                    <a:pt x="8692" y="3126"/>
                    <a:pt x="7375" y="4557"/>
                  </a:cubicBezTo>
                  <a:cubicBezTo>
                    <a:pt x="6058" y="5987"/>
                    <a:pt x="5883" y="6988"/>
                    <a:pt x="5707" y="7990"/>
                  </a:cubicBezTo>
                  <a:cubicBezTo>
                    <a:pt x="5532" y="8991"/>
                    <a:pt x="5356" y="9992"/>
                    <a:pt x="5707" y="10636"/>
                  </a:cubicBezTo>
                  <a:cubicBezTo>
                    <a:pt x="6058" y="11280"/>
                    <a:pt x="6936" y="11566"/>
                    <a:pt x="9132" y="11208"/>
                  </a:cubicBezTo>
                  <a:cubicBezTo>
                    <a:pt x="11327" y="10851"/>
                    <a:pt x="14839" y="9849"/>
                    <a:pt x="17122" y="9063"/>
                  </a:cubicBezTo>
                  <a:cubicBezTo>
                    <a:pt x="19405" y="8276"/>
                    <a:pt x="20458" y="7704"/>
                    <a:pt x="21512" y="7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140685" y="6445090"/>
              <a:ext cx="120288" cy="13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86" fill="norm" stroke="1" extrusionOk="0">
                  <a:moveTo>
                    <a:pt x="5619" y="4573"/>
                  </a:moveTo>
                  <a:cubicBezTo>
                    <a:pt x="4103" y="5540"/>
                    <a:pt x="2588" y="6507"/>
                    <a:pt x="1640" y="8764"/>
                  </a:cubicBezTo>
                  <a:cubicBezTo>
                    <a:pt x="693" y="11021"/>
                    <a:pt x="314" y="14567"/>
                    <a:pt x="124" y="17146"/>
                  </a:cubicBezTo>
                  <a:cubicBezTo>
                    <a:pt x="-65" y="19725"/>
                    <a:pt x="-65" y="21337"/>
                    <a:pt x="314" y="21176"/>
                  </a:cubicBezTo>
                  <a:cubicBezTo>
                    <a:pt x="693" y="21015"/>
                    <a:pt x="1451" y="19080"/>
                    <a:pt x="3346" y="15534"/>
                  </a:cubicBezTo>
                  <a:cubicBezTo>
                    <a:pt x="5240" y="11988"/>
                    <a:pt x="8272" y="6830"/>
                    <a:pt x="10546" y="3767"/>
                  </a:cubicBezTo>
                  <a:cubicBezTo>
                    <a:pt x="12819" y="704"/>
                    <a:pt x="14335" y="-263"/>
                    <a:pt x="15661" y="59"/>
                  </a:cubicBezTo>
                  <a:cubicBezTo>
                    <a:pt x="16988" y="382"/>
                    <a:pt x="18124" y="1994"/>
                    <a:pt x="19072" y="4734"/>
                  </a:cubicBezTo>
                  <a:cubicBezTo>
                    <a:pt x="20019" y="7474"/>
                    <a:pt x="20777" y="11343"/>
                    <a:pt x="21535" y="15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464172" y="6760860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719696" y="6578526"/>
              <a:ext cx="277877" cy="338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85" fill="norm" stroke="1" extrusionOk="0">
                  <a:moveTo>
                    <a:pt x="12155" y="4312"/>
                  </a:moveTo>
                  <a:cubicBezTo>
                    <a:pt x="11827" y="3642"/>
                    <a:pt x="11500" y="2971"/>
                    <a:pt x="10927" y="2568"/>
                  </a:cubicBezTo>
                  <a:cubicBezTo>
                    <a:pt x="10355" y="2166"/>
                    <a:pt x="9537" y="2032"/>
                    <a:pt x="8391" y="2568"/>
                  </a:cubicBezTo>
                  <a:cubicBezTo>
                    <a:pt x="7246" y="3105"/>
                    <a:pt x="5773" y="4312"/>
                    <a:pt x="4300" y="6392"/>
                  </a:cubicBezTo>
                  <a:cubicBezTo>
                    <a:pt x="2827" y="8471"/>
                    <a:pt x="1355" y="11423"/>
                    <a:pt x="618" y="13905"/>
                  </a:cubicBezTo>
                  <a:cubicBezTo>
                    <a:pt x="-118" y="16387"/>
                    <a:pt x="-118" y="18399"/>
                    <a:pt x="209" y="19674"/>
                  </a:cubicBezTo>
                  <a:cubicBezTo>
                    <a:pt x="537" y="20948"/>
                    <a:pt x="1191" y="21485"/>
                    <a:pt x="2418" y="21485"/>
                  </a:cubicBezTo>
                  <a:cubicBezTo>
                    <a:pt x="3646" y="21485"/>
                    <a:pt x="5446" y="20948"/>
                    <a:pt x="7737" y="19003"/>
                  </a:cubicBezTo>
                  <a:cubicBezTo>
                    <a:pt x="10027" y="17058"/>
                    <a:pt x="12809" y="13704"/>
                    <a:pt x="14446" y="10953"/>
                  </a:cubicBezTo>
                  <a:cubicBezTo>
                    <a:pt x="16082" y="8203"/>
                    <a:pt x="16573" y="6056"/>
                    <a:pt x="16246" y="4312"/>
                  </a:cubicBezTo>
                  <a:cubicBezTo>
                    <a:pt x="15918" y="2568"/>
                    <a:pt x="14773" y="1227"/>
                    <a:pt x="13300" y="556"/>
                  </a:cubicBezTo>
                  <a:cubicBezTo>
                    <a:pt x="11827" y="-115"/>
                    <a:pt x="10027" y="-115"/>
                    <a:pt x="8637" y="220"/>
                  </a:cubicBezTo>
                  <a:cubicBezTo>
                    <a:pt x="7246" y="556"/>
                    <a:pt x="6264" y="1227"/>
                    <a:pt x="5773" y="1897"/>
                  </a:cubicBezTo>
                  <a:cubicBezTo>
                    <a:pt x="5282" y="2568"/>
                    <a:pt x="5282" y="3239"/>
                    <a:pt x="6100" y="4111"/>
                  </a:cubicBezTo>
                  <a:cubicBezTo>
                    <a:pt x="6918" y="4983"/>
                    <a:pt x="8555" y="6056"/>
                    <a:pt x="11255" y="6996"/>
                  </a:cubicBezTo>
                  <a:cubicBezTo>
                    <a:pt x="13955" y="7935"/>
                    <a:pt x="17718" y="8740"/>
                    <a:pt x="21482" y="9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089522" y="7033910"/>
              <a:ext cx="755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81" y="514"/>
                    <a:pt x="4961" y="1029"/>
                    <a:pt x="7351" y="1800"/>
                  </a:cubicBezTo>
                  <a:cubicBezTo>
                    <a:pt x="9741" y="2571"/>
                    <a:pt x="12040" y="3600"/>
                    <a:pt x="14279" y="5914"/>
                  </a:cubicBezTo>
                  <a:cubicBezTo>
                    <a:pt x="16518" y="8229"/>
                    <a:pt x="18696" y="11829"/>
                    <a:pt x="19906" y="14657"/>
                  </a:cubicBezTo>
                  <a:cubicBezTo>
                    <a:pt x="21116" y="17486"/>
                    <a:pt x="21358" y="195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3311772" y="7231701"/>
              <a:ext cx="139701" cy="189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4933"/>
                  </a:moveTo>
                  <a:cubicBezTo>
                    <a:pt x="21273" y="3733"/>
                    <a:pt x="20945" y="2533"/>
                    <a:pt x="18655" y="1693"/>
                  </a:cubicBezTo>
                  <a:cubicBezTo>
                    <a:pt x="16364" y="853"/>
                    <a:pt x="12109" y="373"/>
                    <a:pt x="9164" y="133"/>
                  </a:cubicBezTo>
                  <a:cubicBezTo>
                    <a:pt x="6218" y="-107"/>
                    <a:pt x="4582" y="-107"/>
                    <a:pt x="3109" y="853"/>
                  </a:cubicBezTo>
                  <a:cubicBezTo>
                    <a:pt x="1636" y="1813"/>
                    <a:pt x="327" y="3733"/>
                    <a:pt x="1800" y="5533"/>
                  </a:cubicBezTo>
                  <a:cubicBezTo>
                    <a:pt x="3273" y="7333"/>
                    <a:pt x="7527" y="9013"/>
                    <a:pt x="10636" y="10213"/>
                  </a:cubicBezTo>
                  <a:cubicBezTo>
                    <a:pt x="13745" y="11413"/>
                    <a:pt x="15709" y="12133"/>
                    <a:pt x="17018" y="13093"/>
                  </a:cubicBezTo>
                  <a:cubicBezTo>
                    <a:pt x="18327" y="14053"/>
                    <a:pt x="18982" y="15253"/>
                    <a:pt x="17345" y="16693"/>
                  </a:cubicBezTo>
                  <a:cubicBezTo>
                    <a:pt x="15709" y="18133"/>
                    <a:pt x="11782" y="19813"/>
                    <a:pt x="8509" y="20653"/>
                  </a:cubicBezTo>
                  <a:cubicBezTo>
                    <a:pt x="5236" y="21493"/>
                    <a:pt x="2618" y="21493"/>
                    <a:pt x="0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3445425" y="7226730"/>
              <a:ext cx="202898" cy="18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48" fill="norm" stroke="1" extrusionOk="0">
                  <a:moveTo>
                    <a:pt x="7242" y="5559"/>
                  </a:moveTo>
                  <a:cubicBezTo>
                    <a:pt x="7904" y="6530"/>
                    <a:pt x="8565" y="7500"/>
                    <a:pt x="9446" y="7743"/>
                  </a:cubicBezTo>
                  <a:cubicBezTo>
                    <a:pt x="10328" y="7986"/>
                    <a:pt x="11430" y="7500"/>
                    <a:pt x="12312" y="6772"/>
                  </a:cubicBezTo>
                  <a:cubicBezTo>
                    <a:pt x="13193" y="6044"/>
                    <a:pt x="13855" y="5073"/>
                    <a:pt x="14185" y="3860"/>
                  </a:cubicBezTo>
                  <a:cubicBezTo>
                    <a:pt x="14516" y="2646"/>
                    <a:pt x="14516" y="1190"/>
                    <a:pt x="13744" y="462"/>
                  </a:cubicBezTo>
                  <a:cubicBezTo>
                    <a:pt x="12973" y="-266"/>
                    <a:pt x="11430" y="-266"/>
                    <a:pt x="9006" y="1433"/>
                  </a:cubicBezTo>
                  <a:cubicBezTo>
                    <a:pt x="6581" y="3132"/>
                    <a:pt x="3275" y="6530"/>
                    <a:pt x="1512" y="9442"/>
                  </a:cubicBezTo>
                  <a:cubicBezTo>
                    <a:pt x="-252" y="12354"/>
                    <a:pt x="-472" y="14781"/>
                    <a:pt x="850" y="16844"/>
                  </a:cubicBezTo>
                  <a:cubicBezTo>
                    <a:pt x="2173" y="18907"/>
                    <a:pt x="5038" y="20606"/>
                    <a:pt x="8675" y="20970"/>
                  </a:cubicBezTo>
                  <a:cubicBezTo>
                    <a:pt x="12312" y="21334"/>
                    <a:pt x="16720" y="20363"/>
                    <a:pt x="21128" y="19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4300638" y="6873234"/>
              <a:ext cx="287485" cy="217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74" fill="norm" stroke="1" extrusionOk="0">
                  <a:moveTo>
                    <a:pt x="20468" y="2682"/>
                  </a:moveTo>
                  <a:cubicBezTo>
                    <a:pt x="20941" y="1643"/>
                    <a:pt x="21414" y="605"/>
                    <a:pt x="21256" y="189"/>
                  </a:cubicBezTo>
                  <a:cubicBezTo>
                    <a:pt x="21099" y="-226"/>
                    <a:pt x="20310" y="-18"/>
                    <a:pt x="17315" y="1436"/>
                  </a:cubicBezTo>
                  <a:cubicBezTo>
                    <a:pt x="14319" y="2889"/>
                    <a:pt x="9116" y="5589"/>
                    <a:pt x="6042" y="7251"/>
                  </a:cubicBezTo>
                  <a:cubicBezTo>
                    <a:pt x="2967" y="8912"/>
                    <a:pt x="2021" y="9536"/>
                    <a:pt x="1233" y="10159"/>
                  </a:cubicBezTo>
                  <a:cubicBezTo>
                    <a:pt x="445" y="10782"/>
                    <a:pt x="-186" y="11405"/>
                    <a:pt x="50" y="11924"/>
                  </a:cubicBezTo>
                  <a:cubicBezTo>
                    <a:pt x="287" y="12443"/>
                    <a:pt x="1391" y="12859"/>
                    <a:pt x="3992" y="13378"/>
                  </a:cubicBezTo>
                  <a:cubicBezTo>
                    <a:pt x="6594" y="13897"/>
                    <a:pt x="10693" y="14520"/>
                    <a:pt x="13767" y="15247"/>
                  </a:cubicBezTo>
                  <a:cubicBezTo>
                    <a:pt x="16842" y="15974"/>
                    <a:pt x="18891" y="16805"/>
                    <a:pt x="19995" y="17843"/>
                  </a:cubicBezTo>
                  <a:cubicBezTo>
                    <a:pt x="21099" y="18882"/>
                    <a:pt x="21256" y="20128"/>
                    <a:pt x="21414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4919336" y="6771444"/>
              <a:ext cx="343560" cy="293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42" fill="norm" stroke="1" extrusionOk="0">
                  <a:moveTo>
                    <a:pt x="2686" y="2486"/>
                  </a:moveTo>
                  <a:cubicBezTo>
                    <a:pt x="1508" y="2331"/>
                    <a:pt x="330" y="2176"/>
                    <a:pt x="68" y="1865"/>
                  </a:cubicBezTo>
                  <a:cubicBezTo>
                    <a:pt x="-194" y="1554"/>
                    <a:pt x="461" y="1088"/>
                    <a:pt x="2555" y="699"/>
                  </a:cubicBezTo>
                  <a:cubicBezTo>
                    <a:pt x="4650" y="311"/>
                    <a:pt x="8184" y="0"/>
                    <a:pt x="11261" y="0"/>
                  </a:cubicBezTo>
                  <a:cubicBezTo>
                    <a:pt x="14337" y="0"/>
                    <a:pt x="16955" y="311"/>
                    <a:pt x="18591" y="622"/>
                  </a:cubicBezTo>
                  <a:cubicBezTo>
                    <a:pt x="20228" y="932"/>
                    <a:pt x="20882" y="1243"/>
                    <a:pt x="21144" y="1787"/>
                  </a:cubicBezTo>
                  <a:cubicBezTo>
                    <a:pt x="21406" y="2331"/>
                    <a:pt x="21275" y="3108"/>
                    <a:pt x="19508" y="4584"/>
                  </a:cubicBezTo>
                  <a:cubicBezTo>
                    <a:pt x="17741" y="6060"/>
                    <a:pt x="14337" y="8236"/>
                    <a:pt x="11195" y="10334"/>
                  </a:cubicBezTo>
                  <a:cubicBezTo>
                    <a:pt x="8053" y="12432"/>
                    <a:pt x="5173" y="14452"/>
                    <a:pt x="3275" y="15928"/>
                  </a:cubicBezTo>
                  <a:cubicBezTo>
                    <a:pt x="1377" y="17404"/>
                    <a:pt x="461" y="18337"/>
                    <a:pt x="133" y="19191"/>
                  </a:cubicBezTo>
                  <a:cubicBezTo>
                    <a:pt x="-194" y="20046"/>
                    <a:pt x="68" y="20823"/>
                    <a:pt x="1050" y="21212"/>
                  </a:cubicBezTo>
                  <a:cubicBezTo>
                    <a:pt x="2031" y="21600"/>
                    <a:pt x="3733" y="21600"/>
                    <a:pt x="6613" y="21445"/>
                  </a:cubicBezTo>
                  <a:cubicBezTo>
                    <a:pt x="9493" y="21289"/>
                    <a:pt x="13551" y="20978"/>
                    <a:pt x="15908" y="20745"/>
                  </a:cubicBezTo>
                  <a:cubicBezTo>
                    <a:pt x="18264" y="20512"/>
                    <a:pt x="18919" y="20357"/>
                    <a:pt x="19573" y="20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328192" y="6995810"/>
              <a:ext cx="14403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20786" y="0"/>
                  </a:moveTo>
                  <a:cubicBezTo>
                    <a:pt x="21094" y="1440"/>
                    <a:pt x="21403" y="2880"/>
                    <a:pt x="19089" y="6048"/>
                  </a:cubicBezTo>
                  <a:cubicBezTo>
                    <a:pt x="16774" y="9216"/>
                    <a:pt x="11837" y="14112"/>
                    <a:pt x="8289" y="16560"/>
                  </a:cubicBezTo>
                  <a:cubicBezTo>
                    <a:pt x="4740" y="19008"/>
                    <a:pt x="2580" y="19008"/>
                    <a:pt x="1346" y="17856"/>
                  </a:cubicBezTo>
                  <a:cubicBezTo>
                    <a:pt x="112" y="16704"/>
                    <a:pt x="-197" y="14400"/>
                    <a:pt x="112" y="12528"/>
                  </a:cubicBezTo>
                  <a:cubicBezTo>
                    <a:pt x="420" y="10656"/>
                    <a:pt x="1346" y="9216"/>
                    <a:pt x="3352" y="8784"/>
                  </a:cubicBezTo>
                  <a:cubicBezTo>
                    <a:pt x="5357" y="8352"/>
                    <a:pt x="8443" y="8928"/>
                    <a:pt x="11374" y="11232"/>
                  </a:cubicBezTo>
                  <a:cubicBezTo>
                    <a:pt x="14306" y="13536"/>
                    <a:pt x="17083" y="17568"/>
                    <a:pt x="19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496172" y="6976760"/>
              <a:ext cx="1206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420"/>
                    <a:pt x="14021" y="6840"/>
                    <a:pt x="10421" y="10440"/>
                  </a:cubicBezTo>
                  <a:cubicBezTo>
                    <a:pt x="6821" y="14040"/>
                    <a:pt x="3411" y="178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591422" y="7099335"/>
              <a:ext cx="158751" cy="149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7827"/>
                  </a:moveTo>
                  <a:cubicBezTo>
                    <a:pt x="2304" y="5127"/>
                    <a:pt x="4608" y="2427"/>
                    <a:pt x="6912" y="1077"/>
                  </a:cubicBezTo>
                  <a:cubicBezTo>
                    <a:pt x="9216" y="-273"/>
                    <a:pt x="11520" y="-273"/>
                    <a:pt x="12816" y="627"/>
                  </a:cubicBezTo>
                  <a:cubicBezTo>
                    <a:pt x="14112" y="1527"/>
                    <a:pt x="14400" y="3327"/>
                    <a:pt x="13248" y="5727"/>
                  </a:cubicBezTo>
                  <a:cubicBezTo>
                    <a:pt x="12096" y="8127"/>
                    <a:pt x="9504" y="11127"/>
                    <a:pt x="7632" y="13077"/>
                  </a:cubicBezTo>
                  <a:cubicBezTo>
                    <a:pt x="5760" y="15027"/>
                    <a:pt x="4608" y="15927"/>
                    <a:pt x="3600" y="17127"/>
                  </a:cubicBezTo>
                  <a:cubicBezTo>
                    <a:pt x="2592" y="18327"/>
                    <a:pt x="1728" y="19827"/>
                    <a:pt x="2736" y="20577"/>
                  </a:cubicBezTo>
                  <a:cubicBezTo>
                    <a:pt x="3744" y="21327"/>
                    <a:pt x="6624" y="21327"/>
                    <a:pt x="10080" y="20577"/>
                  </a:cubicBezTo>
                  <a:cubicBezTo>
                    <a:pt x="13536" y="19827"/>
                    <a:pt x="17568" y="18327"/>
                    <a:pt x="21600" y="16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813672" y="6720867"/>
              <a:ext cx="168496" cy="700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28" fill="norm" stroke="1" extrusionOk="0">
                  <a:moveTo>
                    <a:pt x="0" y="58"/>
                  </a:moveTo>
                  <a:cubicBezTo>
                    <a:pt x="1333" y="-7"/>
                    <a:pt x="2667" y="-72"/>
                    <a:pt x="4400" y="188"/>
                  </a:cubicBezTo>
                  <a:cubicBezTo>
                    <a:pt x="6133" y="448"/>
                    <a:pt x="8267" y="1034"/>
                    <a:pt x="10933" y="2173"/>
                  </a:cubicBezTo>
                  <a:cubicBezTo>
                    <a:pt x="13600" y="3311"/>
                    <a:pt x="16800" y="5003"/>
                    <a:pt x="18800" y="6922"/>
                  </a:cubicBezTo>
                  <a:cubicBezTo>
                    <a:pt x="20800" y="8841"/>
                    <a:pt x="21600" y="10988"/>
                    <a:pt x="21067" y="13168"/>
                  </a:cubicBezTo>
                  <a:cubicBezTo>
                    <a:pt x="20533" y="15347"/>
                    <a:pt x="18667" y="17559"/>
                    <a:pt x="16667" y="18958"/>
                  </a:cubicBezTo>
                  <a:cubicBezTo>
                    <a:pt x="14667" y="20357"/>
                    <a:pt x="12533" y="20942"/>
                    <a:pt x="10533" y="21235"/>
                  </a:cubicBezTo>
                  <a:cubicBezTo>
                    <a:pt x="8533" y="21528"/>
                    <a:pt x="6667" y="21528"/>
                    <a:pt x="480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6391522" y="6989460"/>
              <a:ext cx="241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7" y="14400"/>
                    <a:pt x="9474" y="7200"/>
                    <a:pt x="13074" y="3600"/>
                  </a:cubicBezTo>
                  <a:cubicBezTo>
                    <a:pt x="16674" y="0"/>
                    <a:pt x="191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404222" y="716091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7001122" y="6932310"/>
              <a:ext cx="444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4596"/>
                    <a:pt x="19543" y="9191"/>
                    <a:pt x="15943" y="12791"/>
                  </a:cubicBezTo>
                  <a:cubicBezTo>
                    <a:pt x="12343" y="16391"/>
                    <a:pt x="6171" y="1899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7115422" y="7065925"/>
              <a:ext cx="222251" cy="44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1471"/>
                  </a:moveTo>
                  <a:cubicBezTo>
                    <a:pt x="2674" y="15300"/>
                    <a:pt x="5349" y="9128"/>
                    <a:pt x="8331" y="5528"/>
                  </a:cubicBezTo>
                  <a:cubicBezTo>
                    <a:pt x="11314" y="1928"/>
                    <a:pt x="14606" y="900"/>
                    <a:pt x="16766" y="385"/>
                  </a:cubicBezTo>
                  <a:cubicBezTo>
                    <a:pt x="18926" y="-129"/>
                    <a:pt x="19954" y="-129"/>
                    <a:pt x="20571" y="385"/>
                  </a:cubicBezTo>
                  <a:cubicBezTo>
                    <a:pt x="21189" y="900"/>
                    <a:pt x="21394" y="1928"/>
                    <a:pt x="21600" y="2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504889" y="6843410"/>
              <a:ext cx="29633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3" y="3443"/>
                    <a:pt x="18206" y="6887"/>
                    <a:pt x="15814" y="9783"/>
                  </a:cubicBezTo>
                  <a:cubicBezTo>
                    <a:pt x="13423" y="12678"/>
                    <a:pt x="10337" y="15026"/>
                    <a:pt x="7869" y="16200"/>
                  </a:cubicBezTo>
                  <a:cubicBezTo>
                    <a:pt x="5400" y="17374"/>
                    <a:pt x="3549" y="17374"/>
                    <a:pt x="2391" y="17061"/>
                  </a:cubicBezTo>
                  <a:cubicBezTo>
                    <a:pt x="1234" y="16748"/>
                    <a:pt x="771" y="16122"/>
                    <a:pt x="463" y="15339"/>
                  </a:cubicBezTo>
                  <a:cubicBezTo>
                    <a:pt x="154" y="14557"/>
                    <a:pt x="0" y="13617"/>
                    <a:pt x="0" y="12757"/>
                  </a:cubicBezTo>
                  <a:cubicBezTo>
                    <a:pt x="0" y="11896"/>
                    <a:pt x="154" y="11113"/>
                    <a:pt x="849" y="10643"/>
                  </a:cubicBezTo>
                  <a:cubicBezTo>
                    <a:pt x="1543" y="10174"/>
                    <a:pt x="2777" y="10017"/>
                    <a:pt x="4706" y="10565"/>
                  </a:cubicBezTo>
                  <a:cubicBezTo>
                    <a:pt x="6634" y="11113"/>
                    <a:pt x="9257" y="12365"/>
                    <a:pt x="11571" y="14322"/>
                  </a:cubicBezTo>
                  <a:cubicBezTo>
                    <a:pt x="13886" y="16278"/>
                    <a:pt x="15891" y="18939"/>
                    <a:pt x="178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0" name="Drawing"/>
          <p:cNvGrpSpPr/>
          <p:nvPr/>
        </p:nvGrpSpPr>
        <p:grpSpPr>
          <a:xfrm>
            <a:off x="476250" y="1314449"/>
            <a:ext cx="12445053" cy="7277101"/>
            <a:chOff x="0" y="0"/>
            <a:chExt cx="12445053" cy="7277099"/>
          </a:xfrm>
        </p:grpSpPr>
        <p:sp>
          <p:nvSpPr>
            <p:cNvPr id="1018" name="Line"/>
            <p:cNvSpPr/>
            <p:nvPr/>
          </p:nvSpPr>
          <p:spPr>
            <a:xfrm>
              <a:off x="698500" y="666749"/>
              <a:ext cx="254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100"/>
                    <a:pt x="3600" y="6200"/>
                    <a:pt x="7200" y="9800"/>
                  </a:cubicBezTo>
                  <a:cubicBezTo>
                    <a:pt x="10800" y="13400"/>
                    <a:pt x="16200" y="175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649816" y="609599"/>
              <a:ext cx="328914" cy="52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35" fill="norm" stroke="1" extrusionOk="0">
                  <a:moveTo>
                    <a:pt x="273" y="5509"/>
                  </a:moveTo>
                  <a:cubicBezTo>
                    <a:pt x="137" y="4460"/>
                    <a:pt x="0" y="3411"/>
                    <a:pt x="0" y="2667"/>
                  </a:cubicBezTo>
                  <a:cubicBezTo>
                    <a:pt x="0" y="1924"/>
                    <a:pt x="137" y="1487"/>
                    <a:pt x="1572" y="1006"/>
                  </a:cubicBezTo>
                  <a:cubicBezTo>
                    <a:pt x="3008" y="525"/>
                    <a:pt x="5742" y="0"/>
                    <a:pt x="8476" y="0"/>
                  </a:cubicBezTo>
                  <a:cubicBezTo>
                    <a:pt x="11210" y="0"/>
                    <a:pt x="13944" y="525"/>
                    <a:pt x="16200" y="1836"/>
                  </a:cubicBezTo>
                  <a:cubicBezTo>
                    <a:pt x="18456" y="3148"/>
                    <a:pt x="20233" y="5247"/>
                    <a:pt x="20916" y="7564"/>
                  </a:cubicBezTo>
                  <a:cubicBezTo>
                    <a:pt x="21600" y="9882"/>
                    <a:pt x="21190" y="12418"/>
                    <a:pt x="19891" y="14648"/>
                  </a:cubicBezTo>
                  <a:cubicBezTo>
                    <a:pt x="18592" y="16878"/>
                    <a:pt x="16405" y="18802"/>
                    <a:pt x="14218" y="19938"/>
                  </a:cubicBezTo>
                  <a:cubicBezTo>
                    <a:pt x="12030" y="21075"/>
                    <a:pt x="9843" y="21425"/>
                    <a:pt x="8408" y="21513"/>
                  </a:cubicBezTo>
                  <a:cubicBezTo>
                    <a:pt x="6972" y="21600"/>
                    <a:pt x="6289" y="21425"/>
                    <a:pt x="6084" y="21119"/>
                  </a:cubicBezTo>
                  <a:cubicBezTo>
                    <a:pt x="5878" y="20813"/>
                    <a:pt x="6152" y="20376"/>
                    <a:pt x="6425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187450" y="830627"/>
              <a:ext cx="14605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635" y="11040"/>
                    <a:pt x="11270" y="1783"/>
                    <a:pt x="14870" y="240"/>
                  </a:cubicBezTo>
                  <a:cubicBezTo>
                    <a:pt x="18470" y="-1303"/>
                    <a:pt x="2003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185333" y="939799"/>
              <a:ext cx="237067" cy="59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9" fill="norm" stroke="1" extrusionOk="0">
                  <a:moveTo>
                    <a:pt x="1929" y="13407"/>
                  </a:moveTo>
                  <a:cubicBezTo>
                    <a:pt x="964" y="16386"/>
                    <a:pt x="0" y="19366"/>
                    <a:pt x="0" y="20483"/>
                  </a:cubicBezTo>
                  <a:cubicBezTo>
                    <a:pt x="0" y="21600"/>
                    <a:pt x="964" y="20855"/>
                    <a:pt x="4725" y="17131"/>
                  </a:cubicBezTo>
                  <a:cubicBezTo>
                    <a:pt x="8486" y="13407"/>
                    <a:pt x="15043" y="670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817279" y="611323"/>
              <a:ext cx="189321" cy="50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8" fill="norm" stroke="1" extrusionOk="0">
                  <a:moveTo>
                    <a:pt x="21466" y="998"/>
                  </a:moveTo>
                  <a:cubicBezTo>
                    <a:pt x="19066" y="552"/>
                    <a:pt x="16666" y="106"/>
                    <a:pt x="14266" y="16"/>
                  </a:cubicBezTo>
                  <a:cubicBezTo>
                    <a:pt x="11866" y="-73"/>
                    <a:pt x="9466" y="195"/>
                    <a:pt x="7786" y="909"/>
                  </a:cubicBezTo>
                  <a:cubicBezTo>
                    <a:pt x="6106" y="1623"/>
                    <a:pt x="5146" y="2783"/>
                    <a:pt x="5866" y="4122"/>
                  </a:cubicBezTo>
                  <a:cubicBezTo>
                    <a:pt x="6586" y="5461"/>
                    <a:pt x="8986" y="6978"/>
                    <a:pt x="10546" y="8228"/>
                  </a:cubicBezTo>
                  <a:cubicBezTo>
                    <a:pt x="12106" y="9477"/>
                    <a:pt x="12826" y="10459"/>
                    <a:pt x="12826" y="11129"/>
                  </a:cubicBezTo>
                  <a:cubicBezTo>
                    <a:pt x="12826" y="11798"/>
                    <a:pt x="12106" y="12155"/>
                    <a:pt x="11146" y="12423"/>
                  </a:cubicBezTo>
                  <a:cubicBezTo>
                    <a:pt x="10186" y="12691"/>
                    <a:pt x="8986" y="12869"/>
                    <a:pt x="7906" y="12780"/>
                  </a:cubicBezTo>
                  <a:cubicBezTo>
                    <a:pt x="6826" y="12691"/>
                    <a:pt x="5866" y="12334"/>
                    <a:pt x="5386" y="11932"/>
                  </a:cubicBezTo>
                  <a:cubicBezTo>
                    <a:pt x="4906" y="11530"/>
                    <a:pt x="4906" y="11084"/>
                    <a:pt x="5506" y="10772"/>
                  </a:cubicBezTo>
                  <a:cubicBezTo>
                    <a:pt x="6106" y="10459"/>
                    <a:pt x="7306" y="10281"/>
                    <a:pt x="8026" y="10415"/>
                  </a:cubicBezTo>
                  <a:cubicBezTo>
                    <a:pt x="8746" y="10548"/>
                    <a:pt x="8986" y="10995"/>
                    <a:pt x="8026" y="12110"/>
                  </a:cubicBezTo>
                  <a:cubicBezTo>
                    <a:pt x="7066" y="13226"/>
                    <a:pt x="4906" y="15011"/>
                    <a:pt x="3346" y="16395"/>
                  </a:cubicBezTo>
                  <a:cubicBezTo>
                    <a:pt x="1786" y="17778"/>
                    <a:pt x="826" y="18760"/>
                    <a:pt x="346" y="19519"/>
                  </a:cubicBezTo>
                  <a:cubicBezTo>
                    <a:pt x="-134" y="20277"/>
                    <a:pt x="-134" y="20813"/>
                    <a:pt x="466" y="21125"/>
                  </a:cubicBezTo>
                  <a:cubicBezTo>
                    <a:pt x="1066" y="21438"/>
                    <a:pt x="2266" y="21527"/>
                    <a:pt x="4906" y="21304"/>
                  </a:cubicBezTo>
                  <a:cubicBezTo>
                    <a:pt x="7546" y="21081"/>
                    <a:pt x="11626" y="20545"/>
                    <a:pt x="15706" y="20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2063817" y="739685"/>
              <a:ext cx="190434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534" fill="norm" stroke="1" extrusionOk="0">
                  <a:moveTo>
                    <a:pt x="2841" y="1094"/>
                  </a:moveTo>
                  <a:cubicBezTo>
                    <a:pt x="1654" y="514"/>
                    <a:pt x="467" y="-66"/>
                    <a:pt x="111" y="6"/>
                  </a:cubicBezTo>
                  <a:cubicBezTo>
                    <a:pt x="-245" y="79"/>
                    <a:pt x="230" y="804"/>
                    <a:pt x="1891" y="2616"/>
                  </a:cubicBezTo>
                  <a:cubicBezTo>
                    <a:pt x="3553" y="4428"/>
                    <a:pt x="6401" y="7327"/>
                    <a:pt x="9843" y="10662"/>
                  </a:cubicBezTo>
                  <a:cubicBezTo>
                    <a:pt x="13285" y="13996"/>
                    <a:pt x="17320" y="17765"/>
                    <a:pt x="21355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2070488" y="708916"/>
              <a:ext cx="253612" cy="33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47" fill="norm" stroke="1" extrusionOk="0">
                  <a:moveTo>
                    <a:pt x="21389" y="1344"/>
                  </a:moveTo>
                  <a:cubicBezTo>
                    <a:pt x="20853" y="810"/>
                    <a:pt x="20318" y="277"/>
                    <a:pt x="19604" y="77"/>
                  </a:cubicBezTo>
                  <a:cubicBezTo>
                    <a:pt x="18890" y="-123"/>
                    <a:pt x="17997" y="10"/>
                    <a:pt x="16569" y="1144"/>
                  </a:cubicBezTo>
                  <a:cubicBezTo>
                    <a:pt x="15141" y="2277"/>
                    <a:pt x="13177" y="4410"/>
                    <a:pt x="10678" y="7277"/>
                  </a:cubicBezTo>
                  <a:cubicBezTo>
                    <a:pt x="8179" y="10144"/>
                    <a:pt x="5144" y="13744"/>
                    <a:pt x="3359" y="15944"/>
                  </a:cubicBezTo>
                  <a:cubicBezTo>
                    <a:pt x="1574" y="18144"/>
                    <a:pt x="1039" y="18944"/>
                    <a:pt x="592" y="19677"/>
                  </a:cubicBezTo>
                  <a:cubicBezTo>
                    <a:pt x="146" y="20410"/>
                    <a:pt x="-211" y="21077"/>
                    <a:pt x="146" y="21277"/>
                  </a:cubicBezTo>
                  <a:cubicBezTo>
                    <a:pt x="503" y="21477"/>
                    <a:pt x="1574" y="21210"/>
                    <a:pt x="2645" y="20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324100" y="927099"/>
              <a:ext cx="190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2501900" y="1028699"/>
              <a:ext cx="44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813050" y="1015999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3162300" y="10032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3657600" y="660399"/>
              <a:ext cx="273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7" y="0"/>
                    <a:pt x="1674" y="0"/>
                    <a:pt x="3014" y="916"/>
                  </a:cubicBezTo>
                  <a:cubicBezTo>
                    <a:pt x="4353" y="1833"/>
                    <a:pt x="6195" y="3665"/>
                    <a:pt x="8540" y="6611"/>
                  </a:cubicBezTo>
                  <a:cubicBezTo>
                    <a:pt x="10884" y="9556"/>
                    <a:pt x="13730" y="13615"/>
                    <a:pt x="15991" y="16298"/>
                  </a:cubicBezTo>
                  <a:cubicBezTo>
                    <a:pt x="18251" y="18982"/>
                    <a:pt x="19926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3721645" y="613505"/>
              <a:ext cx="215356" cy="38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85" fill="norm" stroke="1" extrusionOk="0">
                  <a:moveTo>
                    <a:pt x="21336" y="136"/>
                  </a:moveTo>
                  <a:cubicBezTo>
                    <a:pt x="20287" y="18"/>
                    <a:pt x="19239" y="-100"/>
                    <a:pt x="18295" y="136"/>
                  </a:cubicBezTo>
                  <a:cubicBezTo>
                    <a:pt x="17352" y="372"/>
                    <a:pt x="16513" y="962"/>
                    <a:pt x="14730" y="3205"/>
                  </a:cubicBezTo>
                  <a:cubicBezTo>
                    <a:pt x="12948" y="5448"/>
                    <a:pt x="10221" y="9343"/>
                    <a:pt x="7705" y="12411"/>
                  </a:cubicBezTo>
                  <a:cubicBezTo>
                    <a:pt x="5188" y="15480"/>
                    <a:pt x="2882" y="17723"/>
                    <a:pt x="1519" y="19139"/>
                  </a:cubicBezTo>
                  <a:cubicBezTo>
                    <a:pt x="155" y="20556"/>
                    <a:pt x="-264" y="21146"/>
                    <a:pt x="155" y="21323"/>
                  </a:cubicBezTo>
                  <a:cubicBezTo>
                    <a:pt x="575" y="21500"/>
                    <a:pt x="1833" y="21264"/>
                    <a:pt x="3091" y="21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4002616" y="873873"/>
              <a:ext cx="124884" cy="154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831" y="2962"/>
                  </a:moveTo>
                  <a:cubicBezTo>
                    <a:pt x="1464" y="7924"/>
                    <a:pt x="1098" y="12886"/>
                    <a:pt x="732" y="16097"/>
                  </a:cubicBezTo>
                  <a:cubicBezTo>
                    <a:pt x="366" y="19308"/>
                    <a:pt x="0" y="20767"/>
                    <a:pt x="0" y="20767"/>
                  </a:cubicBezTo>
                  <a:cubicBezTo>
                    <a:pt x="0" y="20767"/>
                    <a:pt x="366" y="19308"/>
                    <a:pt x="1464" y="16243"/>
                  </a:cubicBezTo>
                  <a:cubicBezTo>
                    <a:pt x="2563" y="13178"/>
                    <a:pt x="4393" y="8508"/>
                    <a:pt x="6956" y="5297"/>
                  </a:cubicBezTo>
                  <a:cubicBezTo>
                    <a:pt x="9519" y="2086"/>
                    <a:pt x="12814" y="335"/>
                    <a:pt x="15193" y="43"/>
                  </a:cubicBezTo>
                  <a:cubicBezTo>
                    <a:pt x="17573" y="-249"/>
                    <a:pt x="19037" y="919"/>
                    <a:pt x="19953" y="4713"/>
                  </a:cubicBezTo>
                  <a:cubicBezTo>
                    <a:pt x="20868" y="8508"/>
                    <a:pt x="21234" y="14929"/>
                    <a:pt x="21600" y="21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4241799" y="559505"/>
              <a:ext cx="94329" cy="55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90" fill="norm" stroke="1" extrusionOk="0">
                  <a:moveTo>
                    <a:pt x="0" y="220"/>
                  </a:moveTo>
                  <a:cubicBezTo>
                    <a:pt x="2348" y="55"/>
                    <a:pt x="4696" y="-110"/>
                    <a:pt x="7983" y="96"/>
                  </a:cubicBezTo>
                  <a:cubicBezTo>
                    <a:pt x="11270" y="302"/>
                    <a:pt x="15496" y="879"/>
                    <a:pt x="18078" y="1621"/>
                  </a:cubicBezTo>
                  <a:cubicBezTo>
                    <a:pt x="20661" y="2363"/>
                    <a:pt x="21600" y="3270"/>
                    <a:pt x="20426" y="4012"/>
                  </a:cubicBezTo>
                  <a:cubicBezTo>
                    <a:pt x="19252" y="4754"/>
                    <a:pt x="15965" y="5331"/>
                    <a:pt x="12913" y="6073"/>
                  </a:cubicBezTo>
                  <a:cubicBezTo>
                    <a:pt x="9861" y="6815"/>
                    <a:pt x="7043" y="7722"/>
                    <a:pt x="6339" y="8711"/>
                  </a:cubicBezTo>
                  <a:cubicBezTo>
                    <a:pt x="5635" y="9701"/>
                    <a:pt x="7043" y="10772"/>
                    <a:pt x="9626" y="12050"/>
                  </a:cubicBezTo>
                  <a:cubicBezTo>
                    <a:pt x="12209" y="13328"/>
                    <a:pt x="15965" y="14812"/>
                    <a:pt x="15730" y="16296"/>
                  </a:cubicBezTo>
                  <a:cubicBezTo>
                    <a:pt x="15496" y="17780"/>
                    <a:pt x="11270" y="19264"/>
                    <a:pt x="8217" y="20130"/>
                  </a:cubicBezTo>
                  <a:cubicBezTo>
                    <a:pt x="5165" y="20995"/>
                    <a:pt x="3287" y="21243"/>
                    <a:pt x="1409" y="21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4483099" y="100329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5467350" y="747183"/>
              <a:ext cx="361950" cy="35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1" y="17957"/>
                    <a:pt x="4042" y="14313"/>
                    <a:pt x="5242" y="10930"/>
                  </a:cubicBezTo>
                  <a:cubicBezTo>
                    <a:pt x="6442" y="7547"/>
                    <a:pt x="6821" y="4424"/>
                    <a:pt x="6947" y="2537"/>
                  </a:cubicBezTo>
                  <a:cubicBezTo>
                    <a:pt x="7074" y="651"/>
                    <a:pt x="6947" y="0"/>
                    <a:pt x="6695" y="0"/>
                  </a:cubicBezTo>
                  <a:cubicBezTo>
                    <a:pt x="6442" y="0"/>
                    <a:pt x="6063" y="651"/>
                    <a:pt x="5747" y="2733"/>
                  </a:cubicBezTo>
                  <a:cubicBezTo>
                    <a:pt x="5432" y="4814"/>
                    <a:pt x="5179" y="8328"/>
                    <a:pt x="5116" y="11125"/>
                  </a:cubicBezTo>
                  <a:cubicBezTo>
                    <a:pt x="5053" y="13923"/>
                    <a:pt x="5179" y="16005"/>
                    <a:pt x="5432" y="17306"/>
                  </a:cubicBezTo>
                  <a:cubicBezTo>
                    <a:pt x="5684" y="18607"/>
                    <a:pt x="6063" y="19128"/>
                    <a:pt x="6632" y="19323"/>
                  </a:cubicBezTo>
                  <a:cubicBezTo>
                    <a:pt x="7200" y="19518"/>
                    <a:pt x="7958" y="19388"/>
                    <a:pt x="9032" y="18347"/>
                  </a:cubicBezTo>
                  <a:cubicBezTo>
                    <a:pt x="10105" y="17306"/>
                    <a:pt x="11495" y="15354"/>
                    <a:pt x="12758" y="12427"/>
                  </a:cubicBezTo>
                  <a:cubicBezTo>
                    <a:pt x="14021" y="9499"/>
                    <a:pt x="15158" y="5595"/>
                    <a:pt x="15789" y="3253"/>
                  </a:cubicBezTo>
                  <a:cubicBezTo>
                    <a:pt x="16421" y="911"/>
                    <a:pt x="16547" y="130"/>
                    <a:pt x="16484" y="65"/>
                  </a:cubicBezTo>
                  <a:cubicBezTo>
                    <a:pt x="16421" y="0"/>
                    <a:pt x="16168" y="651"/>
                    <a:pt x="16232" y="2342"/>
                  </a:cubicBezTo>
                  <a:cubicBezTo>
                    <a:pt x="16295" y="4034"/>
                    <a:pt x="16674" y="6766"/>
                    <a:pt x="17621" y="8848"/>
                  </a:cubicBezTo>
                  <a:cubicBezTo>
                    <a:pt x="18568" y="10930"/>
                    <a:pt x="20084" y="12361"/>
                    <a:pt x="21600" y="137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557148" y="482464"/>
              <a:ext cx="189602" cy="19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060" fill="norm" stroke="1" extrusionOk="0">
                  <a:moveTo>
                    <a:pt x="3498" y="6764"/>
                  </a:moveTo>
                  <a:cubicBezTo>
                    <a:pt x="2778" y="10589"/>
                    <a:pt x="2058" y="14414"/>
                    <a:pt x="1458" y="17002"/>
                  </a:cubicBezTo>
                  <a:cubicBezTo>
                    <a:pt x="858" y="19589"/>
                    <a:pt x="378" y="20939"/>
                    <a:pt x="138" y="21052"/>
                  </a:cubicBezTo>
                  <a:cubicBezTo>
                    <a:pt x="-102" y="21164"/>
                    <a:pt x="-102" y="20039"/>
                    <a:pt x="738" y="16889"/>
                  </a:cubicBezTo>
                  <a:cubicBezTo>
                    <a:pt x="1578" y="13739"/>
                    <a:pt x="3258" y="8564"/>
                    <a:pt x="4578" y="5414"/>
                  </a:cubicBezTo>
                  <a:cubicBezTo>
                    <a:pt x="5898" y="2264"/>
                    <a:pt x="6858" y="1139"/>
                    <a:pt x="7938" y="464"/>
                  </a:cubicBezTo>
                  <a:cubicBezTo>
                    <a:pt x="9018" y="-211"/>
                    <a:pt x="10218" y="-436"/>
                    <a:pt x="12018" y="1814"/>
                  </a:cubicBezTo>
                  <a:cubicBezTo>
                    <a:pt x="13818" y="4064"/>
                    <a:pt x="16218" y="8789"/>
                    <a:pt x="17898" y="11602"/>
                  </a:cubicBezTo>
                  <a:cubicBezTo>
                    <a:pt x="19578" y="14414"/>
                    <a:pt x="20538" y="15314"/>
                    <a:pt x="21498" y="16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045200" y="800099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051550" y="901699"/>
              <a:ext cx="18415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1241" y="18000"/>
                    <a:pt x="2483" y="21600"/>
                    <a:pt x="6083" y="19200"/>
                  </a:cubicBezTo>
                  <a:cubicBezTo>
                    <a:pt x="9683" y="16800"/>
                    <a:pt x="15641" y="8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6591300" y="711199"/>
              <a:ext cx="27305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53" y="3024"/>
                    <a:pt x="8707" y="6048"/>
                    <a:pt x="12307" y="9648"/>
                  </a:cubicBezTo>
                  <a:cubicBezTo>
                    <a:pt x="15907" y="13248"/>
                    <a:pt x="18753" y="17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6674845" y="712142"/>
              <a:ext cx="221255" cy="41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51" fill="norm" stroke="1" extrusionOk="0">
                  <a:moveTo>
                    <a:pt x="21300" y="606"/>
                  </a:moveTo>
                  <a:cubicBezTo>
                    <a:pt x="20281" y="278"/>
                    <a:pt x="19262" y="-49"/>
                    <a:pt x="18142" y="6"/>
                  </a:cubicBezTo>
                  <a:cubicBezTo>
                    <a:pt x="17021" y="60"/>
                    <a:pt x="15798" y="496"/>
                    <a:pt x="13455" y="2351"/>
                  </a:cubicBezTo>
                  <a:cubicBezTo>
                    <a:pt x="11111" y="4206"/>
                    <a:pt x="7647" y="7478"/>
                    <a:pt x="5100" y="10369"/>
                  </a:cubicBezTo>
                  <a:cubicBezTo>
                    <a:pt x="2553" y="13260"/>
                    <a:pt x="923" y="15769"/>
                    <a:pt x="311" y="17569"/>
                  </a:cubicBezTo>
                  <a:cubicBezTo>
                    <a:pt x="-300" y="19369"/>
                    <a:pt x="108" y="20460"/>
                    <a:pt x="515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6905373" y="938592"/>
              <a:ext cx="111377" cy="14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68" fill="norm" stroke="1" extrusionOk="0">
                  <a:moveTo>
                    <a:pt x="1883" y="6657"/>
                  </a:moveTo>
                  <a:cubicBezTo>
                    <a:pt x="1883" y="8199"/>
                    <a:pt x="1883" y="9742"/>
                    <a:pt x="1475" y="12519"/>
                  </a:cubicBezTo>
                  <a:cubicBezTo>
                    <a:pt x="1068" y="15297"/>
                    <a:pt x="253" y="19308"/>
                    <a:pt x="49" y="20234"/>
                  </a:cubicBezTo>
                  <a:cubicBezTo>
                    <a:pt x="-155" y="21159"/>
                    <a:pt x="253" y="18999"/>
                    <a:pt x="1883" y="15297"/>
                  </a:cubicBezTo>
                  <a:cubicBezTo>
                    <a:pt x="3513" y="11594"/>
                    <a:pt x="6366" y="6348"/>
                    <a:pt x="8811" y="3417"/>
                  </a:cubicBezTo>
                  <a:cubicBezTo>
                    <a:pt x="11256" y="485"/>
                    <a:pt x="13294" y="-132"/>
                    <a:pt x="15128" y="22"/>
                  </a:cubicBezTo>
                  <a:cubicBezTo>
                    <a:pt x="16962" y="177"/>
                    <a:pt x="18592" y="1102"/>
                    <a:pt x="19611" y="4805"/>
                  </a:cubicBezTo>
                  <a:cubicBezTo>
                    <a:pt x="20630" y="8508"/>
                    <a:pt x="21037" y="14988"/>
                    <a:pt x="21445" y="214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553200" y="552449"/>
              <a:ext cx="330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4400"/>
                    <a:pt x="9415" y="7200"/>
                    <a:pt x="13015" y="3600"/>
                  </a:cubicBezTo>
                  <a:cubicBezTo>
                    <a:pt x="16615" y="0"/>
                    <a:pt x="191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372350" y="882649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7365999" y="97154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7789333" y="641349"/>
              <a:ext cx="265728" cy="29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75" fill="norm" stroke="1" extrusionOk="0">
                  <a:moveTo>
                    <a:pt x="19559" y="0"/>
                  </a:moveTo>
                  <a:cubicBezTo>
                    <a:pt x="20410" y="0"/>
                    <a:pt x="21260" y="0"/>
                    <a:pt x="21345" y="309"/>
                  </a:cubicBezTo>
                  <a:cubicBezTo>
                    <a:pt x="21430" y="617"/>
                    <a:pt x="20750" y="1234"/>
                    <a:pt x="18028" y="2469"/>
                  </a:cubicBezTo>
                  <a:cubicBezTo>
                    <a:pt x="15307" y="3703"/>
                    <a:pt x="10545" y="5554"/>
                    <a:pt x="7739" y="6711"/>
                  </a:cubicBezTo>
                  <a:cubicBezTo>
                    <a:pt x="4932" y="7869"/>
                    <a:pt x="4082" y="8331"/>
                    <a:pt x="3912" y="8871"/>
                  </a:cubicBezTo>
                  <a:cubicBezTo>
                    <a:pt x="3742" y="9411"/>
                    <a:pt x="4252" y="10029"/>
                    <a:pt x="6123" y="10414"/>
                  </a:cubicBezTo>
                  <a:cubicBezTo>
                    <a:pt x="7994" y="10800"/>
                    <a:pt x="11225" y="10954"/>
                    <a:pt x="13266" y="11031"/>
                  </a:cubicBezTo>
                  <a:cubicBezTo>
                    <a:pt x="15307" y="11109"/>
                    <a:pt x="16158" y="11109"/>
                    <a:pt x="16243" y="11340"/>
                  </a:cubicBezTo>
                  <a:cubicBezTo>
                    <a:pt x="16328" y="11571"/>
                    <a:pt x="15647" y="12034"/>
                    <a:pt x="13436" y="12960"/>
                  </a:cubicBezTo>
                  <a:cubicBezTo>
                    <a:pt x="11225" y="13886"/>
                    <a:pt x="7484" y="15274"/>
                    <a:pt x="5017" y="16354"/>
                  </a:cubicBezTo>
                  <a:cubicBezTo>
                    <a:pt x="2551" y="17434"/>
                    <a:pt x="1361" y="18206"/>
                    <a:pt x="680" y="18977"/>
                  </a:cubicBezTo>
                  <a:cubicBezTo>
                    <a:pt x="0" y="19749"/>
                    <a:pt x="-170" y="20520"/>
                    <a:pt x="170" y="20983"/>
                  </a:cubicBezTo>
                  <a:cubicBezTo>
                    <a:pt x="510" y="21446"/>
                    <a:pt x="1361" y="21600"/>
                    <a:pt x="4252" y="21369"/>
                  </a:cubicBezTo>
                  <a:cubicBezTo>
                    <a:pt x="7143" y="21137"/>
                    <a:pt x="12076" y="20520"/>
                    <a:pt x="15052" y="19980"/>
                  </a:cubicBezTo>
                  <a:cubicBezTo>
                    <a:pt x="18028" y="19440"/>
                    <a:pt x="19049" y="18977"/>
                    <a:pt x="20069" y="18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8128000" y="679449"/>
              <a:ext cx="1905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2084"/>
                    <a:pt x="6240" y="4168"/>
                    <a:pt x="9840" y="7768"/>
                  </a:cubicBezTo>
                  <a:cubicBezTo>
                    <a:pt x="13440" y="11368"/>
                    <a:pt x="17520" y="164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8153400" y="647699"/>
              <a:ext cx="2540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60" y="600"/>
                    <a:pt x="16920" y="1200"/>
                    <a:pt x="14040" y="3225"/>
                  </a:cubicBezTo>
                  <a:cubicBezTo>
                    <a:pt x="11160" y="5250"/>
                    <a:pt x="7740" y="8700"/>
                    <a:pt x="5310" y="12000"/>
                  </a:cubicBezTo>
                  <a:cubicBezTo>
                    <a:pt x="2880" y="15300"/>
                    <a:pt x="1440" y="184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8369300" y="844549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8382000" y="740490"/>
              <a:ext cx="63496" cy="45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0123" fill="norm" stroke="1" extrusionOk="0">
                  <a:moveTo>
                    <a:pt x="18813" y="3909"/>
                  </a:moveTo>
                  <a:cubicBezTo>
                    <a:pt x="15329" y="4848"/>
                    <a:pt x="11845" y="5787"/>
                    <a:pt x="9755" y="8604"/>
                  </a:cubicBezTo>
                  <a:cubicBezTo>
                    <a:pt x="7665" y="11422"/>
                    <a:pt x="6968" y="16117"/>
                    <a:pt x="8710" y="18465"/>
                  </a:cubicBezTo>
                  <a:cubicBezTo>
                    <a:pt x="10452" y="20813"/>
                    <a:pt x="14632" y="20813"/>
                    <a:pt x="17419" y="17526"/>
                  </a:cubicBezTo>
                  <a:cubicBezTo>
                    <a:pt x="20206" y="14239"/>
                    <a:pt x="21600" y="7665"/>
                    <a:pt x="20555" y="3909"/>
                  </a:cubicBezTo>
                  <a:cubicBezTo>
                    <a:pt x="19510" y="152"/>
                    <a:pt x="16026" y="-787"/>
                    <a:pt x="12194" y="622"/>
                  </a:cubicBezTo>
                  <a:cubicBezTo>
                    <a:pt x="8361" y="2030"/>
                    <a:pt x="4181" y="5787"/>
                    <a:pt x="0" y="9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867650" y="1015999"/>
              <a:ext cx="533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600"/>
                    <a:pt x="4800" y="15600"/>
                    <a:pt x="7371" y="13200"/>
                  </a:cubicBezTo>
                  <a:cubicBezTo>
                    <a:pt x="9943" y="10800"/>
                    <a:pt x="12686" y="9000"/>
                    <a:pt x="15086" y="69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8073760" y="1114338"/>
              <a:ext cx="200223" cy="2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02" fill="norm" stroke="1" extrusionOk="0">
                  <a:moveTo>
                    <a:pt x="3066" y="8670"/>
                  </a:moveTo>
                  <a:cubicBezTo>
                    <a:pt x="2166" y="10809"/>
                    <a:pt x="1266" y="12948"/>
                    <a:pt x="703" y="14979"/>
                  </a:cubicBezTo>
                  <a:cubicBezTo>
                    <a:pt x="141" y="17011"/>
                    <a:pt x="-84" y="18936"/>
                    <a:pt x="29" y="19043"/>
                  </a:cubicBezTo>
                  <a:cubicBezTo>
                    <a:pt x="141" y="19150"/>
                    <a:pt x="591" y="17439"/>
                    <a:pt x="2278" y="14231"/>
                  </a:cubicBezTo>
                  <a:cubicBezTo>
                    <a:pt x="3966" y="11023"/>
                    <a:pt x="6891" y="6318"/>
                    <a:pt x="8804" y="3538"/>
                  </a:cubicBezTo>
                  <a:cubicBezTo>
                    <a:pt x="10716" y="757"/>
                    <a:pt x="11616" y="-98"/>
                    <a:pt x="13416" y="9"/>
                  </a:cubicBezTo>
                  <a:cubicBezTo>
                    <a:pt x="15216" y="116"/>
                    <a:pt x="17916" y="1185"/>
                    <a:pt x="19491" y="3858"/>
                  </a:cubicBezTo>
                  <a:cubicBezTo>
                    <a:pt x="21066" y="6532"/>
                    <a:pt x="21516" y="10809"/>
                    <a:pt x="21178" y="14017"/>
                  </a:cubicBezTo>
                  <a:cubicBezTo>
                    <a:pt x="20841" y="17225"/>
                    <a:pt x="19716" y="19363"/>
                    <a:pt x="18591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894643" y="1834412"/>
              <a:ext cx="248358" cy="38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352" fill="norm" stroke="1" extrusionOk="0">
                  <a:moveTo>
                    <a:pt x="14764" y="3193"/>
                  </a:moveTo>
                  <a:cubicBezTo>
                    <a:pt x="14582" y="2609"/>
                    <a:pt x="14401" y="2025"/>
                    <a:pt x="13674" y="1325"/>
                  </a:cubicBezTo>
                  <a:cubicBezTo>
                    <a:pt x="12948" y="624"/>
                    <a:pt x="11678" y="-193"/>
                    <a:pt x="10135" y="41"/>
                  </a:cubicBezTo>
                  <a:cubicBezTo>
                    <a:pt x="8592" y="274"/>
                    <a:pt x="6777" y="1558"/>
                    <a:pt x="4962" y="4010"/>
                  </a:cubicBezTo>
                  <a:cubicBezTo>
                    <a:pt x="3147" y="6462"/>
                    <a:pt x="1332" y="10082"/>
                    <a:pt x="515" y="12942"/>
                  </a:cubicBezTo>
                  <a:cubicBezTo>
                    <a:pt x="-302" y="15803"/>
                    <a:pt x="-120" y="17904"/>
                    <a:pt x="878" y="19305"/>
                  </a:cubicBezTo>
                  <a:cubicBezTo>
                    <a:pt x="1876" y="20706"/>
                    <a:pt x="3691" y="21407"/>
                    <a:pt x="5960" y="21349"/>
                  </a:cubicBezTo>
                  <a:cubicBezTo>
                    <a:pt x="8229" y="21290"/>
                    <a:pt x="10952" y="20473"/>
                    <a:pt x="13039" y="18955"/>
                  </a:cubicBezTo>
                  <a:cubicBezTo>
                    <a:pt x="15127" y="17437"/>
                    <a:pt x="16579" y="15219"/>
                    <a:pt x="17486" y="12825"/>
                  </a:cubicBezTo>
                  <a:cubicBezTo>
                    <a:pt x="18394" y="10432"/>
                    <a:pt x="18757" y="7863"/>
                    <a:pt x="18666" y="6053"/>
                  </a:cubicBezTo>
                  <a:cubicBezTo>
                    <a:pt x="18575" y="4244"/>
                    <a:pt x="18031" y="3193"/>
                    <a:pt x="17395" y="2492"/>
                  </a:cubicBezTo>
                  <a:cubicBezTo>
                    <a:pt x="16760" y="1792"/>
                    <a:pt x="16034" y="1442"/>
                    <a:pt x="14854" y="1266"/>
                  </a:cubicBezTo>
                  <a:cubicBezTo>
                    <a:pt x="13674" y="1091"/>
                    <a:pt x="12041" y="1091"/>
                    <a:pt x="10680" y="1733"/>
                  </a:cubicBezTo>
                  <a:cubicBezTo>
                    <a:pt x="9318" y="2376"/>
                    <a:pt x="8229" y="3660"/>
                    <a:pt x="8048" y="5878"/>
                  </a:cubicBezTo>
                  <a:cubicBezTo>
                    <a:pt x="7866" y="8097"/>
                    <a:pt x="8592" y="11249"/>
                    <a:pt x="10407" y="13876"/>
                  </a:cubicBezTo>
                  <a:cubicBezTo>
                    <a:pt x="12222" y="16503"/>
                    <a:pt x="15127" y="18605"/>
                    <a:pt x="17123" y="19714"/>
                  </a:cubicBezTo>
                  <a:cubicBezTo>
                    <a:pt x="19120" y="20823"/>
                    <a:pt x="20209" y="20940"/>
                    <a:pt x="21298" y="21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1200150" y="1868361"/>
              <a:ext cx="123879" cy="39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5" fill="norm" stroke="1" extrusionOk="0">
                  <a:moveTo>
                    <a:pt x="0" y="267"/>
                  </a:moveTo>
                  <a:cubicBezTo>
                    <a:pt x="1831" y="36"/>
                    <a:pt x="3661" y="-195"/>
                    <a:pt x="6407" y="267"/>
                  </a:cubicBezTo>
                  <a:cubicBezTo>
                    <a:pt x="9153" y="729"/>
                    <a:pt x="12814" y="1884"/>
                    <a:pt x="15925" y="4310"/>
                  </a:cubicBezTo>
                  <a:cubicBezTo>
                    <a:pt x="19037" y="6735"/>
                    <a:pt x="21600" y="10432"/>
                    <a:pt x="21417" y="13377"/>
                  </a:cubicBezTo>
                  <a:cubicBezTo>
                    <a:pt x="21234" y="16323"/>
                    <a:pt x="18305" y="18517"/>
                    <a:pt x="14644" y="19730"/>
                  </a:cubicBezTo>
                  <a:cubicBezTo>
                    <a:pt x="10983" y="20943"/>
                    <a:pt x="6590" y="21174"/>
                    <a:pt x="2197" y="214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57542" y="1868651"/>
              <a:ext cx="201309" cy="391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04" fill="norm" stroke="1" extrusionOk="0">
                  <a:moveTo>
                    <a:pt x="18024" y="1298"/>
                  </a:moveTo>
                  <a:cubicBezTo>
                    <a:pt x="17349" y="833"/>
                    <a:pt x="16674" y="369"/>
                    <a:pt x="15662" y="136"/>
                  </a:cubicBezTo>
                  <a:cubicBezTo>
                    <a:pt x="14649" y="-96"/>
                    <a:pt x="13299" y="-96"/>
                    <a:pt x="11274" y="659"/>
                  </a:cubicBezTo>
                  <a:cubicBezTo>
                    <a:pt x="9249" y="1414"/>
                    <a:pt x="6549" y="2923"/>
                    <a:pt x="4299" y="5072"/>
                  </a:cubicBezTo>
                  <a:cubicBezTo>
                    <a:pt x="2049" y="7220"/>
                    <a:pt x="249" y="10007"/>
                    <a:pt x="24" y="12388"/>
                  </a:cubicBezTo>
                  <a:cubicBezTo>
                    <a:pt x="-201" y="14769"/>
                    <a:pt x="1149" y="16743"/>
                    <a:pt x="4974" y="18194"/>
                  </a:cubicBezTo>
                  <a:cubicBezTo>
                    <a:pt x="8799" y="19646"/>
                    <a:pt x="15099" y="20575"/>
                    <a:pt x="21399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1741723" y="1928283"/>
              <a:ext cx="156927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8760" y="2915"/>
                  </a:moveTo>
                  <a:cubicBezTo>
                    <a:pt x="18760" y="2120"/>
                    <a:pt x="18760" y="1325"/>
                    <a:pt x="18040" y="795"/>
                  </a:cubicBezTo>
                  <a:cubicBezTo>
                    <a:pt x="17320" y="265"/>
                    <a:pt x="15880" y="0"/>
                    <a:pt x="13576" y="0"/>
                  </a:cubicBezTo>
                  <a:cubicBezTo>
                    <a:pt x="11272" y="0"/>
                    <a:pt x="8104" y="265"/>
                    <a:pt x="5656" y="994"/>
                  </a:cubicBezTo>
                  <a:cubicBezTo>
                    <a:pt x="3208" y="1723"/>
                    <a:pt x="1480" y="2915"/>
                    <a:pt x="616" y="3843"/>
                  </a:cubicBezTo>
                  <a:cubicBezTo>
                    <a:pt x="-248" y="4771"/>
                    <a:pt x="-248" y="5433"/>
                    <a:pt x="904" y="6029"/>
                  </a:cubicBezTo>
                  <a:cubicBezTo>
                    <a:pt x="2056" y="6626"/>
                    <a:pt x="4360" y="7156"/>
                    <a:pt x="6952" y="7090"/>
                  </a:cubicBezTo>
                  <a:cubicBezTo>
                    <a:pt x="9544" y="7023"/>
                    <a:pt x="12424" y="6361"/>
                    <a:pt x="14728" y="5367"/>
                  </a:cubicBezTo>
                  <a:cubicBezTo>
                    <a:pt x="17032" y="4373"/>
                    <a:pt x="18760" y="3048"/>
                    <a:pt x="19480" y="2783"/>
                  </a:cubicBezTo>
                  <a:cubicBezTo>
                    <a:pt x="20200" y="2518"/>
                    <a:pt x="19912" y="3313"/>
                    <a:pt x="19624" y="5897"/>
                  </a:cubicBezTo>
                  <a:cubicBezTo>
                    <a:pt x="19336" y="8481"/>
                    <a:pt x="19048" y="12854"/>
                    <a:pt x="19336" y="15769"/>
                  </a:cubicBezTo>
                  <a:cubicBezTo>
                    <a:pt x="19624" y="18685"/>
                    <a:pt x="20488" y="20142"/>
                    <a:pt x="213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1984556" y="1924050"/>
              <a:ext cx="161745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1436" y="0"/>
                  </a:moveTo>
                  <a:cubicBezTo>
                    <a:pt x="17789" y="1200"/>
                    <a:pt x="14142" y="2400"/>
                    <a:pt x="10917" y="3257"/>
                  </a:cubicBezTo>
                  <a:cubicBezTo>
                    <a:pt x="7691" y="4114"/>
                    <a:pt x="4885" y="4629"/>
                    <a:pt x="3062" y="5229"/>
                  </a:cubicBezTo>
                  <a:cubicBezTo>
                    <a:pt x="1239" y="5829"/>
                    <a:pt x="397" y="6514"/>
                    <a:pt x="117" y="7286"/>
                  </a:cubicBezTo>
                  <a:cubicBezTo>
                    <a:pt x="-164" y="8057"/>
                    <a:pt x="117" y="8914"/>
                    <a:pt x="397" y="9771"/>
                  </a:cubicBezTo>
                  <a:cubicBezTo>
                    <a:pt x="678" y="10629"/>
                    <a:pt x="958" y="11486"/>
                    <a:pt x="1800" y="11657"/>
                  </a:cubicBezTo>
                  <a:cubicBezTo>
                    <a:pt x="2641" y="11829"/>
                    <a:pt x="4044" y="11314"/>
                    <a:pt x="5727" y="10971"/>
                  </a:cubicBezTo>
                  <a:cubicBezTo>
                    <a:pt x="7410" y="10629"/>
                    <a:pt x="9374" y="10457"/>
                    <a:pt x="10917" y="10800"/>
                  </a:cubicBezTo>
                  <a:cubicBezTo>
                    <a:pt x="12459" y="11143"/>
                    <a:pt x="13581" y="12000"/>
                    <a:pt x="14563" y="13286"/>
                  </a:cubicBezTo>
                  <a:cubicBezTo>
                    <a:pt x="15545" y="14571"/>
                    <a:pt x="16387" y="16286"/>
                    <a:pt x="16667" y="17571"/>
                  </a:cubicBezTo>
                  <a:cubicBezTo>
                    <a:pt x="16948" y="18857"/>
                    <a:pt x="16667" y="19714"/>
                    <a:pt x="14704" y="20314"/>
                  </a:cubicBezTo>
                  <a:cubicBezTo>
                    <a:pt x="12740" y="20914"/>
                    <a:pt x="9093" y="21257"/>
                    <a:pt x="54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2368550" y="1962150"/>
              <a:ext cx="825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4350"/>
                    <a:pt x="16062" y="8700"/>
                    <a:pt x="12462" y="12300"/>
                  </a:cubicBezTo>
                  <a:cubicBezTo>
                    <a:pt x="8862" y="15900"/>
                    <a:pt x="4431" y="187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2337285" y="2080683"/>
              <a:ext cx="37616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2" h="21600" fill="norm" stroke="1" extrusionOk="0">
                  <a:moveTo>
                    <a:pt x="9970" y="21600"/>
                  </a:moveTo>
                  <a:cubicBezTo>
                    <a:pt x="4286" y="10800"/>
                    <a:pt x="-1398" y="0"/>
                    <a:pt x="307" y="0"/>
                  </a:cubicBezTo>
                  <a:cubicBezTo>
                    <a:pt x="2013" y="0"/>
                    <a:pt x="11107" y="10800"/>
                    <a:pt x="2020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2470150" y="21463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2622550" y="2101850"/>
              <a:ext cx="63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2635249" y="202565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2711449" y="1885950"/>
              <a:ext cx="12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800"/>
                    <a:pt x="14400" y="5600"/>
                    <a:pt x="10800" y="9200"/>
                  </a:cubicBezTo>
                  <a:cubicBezTo>
                    <a:pt x="7200" y="12800"/>
                    <a:pt x="3600" y="17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781300" y="2049005"/>
              <a:ext cx="190500" cy="11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8" fill="norm" stroke="1" extrusionOk="0">
                  <a:moveTo>
                    <a:pt x="0" y="10415"/>
                  </a:moveTo>
                  <a:cubicBezTo>
                    <a:pt x="2400" y="10415"/>
                    <a:pt x="4800" y="10415"/>
                    <a:pt x="6480" y="9484"/>
                  </a:cubicBezTo>
                  <a:cubicBezTo>
                    <a:pt x="8160" y="8553"/>
                    <a:pt x="9120" y="6691"/>
                    <a:pt x="9600" y="4829"/>
                  </a:cubicBezTo>
                  <a:cubicBezTo>
                    <a:pt x="10080" y="2967"/>
                    <a:pt x="10080" y="1105"/>
                    <a:pt x="9480" y="360"/>
                  </a:cubicBezTo>
                  <a:cubicBezTo>
                    <a:pt x="8880" y="-385"/>
                    <a:pt x="7680" y="-13"/>
                    <a:pt x="6120" y="1849"/>
                  </a:cubicBezTo>
                  <a:cubicBezTo>
                    <a:pt x="4560" y="3712"/>
                    <a:pt x="2640" y="7063"/>
                    <a:pt x="1560" y="10601"/>
                  </a:cubicBezTo>
                  <a:cubicBezTo>
                    <a:pt x="480" y="14139"/>
                    <a:pt x="240" y="17863"/>
                    <a:pt x="3720" y="19539"/>
                  </a:cubicBezTo>
                  <a:cubicBezTo>
                    <a:pt x="7200" y="21215"/>
                    <a:pt x="14400" y="20843"/>
                    <a:pt x="21600" y="20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3675518" y="1936083"/>
              <a:ext cx="121782" cy="27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083" fill="norm" stroke="1" extrusionOk="0">
                  <a:moveTo>
                    <a:pt x="21427" y="2930"/>
                  </a:moveTo>
                  <a:cubicBezTo>
                    <a:pt x="20310" y="1970"/>
                    <a:pt x="19193" y="1010"/>
                    <a:pt x="17703" y="450"/>
                  </a:cubicBezTo>
                  <a:cubicBezTo>
                    <a:pt x="16213" y="-110"/>
                    <a:pt x="14351" y="-270"/>
                    <a:pt x="11930" y="690"/>
                  </a:cubicBezTo>
                  <a:cubicBezTo>
                    <a:pt x="9510" y="1650"/>
                    <a:pt x="6530" y="3730"/>
                    <a:pt x="4110" y="6770"/>
                  </a:cubicBezTo>
                  <a:cubicBezTo>
                    <a:pt x="1689" y="9810"/>
                    <a:pt x="-173" y="13810"/>
                    <a:pt x="13" y="16530"/>
                  </a:cubicBezTo>
                  <a:cubicBezTo>
                    <a:pt x="199" y="19250"/>
                    <a:pt x="2434" y="20690"/>
                    <a:pt x="6344" y="21010"/>
                  </a:cubicBezTo>
                  <a:cubicBezTo>
                    <a:pt x="10255" y="21330"/>
                    <a:pt x="15841" y="20530"/>
                    <a:pt x="21427" y="197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3906100" y="1962150"/>
              <a:ext cx="37251" cy="25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54" fill="norm" stroke="1" extrusionOk="0">
                  <a:moveTo>
                    <a:pt x="21118" y="0"/>
                  </a:moveTo>
                  <a:cubicBezTo>
                    <a:pt x="13918" y="4780"/>
                    <a:pt x="6718" y="9561"/>
                    <a:pt x="3118" y="12393"/>
                  </a:cubicBezTo>
                  <a:cubicBezTo>
                    <a:pt x="-482" y="15226"/>
                    <a:pt x="-482" y="16111"/>
                    <a:pt x="718" y="17439"/>
                  </a:cubicBezTo>
                  <a:cubicBezTo>
                    <a:pt x="1918" y="18767"/>
                    <a:pt x="4318" y="20538"/>
                    <a:pt x="7318" y="21069"/>
                  </a:cubicBezTo>
                  <a:cubicBezTo>
                    <a:pt x="10318" y="21600"/>
                    <a:pt x="13918" y="20892"/>
                    <a:pt x="17518" y="20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864704" y="1956593"/>
              <a:ext cx="15484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700" fill="norm" stroke="1" extrusionOk="0">
                  <a:moveTo>
                    <a:pt x="2088" y="20700"/>
                  </a:moveTo>
                  <a:cubicBezTo>
                    <a:pt x="921" y="13500"/>
                    <a:pt x="-247" y="6300"/>
                    <a:pt x="45" y="2700"/>
                  </a:cubicBezTo>
                  <a:cubicBezTo>
                    <a:pt x="337" y="-900"/>
                    <a:pt x="2088" y="-900"/>
                    <a:pt x="5883" y="2700"/>
                  </a:cubicBezTo>
                  <a:cubicBezTo>
                    <a:pt x="9677" y="6300"/>
                    <a:pt x="15515" y="13500"/>
                    <a:pt x="21353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831366" y="2184400"/>
              <a:ext cx="245334" cy="40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0541" fill="norm" stroke="1" extrusionOk="0">
                  <a:moveTo>
                    <a:pt x="1448" y="6480"/>
                  </a:moveTo>
                  <a:cubicBezTo>
                    <a:pt x="532" y="11880"/>
                    <a:pt x="-383" y="17280"/>
                    <a:pt x="166" y="19440"/>
                  </a:cubicBezTo>
                  <a:cubicBezTo>
                    <a:pt x="715" y="21600"/>
                    <a:pt x="2729" y="20520"/>
                    <a:pt x="6481" y="16740"/>
                  </a:cubicBezTo>
                  <a:cubicBezTo>
                    <a:pt x="10234" y="12960"/>
                    <a:pt x="15725" y="6480"/>
                    <a:pt x="212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4802313" y="1821240"/>
              <a:ext cx="398337" cy="383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94" fill="norm" stroke="1" extrusionOk="0">
                  <a:moveTo>
                    <a:pt x="9164" y="5052"/>
                  </a:moveTo>
                  <a:cubicBezTo>
                    <a:pt x="9164" y="3628"/>
                    <a:pt x="9164" y="2204"/>
                    <a:pt x="8936" y="1314"/>
                  </a:cubicBezTo>
                  <a:cubicBezTo>
                    <a:pt x="8707" y="424"/>
                    <a:pt x="8250" y="68"/>
                    <a:pt x="7678" y="8"/>
                  </a:cubicBezTo>
                  <a:cubicBezTo>
                    <a:pt x="7107" y="-51"/>
                    <a:pt x="6421" y="186"/>
                    <a:pt x="5678" y="1195"/>
                  </a:cubicBezTo>
                  <a:cubicBezTo>
                    <a:pt x="4936" y="2204"/>
                    <a:pt x="4136" y="3984"/>
                    <a:pt x="3621" y="6892"/>
                  </a:cubicBezTo>
                  <a:cubicBezTo>
                    <a:pt x="3107" y="9800"/>
                    <a:pt x="2878" y="13835"/>
                    <a:pt x="2878" y="16208"/>
                  </a:cubicBezTo>
                  <a:cubicBezTo>
                    <a:pt x="2878" y="18582"/>
                    <a:pt x="3107" y="19294"/>
                    <a:pt x="3336" y="20006"/>
                  </a:cubicBezTo>
                  <a:cubicBezTo>
                    <a:pt x="3564" y="20718"/>
                    <a:pt x="3793" y="21430"/>
                    <a:pt x="3793" y="21490"/>
                  </a:cubicBezTo>
                  <a:cubicBezTo>
                    <a:pt x="3793" y="21549"/>
                    <a:pt x="3564" y="20956"/>
                    <a:pt x="2993" y="20065"/>
                  </a:cubicBezTo>
                  <a:cubicBezTo>
                    <a:pt x="2421" y="19175"/>
                    <a:pt x="1507" y="17989"/>
                    <a:pt x="878" y="17158"/>
                  </a:cubicBezTo>
                  <a:cubicBezTo>
                    <a:pt x="250" y="16327"/>
                    <a:pt x="-93" y="15852"/>
                    <a:pt x="21" y="15615"/>
                  </a:cubicBezTo>
                  <a:cubicBezTo>
                    <a:pt x="136" y="15378"/>
                    <a:pt x="707" y="15378"/>
                    <a:pt x="2650" y="15378"/>
                  </a:cubicBezTo>
                  <a:cubicBezTo>
                    <a:pt x="4593" y="15378"/>
                    <a:pt x="7907" y="15378"/>
                    <a:pt x="9850" y="15200"/>
                  </a:cubicBezTo>
                  <a:cubicBezTo>
                    <a:pt x="11793" y="15022"/>
                    <a:pt x="12364" y="14665"/>
                    <a:pt x="12364" y="14428"/>
                  </a:cubicBezTo>
                  <a:cubicBezTo>
                    <a:pt x="12364" y="14191"/>
                    <a:pt x="11793" y="14072"/>
                    <a:pt x="11164" y="14013"/>
                  </a:cubicBezTo>
                  <a:cubicBezTo>
                    <a:pt x="10536" y="13953"/>
                    <a:pt x="9850" y="13953"/>
                    <a:pt x="9278" y="14191"/>
                  </a:cubicBezTo>
                  <a:cubicBezTo>
                    <a:pt x="8707" y="14428"/>
                    <a:pt x="8250" y="14903"/>
                    <a:pt x="7907" y="15437"/>
                  </a:cubicBezTo>
                  <a:cubicBezTo>
                    <a:pt x="7564" y="15971"/>
                    <a:pt x="7336" y="16564"/>
                    <a:pt x="7221" y="17217"/>
                  </a:cubicBezTo>
                  <a:cubicBezTo>
                    <a:pt x="7107" y="17870"/>
                    <a:pt x="7107" y="18582"/>
                    <a:pt x="7393" y="19057"/>
                  </a:cubicBezTo>
                  <a:cubicBezTo>
                    <a:pt x="7678" y="19531"/>
                    <a:pt x="8250" y="19769"/>
                    <a:pt x="8936" y="19887"/>
                  </a:cubicBezTo>
                  <a:cubicBezTo>
                    <a:pt x="9621" y="20006"/>
                    <a:pt x="10421" y="20006"/>
                    <a:pt x="10993" y="19769"/>
                  </a:cubicBezTo>
                  <a:cubicBezTo>
                    <a:pt x="11564" y="19531"/>
                    <a:pt x="11907" y="19057"/>
                    <a:pt x="12078" y="18404"/>
                  </a:cubicBezTo>
                  <a:cubicBezTo>
                    <a:pt x="12250" y="17751"/>
                    <a:pt x="12250" y="16920"/>
                    <a:pt x="12250" y="16149"/>
                  </a:cubicBezTo>
                  <a:cubicBezTo>
                    <a:pt x="12250" y="15378"/>
                    <a:pt x="12250" y="14665"/>
                    <a:pt x="12593" y="14428"/>
                  </a:cubicBezTo>
                  <a:cubicBezTo>
                    <a:pt x="12936" y="14191"/>
                    <a:pt x="13621" y="14428"/>
                    <a:pt x="14364" y="15081"/>
                  </a:cubicBezTo>
                  <a:cubicBezTo>
                    <a:pt x="15107" y="15734"/>
                    <a:pt x="15907" y="16802"/>
                    <a:pt x="16364" y="17751"/>
                  </a:cubicBezTo>
                  <a:cubicBezTo>
                    <a:pt x="16821" y="18701"/>
                    <a:pt x="16936" y="19531"/>
                    <a:pt x="16764" y="20184"/>
                  </a:cubicBezTo>
                  <a:cubicBezTo>
                    <a:pt x="16593" y="20837"/>
                    <a:pt x="16136" y="21312"/>
                    <a:pt x="15736" y="21312"/>
                  </a:cubicBezTo>
                  <a:cubicBezTo>
                    <a:pt x="15336" y="21312"/>
                    <a:pt x="14993" y="20837"/>
                    <a:pt x="14993" y="19887"/>
                  </a:cubicBezTo>
                  <a:cubicBezTo>
                    <a:pt x="14993" y="18938"/>
                    <a:pt x="15336" y="17514"/>
                    <a:pt x="16478" y="16030"/>
                  </a:cubicBezTo>
                  <a:cubicBezTo>
                    <a:pt x="17621" y="14547"/>
                    <a:pt x="19564" y="13004"/>
                    <a:pt x="21507" y="1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5988050" y="1988052"/>
              <a:ext cx="298450" cy="24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1368"/>
                  </a:moveTo>
                  <a:cubicBezTo>
                    <a:pt x="1685" y="17611"/>
                    <a:pt x="3370" y="13855"/>
                    <a:pt x="4366" y="11038"/>
                  </a:cubicBezTo>
                  <a:cubicBezTo>
                    <a:pt x="5362" y="8220"/>
                    <a:pt x="5668" y="6342"/>
                    <a:pt x="5821" y="4839"/>
                  </a:cubicBezTo>
                  <a:cubicBezTo>
                    <a:pt x="5974" y="3337"/>
                    <a:pt x="5974" y="2210"/>
                    <a:pt x="5898" y="2116"/>
                  </a:cubicBezTo>
                  <a:cubicBezTo>
                    <a:pt x="5821" y="2022"/>
                    <a:pt x="5668" y="2961"/>
                    <a:pt x="5438" y="5403"/>
                  </a:cubicBezTo>
                  <a:cubicBezTo>
                    <a:pt x="5209" y="7845"/>
                    <a:pt x="4902" y="11789"/>
                    <a:pt x="4826" y="14231"/>
                  </a:cubicBezTo>
                  <a:cubicBezTo>
                    <a:pt x="4749" y="16672"/>
                    <a:pt x="4902" y="17611"/>
                    <a:pt x="5285" y="18363"/>
                  </a:cubicBezTo>
                  <a:cubicBezTo>
                    <a:pt x="5668" y="19114"/>
                    <a:pt x="6281" y="19678"/>
                    <a:pt x="6970" y="19865"/>
                  </a:cubicBezTo>
                  <a:cubicBezTo>
                    <a:pt x="7660" y="20053"/>
                    <a:pt x="8426" y="19865"/>
                    <a:pt x="9728" y="18081"/>
                  </a:cubicBezTo>
                  <a:cubicBezTo>
                    <a:pt x="11030" y="16297"/>
                    <a:pt x="12868" y="12916"/>
                    <a:pt x="14170" y="9911"/>
                  </a:cubicBezTo>
                  <a:cubicBezTo>
                    <a:pt x="15472" y="6905"/>
                    <a:pt x="16238" y="4276"/>
                    <a:pt x="16698" y="2491"/>
                  </a:cubicBezTo>
                  <a:cubicBezTo>
                    <a:pt x="17157" y="707"/>
                    <a:pt x="17311" y="-232"/>
                    <a:pt x="17234" y="50"/>
                  </a:cubicBezTo>
                  <a:cubicBezTo>
                    <a:pt x="17157" y="331"/>
                    <a:pt x="16851" y="1834"/>
                    <a:pt x="16545" y="4370"/>
                  </a:cubicBezTo>
                  <a:cubicBezTo>
                    <a:pt x="16238" y="6905"/>
                    <a:pt x="15932" y="10474"/>
                    <a:pt x="16315" y="13385"/>
                  </a:cubicBezTo>
                  <a:cubicBezTo>
                    <a:pt x="16698" y="16297"/>
                    <a:pt x="17770" y="18551"/>
                    <a:pt x="18766" y="19678"/>
                  </a:cubicBezTo>
                  <a:cubicBezTo>
                    <a:pt x="19762" y="20805"/>
                    <a:pt x="20681" y="20805"/>
                    <a:pt x="21600" y="20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038850" y="2254249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112730" y="2330450"/>
              <a:ext cx="129320" cy="2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0112" fill="norm" stroke="1" extrusionOk="0">
                  <a:moveTo>
                    <a:pt x="4562" y="0"/>
                  </a:moveTo>
                  <a:cubicBezTo>
                    <a:pt x="2124" y="7855"/>
                    <a:pt x="-315" y="15709"/>
                    <a:pt x="33" y="18655"/>
                  </a:cubicBezTo>
                  <a:cubicBezTo>
                    <a:pt x="382" y="21600"/>
                    <a:pt x="3517" y="19636"/>
                    <a:pt x="7524" y="16691"/>
                  </a:cubicBezTo>
                  <a:cubicBezTo>
                    <a:pt x="11530" y="13745"/>
                    <a:pt x="16408" y="9818"/>
                    <a:pt x="21285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0" y="2737114"/>
              <a:ext cx="4622800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208" y="15627"/>
                    <a:pt x="415" y="9736"/>
                    <a:pt x="707" y="6463"/>
                  </a:cubicBezTo>
                  <a:cubicBezTo>
                    <a:pt x="999" y="3191"/>
                    <a:pt x="1375" y="2536"/>
                    <a:pt x="1726" y="1882"/>
                  </a:cubicBezTo>
                  <a:cubicBezTo>
                    <a:pt x="2077" y="1227"/>
                    <a:pt x="2403" y="573"/>
                    <a:pt x="2749" y="245"/>
                  </a:cubicBezTo>
                  <a:cubicBezTo>
                    <a:pt x="3096" y="-82"/>
                    <a:pt x="3462" y="-82"/>
                    <a:pt x="3857" y="245"/>
                  </a:cubicBezTo>
                  <a:cubicBezTo>
                    <a:pt x="4253" y="573"/>
                    <a:pt x="4678" y="1227"/>
                    <a:pt x="5059" y="1554"/>
                  </a:cubicBezTo>
                  <a:cubicBezTo>
                    <a:pt x="5440" y="1882"/>
                    <a:pt x="5776" y="1882"/>
                    <a:pt x="6122" y="1882"/>
                  </a:cubicBezTo>
                  <a:cubicBezTo>
                    <a:pt x="6468" y="1882"/>
                    <a:pt x="6824" y="1882"/>
                    <a:pt x="7185" y="2209"/>
                  </a:cubicBezTo>
                  <a:cubicBezTo>
                    <a:pt x="7546" y="2536"/>
                    <a:pt x="7912" y="3191"/>
                    <a:pt x="8303" y="3518"/>
                  </a:cubicBezTo>
                  <a:cubicBezTo>
                    <a:pt x="8693" y="3845"/>
                    <a:pt x="9109" y="3845"/>
                    <a:pt x="9529" y="4173"/>
                  </a:cubicBezTo>
                  <a:cubicBezTo>
                    <a:pt x="9949" y="4500"/>
                    <a:pt x="10375" y="5154"/>
                    <a:pt x="10805" y="5809"/>
                  </a:cubicBezTo>
                  <a:cubicBezTo>
                    <a:pt x="11235" y="6463"/>
                    <a:pt x="11670" y="7118"/>
                    <a:pt x="12105" y="7773"/>
                  </a:cubicBezTo>
                  <a:cubicBezTo>
                    <a:pt x="12541" y="8427"/>
                    <a:pt x="12976" y="9082"/>
                    <a:pt x="13401" y="9736"/>
                  </a:cubicBezTo>
                  <a:cubicBezTo>
                    <a:pt x="13826" y="10391"/>
                    <a:pt x="14242" y="11045"/>
                    <a:pt x="14652" y="11700"/>
                  </a:cubicBezTo>
                  <a:cubicBezTo>
                    <a:pt x="15063" y="12354"/>
                    <a:pt x="15468" y="13009"/>
                    <a:pt x="15859" y="13663"/>
                  </a:cubicBezTo>
                  <a:cubicBezTo>
                    <a:pt x="16249" y="14318"/>
                    <a:pt x="16625" y="14973"/>
                    <a:pt x="17060" y="15627"/>
                  </a:cubicBezTo>
                  <a:cubicBezTo>
                    <a:pt x="17496" y="16282"/>
                    <a:pt x="17990" y="16936"/>
                    <a:pt x="18460" y="17591"/>
                  </a:cubicBezTo>
                  <a:cubicBezTo>
                    <a:pt x="18930" y="18245"/>
                    <a:pt x="19375" y="18900"/>
                    <a:pt x="19810" y="19227"/>
                  </a:cubicBezTo>
                  <a:cubicBezTo>
                    <a:pt x="20245" y="19554"/>
                    <a:pt x="20670" y="19554"/>
                    <a:pt x="20967" y="18900"/>
                  </a:cubicBezTo>
                  <a:cubicBezTo>
                    <a:pt x="21264" y="18245"/>
                    <a:pt x="21432" y="16936"/>
                    <a:pt x="21600" y="156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419826" y="3227623"/>
              <a:ext cx="272324" cy="44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34" fill="norm" stroke="1" extrusionOk="0">
                  <a:moveTo>
                    <a:pt x="15515" y="2380"/>
                  </a:moveTo>
                  <a:cubicBezTo>
                    <a:pt x="15683" y="1557"/>
                    <a:pt x="15850" y="734"/>
                    <a:pt x="15515" y="322"/>
                  </a:cubicBezTo>
                  <a:cubicBezTo>
                    <a:pt x="15180" y="-89"/>
                    <a:pt x="14343" y="-89"/>
                    <a:pt x="12417" y="220"/>
                  </a:cubicBezTo>
                  <a:cubicBezTo>
                    <a:pt x="10492" y="528"/>
                    <a:pt x="7478" y="1145"/>
                    <a:pt x="5552" y="2277"/>
                  </a:cubicBezTo>
                  <a:cubicBezTo>
                    <a:pt x="3627" y="3408"/>
                    <a:pt x="2790" y="5054"/>
                    <a:pt x="2036" y="7471"/>
                  </a:cubicBezTo>
                  <a:cubicBezTo>
                    <a:pt x="1283" y="9888"/>
                    <a:pt x="613" y="13077"/>
                    <a:pt x="278" y="15237"/>
                  </a:cubicBezTo>
                  <a:cubicBezTo>
                    <a:pt x="-57" y="17397"/>
                    <a:pt x="-57" y="18528"/>
                    <a:pt x="110" y="19402"/>
                  </a:cubicBezTo>
                  <a:cubicBezTo>
                    <a:pt x="278" y="20277"/>
                    <a:pt x="613" y="20894"/>
                    <a:pt x="1366" y="21202"/>
                  </a:cubicBezTo>
                  <a:cubicBezTo>
                    <a:pt x="2120" y="21511"/>
                    <a:pt x="3292" y="21511"/>
                    <a:pt x="6222" y="21202"/>
                  </a:cubicBezTo>
                  <a:cubicBezTo>
                    <a:pt x="9152" y="20894"/>
                    <a:pt x="13841" y="20277"/>
                    <a:pt x="16687" y="19762"/>
                  </a:cubicBezTo>
                  <a:cubicBezTo>
                    <a:pt x="19534" y="19248"/>
                    <a:pt x="20538" y="18837"/>
                    <a:pt x="21543" y="18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419100" y="3479800"/>
              <a:ext cx="2159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364"/>
                    <a:pt x="9318" y="11127"/>
                    <a:pt x="12918" y="7527"/>
                  </a:cubicBezTo>
                  <a:cubicBezTo>
                    <a:pt x="16518" y="3927"/>
                    <a:pt x="1905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768341" y="3168650"/>
              <a:ext cx="260360" cy="54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79" fill="norm" stroke="1" extrusionOk="0">
                  <a:moveTo>
                    <a:pt x="21426" y="498"/>
                  </a:moveTo>
                  <a:cubicBezTo>
                    <a:pt x="18639" y="249"/>
                    <a:pt x="15852" y="0"/>
                    <a:pt x="13239" y="0"/>
                  </a:cubicBezTo>
                  <a:cubicBezTo>
                    <a:pt x="10626" y="0"/>
                    <a:pt x="8187" y="249"/>
                    <a:pt x="6445" y="789"/>
                  </a:cubicBezTo>
                  <a:cubicBezTo>
                    <a:pt x="4703" y="1329"/>
                    <a:pt x="3658" y="2160"/>
                    <a:pt x="3223" y="3697"/>
                  </a:cubicBezTo>
                  <a:cubicBezTo>
                    <a:pt x="2787" y="5234"/>
                    <a:pt x="2961" y="7477"/>
                    <a:pt x="2613" y="10218"/>
                  </a:cubicBezTo>
                  <a:cubicBezTo>
                    <a:pt x="2265" y="12960"/>
                    <a:pt x="1394" y="16200"/>
                    <a:pt x="784" y="18194"/>
                  </a:cubicBezTo>
                  <a:cubicBezTo>
                    <a:pt x="174" y="20188"/>
                    <a:pt x="-174" y="20935"/>
                    <a:pt x="87" y="21268"/>
                  </a:cubicBezTo>
                  <a:cubicBezTo>
                    <a:pt x="349" y="21600"/>
                    <a:pt x="1220" y="21517"/>
                    <a:pt x="4268" y="21185"/>
                  </a:cubicBezTo>
                  <a:cubicBezTo>
                    <a:pt x="7316" y="20852"/>
                    <a:pt x="12542" y="20271"/>
                    <a:pt x="17768" y="19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191367" y="3211439"/>
              <a:ext cx="237383" cy="2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181" fill="norm" stroke="1" extrusionOk="0">
                  <a:moveTo>
                    <a:pt x="21437" y="152"/>
                  </a:moveTo>
                  <a:cubicBezTo>
                    <a:pt x="20481" y="-41"/>
                    <a:pt x="19525" y="-234"/>
                    <a:pt x="16754" y="827"/>
                  </a:cubicBezTo>
                  <a:cubicBezTo>
                    <a:pt x="13982" y="1887"/>
                    <a:pt x="9395" y="4202"/>
                    <a:pt x="6623" y="5841"/>
                  </a:cubicBezTo>
                  <a:cubicBezTo>
                    <a:pt x="3851" y="7480"/>
                    <a:pt x="2895" y="8445"/>
                    <a:pt x="2991" y="9023"/>
                  </a:cubicBezTo>
                  <a:cubicBezTo>
                    <a:pt x="3087" y="9602"/>
                    <a:pt x="4233" y="9795"/>
                    <a:pt x="5476" y="9891"/>
                  </a:cubicBezTo>
                  <a:cubicBezTo>
                    <a:pt x="6718" y="9987"/>
                    <a:pt x="8056" y="9987"/>
                    <a:pt x="9299" y="9987"/>
                  </a:cubicBezTo>
                  <a:cubicBezTo>
                    <a:pt x="10541" y="9987"/>
                    <a:pt x="11688" y="9987"/>
                    <a:pt x="11879" y="10470"/>
                  </a:cubicBezTo>
                  <a:cubicBezTo>
                    <a:pt x="12071" y="10952"/>
                    <a:pt x="11306" y="11916"/>
                    <a:pt x="9395" y="13266"/>
                  </a:cubicBezTo>
                  <a:cubicBezTo>
                    <a:pt x="7483" y="14616"/>
                    <a:pt x="4425" y="16352"/>
                    <a:pt x="2513" y="17702"/>
                  </a:cubicBezTo>
                  <a:cubicBezTo>
                    <a:pt x="602" y="19052"/>
                    <a:pt x="-163" y="20016"/>
                    <a:pt x="28" y="20595"/>
                  </a:cubicBezTo>
                  <a:cubicBezTo>
                    <a:pt x="219" y="21173"/>
                    <a:pt x="1366" y="21366"/>
                    <a:pt x="4616" y="20980"/>
                  </a:cubicBezTo>
                  <a:cubicBezTo>
                    <a:pt x="7865" y="20595"/>
                    <a:pt x="13218" y="19630"/>
                    <a:pt x="18570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460500" y="3263900"/>
              <a:ext cx="152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067"/>
                    <a:pt x="6000" y="2133"/>
                    <a:pt x="9000" y="4667"/>
                  </a:cubicBezTo>
                  <a:cubicBezTo>
                    <a:pt x="12000" y="7200"/>
                    <a:pt x="15000" y="11200"/>
                    <a:pt x="17100" y="14267"/>
                  </a:cubicBezTo>
                  <a:cubicBezTo>
                    <a:pt x="19200" y="17333"/>
                    <a:pt x="20400" y="194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473563" y="3225800"/>
              <a:ext cx="202837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8890" y="655"/>
                    <a:pt x="16440" y="1309"/>
                    <a:pt x="13434" y="3109"/>
                  </a:cubicBezTo>
                  <a:cubicBezTo>
                    <a:pt x="10428" y="4909"/>
                    <a:pt x="6865" y="7855"/>
                    <a:pt x="4415" y="10636"/>
                  </a:cubicBezTo>
                  <a:cubicBezTo>
                    <a:pt x="1966" y="13418"/>
                    <a:pt x="630" y="16036"/>
                    <a:pt x="184" y="17836"/>
                  </a:cubicBezTo>
                  <a:cubicBezTo>
                    <a:pt x="-261" y="19636"/>
                    <a:pt x="184" y="20618"/>
                    <a:pt x="6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708150" y="34036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739900" y="3302000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257300" y="3530600"/>
              <a:ext cx="450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6" y="16200"/>
                    <a:pt x="6693" y="10800"/>
                    <a:pt x="10293" y="7200"/>
                  </a:cubicBezTo>
                  <a:cubicBezTo>
                    <a:pt x="13893" y="3600"/>
                    <a:pt x="17746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519061" y="3614098"/>
              <a:ext cx="157340" cy="164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04" fill="norm" stroke="1" extrusionOk="0">
                  <a:moveTo>
                    <a:pt x="2400" y="2338"/>
                  </a:moveTo>
                  <a:cubicBezTo>
                    <a:pt x="2400" y="6439"/>
                    <a:pt x="2400" y="10540"/>
                    <a:pt x="1968" y="13958"/>
                  </a:cubicBezTo>
                  <a:cubicBezTo>
                    <a:pt x="1536" y="17376"/>
                    <a:pt x="672" y="20110"/>
                    <a:pt x="240" y="20793"/>
                  </a:cubicBezTo>
                  <a:cubicBezTo>
                    <a:pt x="-192" y="21477"/>
                    <a:pt x="-192" y="20110"/>
                    <a:pt x="1536" y="16555"/>
                  </a:cubicBezTo>
                  <a:cubicBezTo>
                    <a:pt x="3264" y="13001"/>
                    <a:pt x="6720" y="7259"/>
                    <a:pt x="9024" y="3978"/>
                  </a:cubicBezTo>
                  <a:cubicBezTo>
                    <a:pt x="11328" y="697"/>
                    <a:pt x="12480" y="-123"/>
                    <a:pt x="14352" y="14"/>
                  </a:cubicBezTo>
                  <a:cubicBezTo>
                    <a:pt x="16224" y="150"/>
                    <a:pt x="18816" y="1244"/>
                    <a:pt x="20112" y="4935"/>
                  </a:cubicBezTo>
                  <a:cubicBezTo>
                    <a:pt x="21408" y="8626"/>
                    <a:pt x="21408" y="14915"/>
                    <a:pt x="21408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854199" y="3207255"/>
              <a:ext cx="194608" cy="57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81" fill="norm" stroke="1" extrusionOk="0">
                  <a:moveTo>
                    <a:pt x="697" y="1421"/>
                  </a:moveTo>
                  <a:cubicBezTo>
                    <a:pt x="697" y="1021"/>
                    <a:pt x="697" y="621"/>
                    <a:pt x="1277" y="421"/>
                  </a:cubicBezTo>
                  <a:cubicBezTo>
                    <a:pt x="1858" y="221"/>
                    <a:pt x="3019" y="221"/>
                    <a:pt x="5458" y="181"/>
                  </a:cubicBezTo>
                  <a:cubicBezTo>
                    <a:pt x="7897" y="141"/>
                    <a:pt x="11613" y="61"/>
                    <a:pt x="14516" y="21"/>
                  </a:cubicBezTo>
                  <a:cubicBezTo>
                    <a:pt x="17419" y="-19"/>
                    <a:pt x="19510" y="-19"/>
                    <a:pt x="20555" y="181"/>
                  </a:cubicBezTo>
                  <a:cubicBezTo>
                    <a:pt x="21600" y="381"/>
                    <a:pt x="21600" y="781"/>
                    <a:pt x="20671" y="2181"/>
                  </a:cubicBezTo>
                  <a:cubicBezTo>
                    <a:pt x="19742" y="3581"/>
                    <a:pt x="17884" y="5981"/>
                    <a:pt x="16723" y="8301"/>
                  </a:cubicBezTo>
                  <a:cubicBezTo>
                    <a:pt x="15561" y="10621"/>
                    <a:pt x="15097" y="12861"/>
                    <a:pt x="14981" y="14461"/>
                  </a:cubicBezTo>
                  <a:cubicBezTo>
                    <a:pt x="14865" y="16061"/>
                    <a:pt x="15097" y="17021"/>
                    <a:pt x="15677" y="17741"/>
                  </a:cubicBezTo>
                  <a:cubicBezTo>
                    <a:pt x="16258" y="18461"/>
                    <a:pt x="17187" y="18941"/>
                    <a:pt x="17303" y="19341"/>
                  </a:cubicBezTo>
                  <a:cubicBezTo>
                    <a:pt x="17419" y="19741"/>
                    <a:pt x="16723" y="20061"/>
                    <a:pt x="13703" y="20421"/>
                  </a:cubicBezTo>
                  <a:cubicBezTo>
                    <a:pt x="10684" y="20781"/>
                    <a:pt x="5342" y="21181"/>
                    <a:pt x="0" y="2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305050" y="3511549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2298700" y="3644900"/>
              <a:ext cx="2349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2768599" y="3429997"/>
              <a:ext cx="393701" cy="3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531"/>
                  </a:moveTo>
                  <a:cubicBezTo>
                    <a:pt x="1742" y="17711"/>
                    <a:pt x="3484" y="13890"/>
                    <a:pt x="4587" y="11025"/>
                  </a:cubicBezTo>
                  <a:cubicBezTo>
                    <a:pt x="5690" y="8160"/>
                    <a:pt x="6155" y="6249"/>
                    <a:pt x="6387" y="4927"/>
                  </a:cubicBezTo>
                  <a:cubicBezTo>
                    <a:pt x="6619" y="3604"/>
                    <a:pt x="6619" y="2870"/>
                    <a:pt x="6677" y="1988"/>
                  </a:cubicBezTo>
                  <a:cubicBezTo>
                    <a:pt x="6735" y="1107"/>
                    <a:pt x="6852" y="78"/>
                    <a:pt x="6735" y="4"/>
                  </a:cubicBezTo>
                  <a:cubicBezTo>
                    <a:pt x="6619" y="-69"/>
                    <a:pt x="6271" y="813"/>
                    <a:pt x="5923" y="3311"/>
                  </a:cubicBezTo>
                  <a:cubicBezTo>
                    <a:pt x="5574" y="5809"/>
                    <a:pt x="5226" y="9923"/>
                    <a:pt x="5052" y="12935"/>
                  </a:cubicBezTo>
                  <a:cubicBezTo>
                    <a:pt x="4877" y="15947"/>
                    <a:pt x="4877" y="17858"/>
                    <a:pt x="5052" y="19107"/>
                  </a:cubicBezTo>
                  <a:cubicBezTo>
                    <a:pt x="5226" y="20355"/>
                    <a:pt x="5574" y="20943"/>
                    <a:pt x="6155" y="21237"/>
                  </a:cubicBezTo>
                  <a:cubicBezTo>
                    <a:pt x="6735" y="21531"/>
                    <a:pt x="7548" y="21531"/>
                    <a:pt x="8594" y="20502"/>
                  </a:cubicBezTo>
                  <a:cubicBezTo>
                    <a:pt x="9639" y="19474"/>
                    <a:pt x="10916" y="17417"/>
                    <a:pt x="12077" y="14845"/>
                  </a:cubicBezTo>
                  <a:cubicBezTo>
                    <a:pt x="13239" y="12274"/>
                    <a:pt x="14284" y="9188"/>
                    <a:pt x="15097" y="6984"/>
                  </a:cubicBezTo>
                  <a:cubicBezTo>
                    <a:pt x="15910" y="4780"/>
                    <a:pt x="16490" y="3458"/>
                    <a:pt x="16723" y="3604"/>
                  </a:cubicBezTo>
                  <a:cubicBezTo>
                    <a:pt x="16955" y="3751"/>
                    <a:pt x="16839" y="5368"/>
                    <a:pt x="16781" y="7204"/>
                  </a:cubicBezTo>
                  <a:cubicBezTo>
                    <a:pt x="16723" y="9041"/>
                    <a:pt x="16723" y="11098"/>
                    <a:pt x="17535" y="13009"/>
                  </a:cubicBezTo>
                  <a:cubicBezTo>
                    <a:pt x="18348" y="14919"/>
                    <a:pt x="19974" y="16682"/>
                    <a:pt x="21600" y="18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150455" y="3314700"/>
              <a:ext cx="675546" cy="37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336" fill="norm" stroke="1" extrusionOk="0">
                  <a:moveTo>
                    <a:pt x="78" y="11946"/>
                  </a:moveTo>
                  <a:cubicBezTo>
                    <a:pt x="11" y="12670"/>
                    <a:pt x="-57" y="13394"/>
                    <a:pt x="78" y="14299"/>
                  </a:cubicBezTo>
                  <a:cubicBezTo>
                    <a:pt x="213" y="15204"/>
                    <a:pt x="551" y="16291"/>
                    <a:pt x="888" y="17497"/>
                  </a:cubicBezTo>
                  <a:cubicBezTo>
                    <a:pt x="1226" y="18704"/>
                    <a:pt x="1563" y="20031"/>
                    <a:pt x="1901" y="20755"/>
                  </a:cubicBezTo>
                  <a:cubicBezTo>
                    <a:pt x="2238" y="21479"/>
                    <a:pt x="2576" y="21600"/>
                    <a:pt x="3386" y="20695"/>
                  </a:cubicBezTo>
                  <a:cubicBezTo>
                    <a:pt x="4196" y="19790"/>
                    <a:pt x="5478" y="17859"/>
                    <a:pt x="7098" y="15566"/>
                  </a:cubicBezTo>
                  <a:cubicBezTo>
                    <a:pt x="8718" y="13274"/>
                    <a:pt x="10676" y="10619"/>
                    <a:pt x="12532" y="8266"/>
                  </a:cubicBezTo>
                  <a:cubicBezTo>
                    <a:pt x="14388" y="5913"/>
                    <a:pt x="16143" y="3861"/>
                    <a:pt x="17628" y="2534"/>
                  </a:cubicBezTo>
                  <a:cubicBezTo>
                    <a:pt x="19113" y="1207"/>
                    <a:pt x="20328" y="603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692150" y="4817533"/>
              <a:ext cx="419100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" y="20244"/>
                    <a:pt x="1091" y="18888"/>
                    <a:pt x="2073" y="16709"/>
                  </a:cubicBezTo>
                  <a:cubicBezTo>
                    <a:pt x="3055" y="14529"/>
                    <a:pt x="4473" y="11526"/>
                    <a:pt x="5400" y="8766"/>
                  </a:cubicBezTo>
                  <a:cubicBezTo>
                    <a:pt x="6327" y="6005"/>
                    <a:pt x="6764" y="3487"/>
                    <a:pt x="6873" y="1986"/>
                  </a:cubicBezTo>
                  <a:cubicBezTo>
                    <a:pt x="6982" y="484"/>
                    <a:pt x="6764" y="0"/>
                    <a:pt x="6545" y="0"/>
                  </a:cubicBezTo>
                  <a:cubicBezTo>
                    <a:pt x="6327" y="0"/>
                    <a:pt x="6109" y="484"/>
                    <a:pt x="5945" y="2131"/>
                  </a:cubicBezTo>
                  <a:cubicBezTo>
                    <a:pt x="5782" y="3778"/>
                    <a:pt x="5673" y="6587"/>
                    <a:pt x="5836" y="9105"/>
                  </a:cubicBezTo>
                  <a:cubicBezTo>
                    <a:pt x="6000" y="11623"/>
                    <a:pt x="6436" y="13851"/>
                    <a:pt x="6764" y="15256"/>
                  </a:cubicBezTo>
                  <a:cubicBezTo>
                    <a:pt x="7091" y="16660"/>
                    <a:pt x="7309" y="17241"/>
                    <a:pt x="7691" y="17629"/>
                  </a:cubicBezTo>
                  <a:cubicBezTo>
                    <a:pt x="8073" y="18016"/>
                    <a:pt x="8618" y="18210"/>
                    <a:pt x="9164" y="17968"/>
                  </a:cubicBezTo>
                  <a:cubicBezTo>
                    <a:pt x="9709" y="17726"/>
                    <a:pt x="10255" y="17048"/>
                    <a:pt x="11073" y="15498"/>
                  </a:cubicBezTo>
                  <a:cubicBezTo>
                    <a:pt x="11891" y="13948"/>
                    <a:pt x="12982" y="11526"/>
                    <a:pt x="13855" y="9105"/>
                  </a:cubicBezTo>
                  <a:cubicBezTo>
                    <a:pt x="14727" y="6683"/>
                    <a:pt x="15382" y="4262"/>
                    <a:pt x="15709" y="2809"/>
                  </a:cubicBezTo>
                  <a:cubicBezTo>
                    <a:pt x="16036" y="1356"/>
                    <a:pt x="16036" y="872"/>
                    <a:pt x="15927" y="920"/>
                  </a:cubicBezTo>
                  <a:cubicBezTo>
                    <a:pt x="15818" y="969"/>
                    <a:pt x="15600" y="1550"/>
                    <a:pt x="15709" y="3003"/>
                  </a:cubicBezTo>
                  <a:cubicBezTo>
                    <a:pt x="15818" y="4456"/>
                    <a:pt x="16255" y="6780"/>
                    <a:pt x="17291" y="8572"/>
                  </a:cubicBezTo>
                  <a:cubicBezTo>
                    <a:pt x="18327" y="10364"/>
                    <a:pt x="19964" y="11623"/>
                    <a:pt x="21600" y="12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82914" y="4523157"/>
              <a:ext cx="171187" cy="22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15" fill="norm" stroke="1" extrusionOk="0">
                  <a:moveTo>
                    <a:pt x="3967" y="10015"/>
                  </a:moveTo>
                  <a:cubicBezTo>
                    <a:pt x="2900" y="10615"/>
                    <a:pt x="1834" y="11215"/>
                    <a:pt x="1167" y="12615"/>
                  </a:cubicBezTo>
                  <a:cubicBezTo>
                    <a:pt x="500" y="14015"/>
                    <a:pt x="234" y="16215"/>
                    <a:pt x="100" y="17815"/>
                  </a:cubicBezTo>
                  <a:cubicBezTo>
                    <a:pt x="-33" y="19415"/>
                    <a:pt x="-33" y="20415"/>
                    <a:pt x="100" y="20215"/>
                  </a:cubicBezTo>
                  <a:cubicBezTo>
                    <a:pt x="234" y="20015"/>
                    <a:pt x="500" y="18615"/>
                    <a:pt x="1700" y="15615"/>
                  </a:cubicBezTo>
                  <a:cubicBezTo>
                    <a:pt x="2900" y="12615"/>
                    <a:pt x="5034" y="8015"/>
                    <a:pt x="6634" y="4815"/>
                  </a:cubicBezTo>
                  <a:cubicBezTo>
                    <a:pt x="8234" y="1615"/>
                    <a:pt x="9300" y="-185"/>
                    <a:pt x="10367" y="15"/>
                  </a:cubicBezTo>
                  <a:cubicBezTo>
                    <a:pt x="11434" y="215"/>
                    <a:pt x="12500" y="2415"/>
                    <a:pt x="14367" y="6315"/>
                  </a:cubicBezTo>
                  <a:cubicBezTo>
                    <a:pt x="16234" y="10215"/>
                    <a:pt x="18900" y="15815"/>
                    <a:pt x="21567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1244600" y="4867772"/>
              <a:ext cx="1651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985" y="12302"/>
                    <a:pt x="9969" y="4448"/>
                    <a:pt x="13569" y="1502"/>
                  </a:cubicBezTo>
                  <a:cubicBezTo>
                    <a:pt x="17169" y="-1443"/>
                    <a:pt x="19385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1295400" y="4984750"/>
              <a:ext cx="177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864783" y="4602039"/>
              <a:ext cx="313267" cy="286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9411" y="2492"/>
                  </a:moveTo>
                  <a:cubicBezTo>
                    <a:pt x="19849" y="1389"/>
                    <a:pt x="20286" y="285"/>
                    <a:pt x="19849" y="48"/>
                  </a:cubicBezTo>
                  <a:cubicBezTo>
                    <a:pt x="19411" y="-188"/>
                    <a:pt x="18097" y="443"/>
                    <a:pt x="15397" y="1862"/>
                  </a:cubicBezTo>
                  <a:cubicBezTo>
                    <a:pt x="12697" y="3281"/>
                    <a:pt x="8611" y="5488"/>
                    <a:pt x="6130" y="6828"/>
                  </a:cubicBezTo>
                  <a:cubicBezTo>
                    <a:pt x="3649" y="8168"/>
                    <a:pt x="2773" y="8641"/>
                    <a:pt x="2700" y="9114"/>
                  </a:cubicBezTo>
                  <a:cubicBezTo>
                    <a:pt x="2627" y="9587"/>
                    <a:pt x="3357" y="10060"/>
                    <a:pt x="5254" y="10218"/>
                  </a:cubicBezTo>
                  <a:cubicBezTo>
                    <a:pt x="7151" y="10376"/>
                    <a:pt x="10216" y="10218"/>
                    <a:pt x="12114" y="10218"/>
                  </a:cubicBezTo>
                  <a:cubicBezTo>
                    <a:pt x="14011" y="10218"/>
                    <a:pt x="14741" y="10376"/>
                    <a:pt x="14814" y="10848"/>
                  </a:cubicBezTo>
                  <a:cubicBezTo>
                    <a:pt x="14886" y="11321"/>
                    <a:pt x="14303" y="12110"/>
                    <a:pt x="12332" y="13529"/>
                  </a:cubicBezTo>
                  <a:cubicBezTo>
                    <a:pt x="10362" y="14948"/>
                    <a:pt x="7005" y="16997"/>
                    <a:pt x="4962" y="18180"/>
                  </a:cubicBezTo>
                  <a:cubicBezTo>
                    <a:pt x="2919" y="19362"/>
                    <a:pt x="2189" y="19678"/>
                    <a:pt x="1459" y="20072"/>
                  </a:cubicBezTo>
                  <a:cubicBezTo>
                    <a:pt x="730" y="20466"/>
                    <a:pt x="0" y="20939"/>
                    <a:pt x="0" y="21176"/>
                  </a:cubicBezTo>
                  <a:cubicBezTo>
                    <a:pt x="0" y="21412"/>
                    <a:pt x="730" y="21412"/>
                    <a:pt x="3868" y="21018"/>
                  </a:cubicBezTo>
                  <a:cubicBezTo>
                    <a:pt x="7005" y="20624"/>
                    <a:pt x="12551" y="19835"/>
                    <a:pt x="15908" y="19284"/>
                  </a:cubicBezTo>
                  <a:cubicBezTo>
                    <a:pt x="19265" y="18732"/>
                    <a:pt x="20432" y="18416"/>
                    <a:pt x="21600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184399" y="4654550"/>
              <a:ext cx="3048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571"/>
                    <a:pt x="7200" y="5143"/>
                    <a:pt x="10800" y="8743"/>
                  </a:cubicBezTo>
                  <a:cubicBezTo>
                    <a:pt x="14400" y="12343"/>
                    <a:pt x="18000" y="169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277921" y="4599516"/>
              <a:ext cx="160479" cy="277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75" fill="norm" stroke="1" extrusionOk="0">
                  <a:moveTo>
                    <a:pt x="21268" y="325"/>
                  </a:moveTo>
                  <a:cubicBezTo>
                    <a:pt x="19865" y="0"/>
                    <a:pt x="18463" y="-325"/>
                    <a:pt x="16359" y="649"/>
                  </a:cubicBezTo>
                  <a:cubicBezTo>
                    <a:pt x="14255" y="1624"/>
                    <a:pt x="11450" y="3898"/>
                    <a:pt x="8504" y="7146"/>
                  </a:cubicBezTo>
                  <a:cubicBezTo>
                    <a:pt x="5559" y="10394"/>
                    <a:pt x="2473" y="14616"/>
                    <a:pt x="1071" y="17134"/>
                  </a:cubicBezTo>
                  <a:cubicBezTo>
                    <a:pt x="-332" y="19651"/>
                    <a:pt x="-51" y="20463"/>
                    <a:pt x="229" y="212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518833" y="4762500"/>
              <a:ext cx="846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64"/>
                    <a:pt x="0" y="11127"/>
                    <a:pt x="0" y="14727"/>
                  </a:cubicBezTo>
                  <a:cubicBezTo>
                    <a:pt x="0" y="18327"/>
                    <a:pt x="10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501899" y="4643500"/>
              <a:ext cx="114286" cy="54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530" fill="norm" stroke="1" extrusionOk="0">
                  <a:moveTo>
                    <a:pt x="7069" y="8976"/>
                  </a:moveTo>
                  <a:cubicBezTo>
                    <a:pt x="5105" y="8976"/>
                    <a:pt x="3142" y="8976"/>
                    <a:pt x="2553" y="10976"/>
                  </a:cubicBezTo>
                  <a:cubicBezTo>
                    <a:pt x="1964" y="12976"/>
                    <a:pt x="2749" y="16976"/>
                    <a:pt x="4516" y="18976"/>
                  </a:cubicBezTo>
                  <a:cubicBezTo>
                    <a:pt x="6284" y="20976"/>
                    <a:pt x="9033" y="20976"/>
                    <a:pt x="11782" y="19376"/>
                  </a:cubicBezTo>
                  <a:cubicBezTo>
                    <a:pt x="14531" y="17776"/>
                    <a:pt x="17280" y="14576"/>
                    <a:pt x="19047" y="10976"/>
                  </a:cubicBezTo>
                  <a:cubicBezTo>
                    <a:pt x="20815" y="7376"/>
                    <a:pt x="21600" y="3376"/>
                    <a:pt x="21011" y="1376"/>
                  </a:cubicBezTo>
                  <a:cubicBezTo>
                    <a:pt x="20422" y="-624"/>
                    <a:pt x="18458" y="-624"/>
                    <a:pt x="14727" y="2576"/>
                  </a:cubicBezTo>
                  <a:cubicBezTo>
                    <a:pt x="10996" y="5776"/>
                    <a:pt x="5498" y="12176"/>
                    <a:pt x="0" y="18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2063749" y="5003800"/>
              <a:ext cx="558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36" y="18720"/>
                    <a:pt x="5073" y="15840"/>
                    <a:pt x="7814" y="12960"/>
                  </a:cubicBezTo>
                  <a:cubicBezTo>
                    <a:pt x="10555" y="10080"/>
                    <a:pt x="13500" y="7200"/>
                    <a:pt x="15832" y="5040"/>
                  </a:cubicBezTo>
                  <a:cubicBezTo>
                    <a:pt x="18164" y="2880"/>
                    <a:pt x="1988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2228850" y="5154920"/>
              <a:ext cx="260350" cy="261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3733"/>
                  </a:moveTo>
                  <a:cubicBezTo>
                    <a:pt x="527" y="7708"/>
                    <a:pt x="1054" y="11682"/>
                    <a:pt x="1317" y="14101"/>
                  </a:cubicBezTo>
                  <a:cubicBezTo>
                    <a:pt x="1580" y="16521"/>
                    <a:pt x="1580" y="17385"/>
                    <a:pt x="1580" y="18335"/>
                  </a:cubicBezTo>
                  <a:cubicBezTo>
                    <a:pt x="1580" y="19285"/>
                    <a:pt x="1580" y="20322"/>
                    <a:pt x="1580" y="20322"/>
                  </a:cubicBezTo>
                  <a:cubicBezTo>
                    <a:pt x="1580" y="20322"/>
                    <a:pt x="1580" y="19285"/>
                    <a:pt x="2283" y="16434"/>
                  </a:cubicBezTo>
                  <a:cubicBezTo>
                    <a:pt x="2985" y="13583"/>
                    <a:pt x="4390" y="8917"/>
                    <a:pt x="5795" y="5893"/>
                  </a:cubicBezTo>
                  <a:cubicBezTo>
                    <a:pt x="7200" y="2869"/>
                    <a:pt x="8605" y="1487"/>
                    <a:pt x="9834" y="709"/>
                  </a:cubicBezTo>
                  <a:cubicBezTo>
                    <a:pt x="11063" y="-68"/>
                    <a:pt x="12117" y="-241"/>
                    <a:pt x="13346" y="364"/>
                  </a:cubicBezTo>
                  <a:cubicBezTo>
                    <a:pt x="14576" y="969"/>
                    <a:pt x="15980" y="2351"/>
                    <a:pt x="16420" y="4425"/>
                  </a:cubicBezTo>
                  <a:cubicBezTo>
                    <a:pt x="16859" y="6498"/>
                    <a:pt x="16332" y="9263"/>
                    <a:pt x="16244" y="11596"/>
                  </a:cubicBezTo>
                  <a:cubicBezTo>
                    <a:pt x="16156" y="13929"/>
                    <a:pt x="16507" y="15829"/>
                    <a:pt x="17473" y="17385"/>
                  </a:cubicBezTo>
                  <a:cubicBezTo>
                    <a:pt x="18439" y="18940"/>
                    <a:pt x="20020" y="20149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438649" y="888999"/>
              <a:ext cx="241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5200"/>
                    <a:pt x="1516" y="8800"/>
                    <a:pt x="2274" y="5000"/>
                  </a:cubicBezTo>
                  <a:cubicBezTo>
                    <a:pt x="3032" y="1200"/>
                    <a:pt x="3789" y="0"/>
                    <a:pt x="4547" y="200"/>
                  </a:cubicBezTo>
                  <a:cubicBezTo>
                    <a:pt x="5305" y="400"/>
                    <a:pt x="6063" y="2000"/>
                    <a:pt x="7295" y="4600"/>
                  </a:cubicBezTo>
                  <a:cubicBezTo>
                    <a:pt x="8526" y="7200"/>
                    <a:pt x="10232" y="10800"/>
                    <a:pt x="11653" y="12600"/>
                  </a:cubicBezTo>
                  <a:cubicBezTo>
                    <a:pt x="13074" y="14400"/>
                    <a:pt x="14211" y="14400"/>
                    <a:pt x="15821" y="12000"/>
                  </a:cubicBezTo>
                  <a:cubicBezTo>
                    <a:pt x="17432" y="9600"/>
                    <a:pt x="19516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4495800" y="736599"/>
              <a:ext cx="635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4495799" y="634999"/>
              <a:ext cx="31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4578349" y="76834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4597400" y="68579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4651115" y="537633"/>
              <a:ext cx="95755" cy="29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308" fill="norm" stroke="1" extrusionOk="0">
                  <a:moveTo>
                    <a:pt x="13440" y="15779"/>
                  </a:moveTo>
                  <a:cubicBezTo>
                    <a:pt x="12032" y="15013"/>
                    <a:pt x="10623" y="14247"/>
                    <a:pt x="8745" y="14094"/>
                  </a:cubicBezTo>
                  <a:cubicBezTo>
                    <a:pt x="6866" y="13940"/>
                    <a:pt x="4519" y="14400"/>
                    <a:pt x="2875" y="15319"/>
                  </a:cubicBezTo>
                  <a:cubicBezTo>
                    <a:pt x="1232" y="16238"/>
                    <a:pt x="293" y="17617"/>
                    <a:pt x="58" y="18689"/>
                  </a:cubicBezTo>
                  <a:cubicBezTo>
                    <a:pt x="-177" y="19762"/>
                    <a:pt x="293" y="20528"/>
                    <a:pt x="1701" y="20987"/>
                  </a:cubicBezTo>
                  <a:cubicBezTo>
                    <a:pt x="3110" y="21447"/>
                    <a:pt x="5458" y="21600"/>
                    <a:pt x="8745" y="20145"/>
                  </a:cubicBezTo>
                  <a:cubicBezTo>
                    <a:pt x="12032" y="18689"/>
                    <a:pt x="16258" y="15626"/>
                    <a:pt x="18606" y="12255"/>
                  </a:cubicBezTo>
                  <a:cubicBezTo>
                    <a:pt x="20953" y="8885"/>
                    <a:pt x="21423" y="5209"/>
                    <a:pt x="21188" y="2987"/>
                  </a:cubicBezTo>
                  <a:cubicBezTo>
                    <a:pt x="20953" y="766"/>
                    <a:pt x="20014" y="0"/>
                    <a:pt x="19075" y="0"/>
                  </a:cubicBezTo>
                  <a:cubicBezTo>
                    <a:pt x="18136" y="0"/>
                    <a:pt x="17197" y="766"/>
                    <a:pt x="16258" y="4060"/>
                  </a:cubicBezTo>
                  <a:cubicBezTo>
                    <a:pt x="15319" y="7353"/>
                    <a:pt x="14380" y="13174"/>
                    <a:pt x="13440" y="18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4603749" y="75564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819650" y="761999"/>
              <a:ext cx="133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138"/>
                    <a:pt x="4800" y="6277"/>
                    <a:pt x="8057" y="9692"/>
                  </a:cubicBezTo>
                  <a:cubicBezTo>
                    <a:pt x="11314" y="13108"/>
                    <a:pt x="15429" y="16800"/>
                    <a:pt x="17829" y="18831"/>
                  </a:cubicBezTo>
                  <a:cubicBezTo>
                    <a:pt x="20229" y="20862"/>
                    <a:pt x="20914" y="212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787899" y="793749"/>
              <a:ext cx="209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728"/>
                    <a:pt x="15055" y="3456"/>
                    <a:pt x="11455" y="6624"/>
                  </a:cubicBezTo>
                  <a:cubicBezTo>
                    <a:pt x="7855" y="9792"/>
                    <a:pt x="3927" y="14400"/>
                    <a:pt x="1964" y="17136"/>
                  </a:cubicBezTo>
                  <a:cubicBezTo>
                    <a:pt x="0" y="19872"/>
                    <a:pt x="0" y="2073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9158401" y="3788833"/>
              <a:ext cx="225891" cy="3488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600" fill="norm" stroke="1" extrusionOk="0">
                  <a:moveTo>
                    <a:pt x="19639" y="131"/>
                  </a:moveTo>
                  <a:cubicBezTo>
                    <a:pt x="19439" y="66"/>
                    <a:pt x="19239" y="0"/>
                    <a:pt x="19039" y="0"/>
                  </a:cubicBezTo>
                  <a:cubicBezTo>
                    <a:pt x="18839" y="0"/>
                    <a:pt x="18639" y="66"/>
                    <a:pt x="19039" y="242"/>
                  </a:cubicBezTo>
                  <a:cubicBezTo>
                    <a:pt x="19439" y="419"/>
                    <a:pt x="20439" y="708"/>
                    <a:pt x="20939" y="1088"/>
                  </a:cubicBezTo>
                  <a:cubicBezTo>
                    <a:pt x="21439" y="1468"/>
                    <a:pt x="21439" y="1940"/>
                    <a:pt x="21139" y="2451"/>
                  </a:cubicBezTo>
                  <a:cubicBezTo>
                    <a:pt x="20839" y="2962"/>
                    <a:pt x="20239" y="3513"/>
                    <a:pt x="19739" y="4043"/>
                  </a:cubicBezTo>
                  <a:cubicBezTo>
                    <a:pt x="19239" y="4574"/>
                    <a:pt x="18839" y="5085"/>
                    <a:pt x="18539" y="5551"/>
                  </a:cubicBezTo>
                  <a:cubicBezTo>
                    <a:pt x="18239" y="6016"/>
                    <a:pt x="18039" y="6435"/>
                    <a:pt x="17939" y="6875"/>
                  </a:cubicBezTo>
                  <a:cubicBezTo>
                    <a:pt x="17839" y="7314"/>
                    <a:pt x="17839" y="7772"/>
                    <a:pt x="17639" y="8244"/>
                  </a:cubicBezTo>
                  <a:cubicBezTo>
                    <a:pt x="17439" y="8716"/>
                    <a:pt x="17039" y="9201"/>
                    <a:pt x="16739" y="9679"/>
                  </a:cubicBezTo>
                  <a:cubicBezTo>
                    <a:pt x="16439" y="10158"/>
                    <a:pt x="16239" y="10630"/>
                    <a:pt x="16039" y="11108"/>
                  </a:cubicBezTo>
                  <a:cubicBezTo>
                    <a:pt x="15839" y="11586"/>
                    <a:pt x="15639" y="12071"/>
                    <a:pt x="15339" y="12563"/>
                  </a:cubicBezTo>
                  <a:cubicBezTo>
                    <a:pt x="15039" y="13054"/>
                    <a:pt x="14639" y="13552"/>
                    <a:pt x="14139" y="14044"/>
                  </a:cubicBezTo>
                  <a:cubicBezTo>
                    <a:pt x="13639" y="14535"/>
                    <a:pt x="13039" y="15020"/>
                    <a:pt x="12439" y="15492"/>
                  </a:cubicBezTo>
                  <a:cubicBezTo>
                    <a:pt x="11839" y="15964"/>
                    <a:pt x="11239" y="16423"/>
                    <a:pt x="10339" y="16927"/>
                  </a:cubicBezTo>
                  <a:cubicBezTo>
                    <a:pt x="9439" y="17432"/>
                    <a:pt x="8239" y="17983"/>
                    <a:pt x="6839" y="18526"/>
                  </a:cubicBezTo>
                  <a:cubicBezTo>
                    <a:pt x="5439" y="19070"/>
                    <a:pt x="3839" y="19608"/>
                    <a:pt x="2539" y="20093"/>
                  </a:cubicBezTo>
                  <a:cubicBezTo>
                    <a:pt x="1239" y="20578"/>
                    <a:pt x="239" y="21010"/>
                    <a:pt x="39" y="21253"/>
                  </a:cubicBezTo>
                  <a:cubicBezTo>
                    <a:pt x="-161" y="21495"/>
                    <a:pt x="439" y="21548"/>
                    <a:pt x="10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9356230" y="3511550"/>
              <a:ext cx="278497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619" y="21600"/>
                  </a:moveTo>
                  <a:cubicBezTo>
                    <a:pt x="553" y="20250"/>
                    <a:pt x="487" y="18900"/>
                    <a:pt x="414" y="18000"/>
                  </a:cubicBezTo>
                  <a:cubicBezTo>
                    <a:pt x="340" y="17100"/>
                    <a:pt x="258" y="16650"/>
                    <a:pt x="168" y="16200"/>
                  </a:cubicBezTo>
                  <a:cubicBezTo>
                    <a:pt x="77" y="15750"/>
                    <a:pt x="-21" y="15300"/>
                    <a:pt x="4" y="14850"/>
                  </a:cubicBezTo>
                  <a:cubicBezTo>
                    <a:pt x="28" y="14400"/>
                    <a:pt x="176" y="13950"/>
                    <a:pt x="537" y="13425"/>
                  </a:cubicBezTo>
                  <a:cubicBezTo>
                    <a:pt x="897" y="12900"/>
                    <a:pt x="1471" y="12300"/>
                    <a:pt x="2095" y="11775"/>
                  </a:cubicBezTo>
                  <a:cubicBezTo>
                    <a:pt x="2718" y="11250"/>
                    <a:pt x="3390" y="10800"/>
                    <a:pt x="4063" y="10275"/>
                  </a:cubicBezTo>
                  <a:cubicBezTo>
                    <a:pt x="4735" y="9750"/>
                    <a:pt x="5408" y="9150"/>
                    <a:pt x="6006" y="8625"/>
                  </a:cubicBezTo>
                  <a:cubicBezTo>
                    <a:pt x="6605" y="8100"/>
                    <a:pt x="7130" y="7650"/>
                    <a:pt x="7687" y="7200"/>
                  </a:cubicBezTo>
                  <a:cubicBezTo>
                    <a:pt x="8245" y="6750"/>
                    <a:pt x="8835" y="6300"/>
                    <a:pt x="9442" y="5925"/>
                  </a:cubicBezTo>
                  <a:cubicBezTo>
                    <a:pt x="10049" y="5550"/>
                    <a:pt x="10672" y="5250"/>
                    <a:pt x="11263" y="4950"/>
                  </a:cubicBezTo>
                  <a:cubicBezTo>
                    <a:pt x="11853" y="4650"/>
                    <a:pt x="12411" y="4350"/>
                    <a:pt x="12985" y="4050"/>
                  </a:cubicBezTo>
                  <a:cubicBezTo>
                    <a:pt x="13559" y="3750"/>
                    <a:pt x="14149" y="3450"/>
                    <a:pt x="14805" y="3225"/>
                  </a:cubicBezTo>
                  <a:cubicBezTo>
                    <a:pt x="15461" y="3000"/>
                    <a:pt x="16183" y="2850"/>
                    <a:pt x="16888" y="2625"/>
                  </a:cubicBezTo>
                  <a:cubicBezTo>
                    <a:pt x="17594" y="2400"/>
                    <a:pt x="18282" y="2100"/>
                    <a:pt x="18930" y="1725"/>
                  </a:cubicBezTo>
                  <a:cubicBezTo>
                    <a:pt x="19578" y="1350"/>
                    <a:pt x="20185" y="900"/>
                    <a:pt x="20620" y="600"/>
                  </a:cubicBezTo>
                  <a:cubicBezTo>
                    <a:pt x="21054" y="300"/>
                    <a:pt x="21317" y="150"/>
                    <a:pt x="215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9513950" y="3910933"/>
              <a:ext cx="195200" cy="23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046" fill="norm" stroke="1" extrusionOk="0">
                  <a:moveTo>
                    <a:pt x="15148" y="5268"/>
                  </a:moveTo>
                  <a:cubicBezTo>
                    <a:pt x="16077" y="4689"/>
                    <a:pt x="17006" y="4111"/>
                    <a:pt x="17819" y="3243"/>
                  </a:cubicBezTo>
                  <a:cubicBezTo>
                    <a:pt x="18632" y="2375"/>
                    <a:pt x="19329" y="1218"/>
                    <a:pt x="19096" y="543"/>
                  </a:cubicBezTo>
                  <a:cubicBezTo>
                    <a:pt x="18864" y="-132"/>
                    <a:pt x="17703" y="-325"/>
                    <a:pt x="15264" y="832"/>
                  </a:cubicBezTo>
                  <a:cubicBezTo>
                    <a:pt x="12825" y="1989"/>
                    <a:pt x="9109" y="4496"/>
                    <a:pt x="6322" y="7582"/>
                  </a:cubicBezTo>
                  <a:cubicBezTo>
                    <a:pt x="3535" y="10668"/>
                    <a:pt x="1677" y="14332"/>
                    <a:pt x="748" y="16646"/>
                  </a:cubicBezTo>
                  <a:cubicBezTo>
                    <a:pt x="-181" y="18961"/>
                    <a:pt x="-181" y="19925"/>
                    <a:pt x="400" y="20504"/>
                  </a:cubicBezTo>
                  <a:cubicBezTo>
                    <a:pt x="980" y="21082"/>
                    <a:pt x="2142" y="21275"/>
                    <a:pt x="5045" y="20696"/>
                  </a:cubicBezTo>
                  <a:cubicBezTo>
                    <a:pt x="7948" y="20118"/>
                    <a:pt x="12593" y="18768"/>
                    <a:pt x="15613" y="17514"/>
                  </a:cubicBezTo>
                  <a:cubicBezTo>
                    <a:pt x="18632" y="16261"/>
                    <a:pt x="20025" y="15104"/>
                    <a:pt x="21419" y="13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9729788" y="3905249"/>
              <a:ext cx="131763" cy="20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84" fill="norm" stroke="1" extrusionOk="0">
                  <a:moveTo>
                    <a:pt x="10029" y="0"/>
                  </a:moveTo>
                  <a:cubicBezTo>
                    <a:pt x="7972" y="1781"/>
                    <a:pt x="5914" y="3563"/>
                    <a:pt x="4200" y="6680"/>
                  </a:cubicBezTo>
                  <a:cubicBezTo>
                    <a:pt x="2486" y="9798"/>
                    <a:pt x="1114" y="14252"/>
                    <a:pt x="429" y="17035"/>
                  </a:cubicBezTo>
                  <a:cubicBezTo>
                    <a:pt x="-257" y="19819"/>
                    <a:pt x="-257" y="20932"/>
                    <a:pt x="1457" y="21266"/>
                  </a:cubicBezTo>
                  <a:cubicBezTo>
                    <a:pt x="3172" y="21600"/>
                    <a:pt x="6600" y="21155"/>
                    <a:pt x="10200" y="20821"/>
                  </a:cubicBezTo>
                  <a:cubicBezTo>
                    <a:pt x="13800" y="20487"/>
                    <a:pt x="17572" y="20264"/>
                    <a:pt x="21343" y="200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9956799" y="39497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9886950" y="3879849"/>
              <a:ext cx="2286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6364"/>
                    <a:pt x="6400" y="11127"/>
                    <a:pt x="10000" y="7527"/>
                  </a:cubicBezTo>
                  <a:cubicBezTo>
                    <a:pt x="13600" y="3927"/>
                    <a:pt x="17600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9518649" y="4140200"/>
              <a:ext cx="533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43" y="16457"/>
                    <a:pt x="6686" y="11314"/>
                    <a:pt x="9771" y="7971"/>
                  </a:cubicBezTo>
                  <a:cubicBezTo>
                    <a:pt x="12857" y="4629"/>
                    <a:pt x="15686" y="3086"/>
                    <a:pt x="17614" y="2057"/>
                  </a:cubicBezTo>
                  <a:cubicBezTo>
                    <a:pt x="19543" y="1029"/>
                    <a:pt x="20571" y="5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9728200" y="4146549"/>
              <a:ext cx="304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50" y="16650"/>
                    <a:pt x="10500" y="11700"/>
                    <a:pt x="14100" y="8100"/>
                  </a:cubicBezTo>
                  <a:cubicBezTo>
                    <a:pt x="17700" y="4500"/>
                    <a:pt x="19650" y="225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10210800" y="3956049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10236199" y="4076699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10401299" y="3861578"/>
              <a:ext cx="254001" cy="40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1080" y="5941"/>
                  </a:moveTo>
                  <a:cubicBezTo>
                    <a:pt x="540" y="5498"/>
                    <a:pt x="0" y="5055"/>
                    <a:pt x="0" y="4335"/>
                  </a:cubicBezTo>
                  <a:cubicBezTo>
                    <a:pt x="0" y="3615"/>
                    <a:pt x="540" y="2618"/>
                    <a:pt x="1350" y="1898"/>
                  </a:cubicBezTo>
                  <a:cubicBezTo>
                    <a:pt x="2160" y="1178"/>
                    <a:pt x="3240" y="735"/>
                    <a:pt x="4320" y="403"/>
                  </a:cubicBezTo>
                  <a:cubicBezTo>
                    <a:pt x="5400" y="71"/>
                    <a:pt x="6480" y="-151"/>
                    <a:pt x="7110" y="126"/>
                  </a:cubicBezTo>
                  <a:cubicBezTo>
                    <a:pt x="7740" y="403"/>
                    <a:pt x="7920" y="1178"/>
                    <a:pt x="7470" y="2840"/>
                  </a:cubicBezTo>
                  <a:cubicBezTo>
                    <a:pt x="7020" y="4501"/>
                    <a:pt x="5940" y="7049"/>
                    <a:pt x="5130" y="8544"/>
                  </a:cubicBezTo>
                  <a:cubicBezTo>
                    <a:pt x="4320" y="10040"/>
                    <a:pt x="3780" y="10483"/>
                    <a:pt x="3150" y="10926"/>
                  </a:cubicBezTo>
                  <a:cubicBezTo>
                    <a:pt x="2520" y="11369"/>
                    <a:pt x="1800" y="11812"/>
                    <a:pt x="1440" y="11646"/>
                  </a:cubicBezTo>
                  <a:cubicBezTo>
                    <a:pt x="1080" y="11480"/>
                    <a:pt x="1080" y="10704"/>
                    <a:pt x="2430" y="9264"/>
                  </a:cubicBezTo>
                  <a:cubicBezTo>
                    <a:pt x="3780" y="7824"/>
                    <a:pt x="6480" y="5720"/>
                    <a:pt x="8190" y="4391"/>
                  </a:cubicBezTo>
                  <a:cubicBezTo>
                    <a:pt x="9900" y="3061"/>
                    <a:pt x="10620" y="2507"/>
                    <a:pt x="11520" y="1898"/>
                  </a:cubicBezTo>
                  <a:cubicBezTo>
                    <a:pt x="12420" y="1289"/>
                    <a:pt x="13500" y="624"/>
                    <a:pt x="13860" y="569"/>
                  </a:cubicBezTo>
                  <a:cubicBezTo>
                    <a:pt x="14220" y="514"/>
                    <a:pt x="13860" y="1067"/>
                    <a:pt x="12600" y="3006"/>
                  </a:cubicBezTo>
                  <a:cubicBezTo>
                    <a:pt x="11340" y="4944"/>
                    <a:pt x="9180" y="8267"/>
                    <a:pt x="7830" y="11258"/>
                  </a:cubicBezTo>
                  <a:cubicBezTo>
                    <a:pt x="6480" y="14249"/>
                    <a:pt x="5940" y="16907"/>
                    <a:pt x="5670" y="18514"/>
                  </a:cubicBezTo>
                  <a:cubicBezTo>
                    <a:pt x="5400" y="20120"/>
                    <a:pt x="5400" y="20674"/>
                    <a:pt x="5850" y="21006"/>
                  </a:cubicBezTo>
                  <a:cubicBezTo>
                    <a:pt x="6300" y="21338"/>
                    <a:pt x="7200" y="21449"/>
                    <a:pt x="8370" y="20840"/>
                  </a:cubicBezTo>
                  <a:cubicBezTo>
                    <a:pt x="9540" y="20231"/>
                    <a:pt x="10980" y="18901"/>
                    <a:pt x="11880" y="17240"/>
                  </a:cubicBezTo>
                  <a:cubicBezTo>
                    <a:pt x="12780" y="15578"/>
                    <a:pt x="13140" y="13584"/>
                    <a:pt x="13050" y="12366"/>
                  </a:cubicBezTo>
                  <a:cubicBezTo>
                    <a:pt x="12960" y="11147"/>
                    <a:pt x="12420" y="10704"/>
                    <a:pt x="12870" y="10483"/>
                  </a:cubicBezTo>
                  <a:cubicBezTo>
                    <a:pt x="13320" y="10261"/>
                    <a:pt x="14760" y="10261"/>
                    <a:pt x="16380" y="10206"/>
                  </a:cubicBezTo>
                  <a:cubicBezTo>
                    <a:pt x="18000" y="10151"/>
                    <a:pt x="19800" y="10040"/>
                    <a:pt x="21600" y="9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10790362" y="3841787"/>
              <a:ext cx="106238" cy="25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49" fill="norm" stroke="1" extrusionOk="0">
                  <a:moveTo>
                    <a:pt x="14904" y="2104"/>
                  </a:moveTo>
                  <a:cubicBezTo>
                    <a:pt x="14904" y="1226"/>
                    <a:pt x="14904" y="348"/>
                    <a:pt x="13845" y="84"/>
                  </a:cubicBezTo>
                  <a:cubicBezTo>
                    <a:pt x="12786" y="-179"/>
                    <a:pt x="10669" y="172"/>
                    <a:pt x="8763" y="1138"/>
                  </a:cubicBezTo>
                  <a:cubicBezTo>
                    <a:pt x="6857" y="2104"/>
                    <a:pt x="5163" y="3684"/>
                    <a:pt x="4951" y="5265"/>
                  </a:cubicBezTo>
                  <a:cubicBezTo>
                    <a:pt x="4739" y="6845"/>
                    <a:pt x="6010" y="8426"/>
                    <a:pt x="6857" y="10094"/>
                  </a:cubicBezTo>
                  <a:cubicBezTo>
                    <a:pt x="7704" y="11762"/>
                    <a:pt x="8128" y="13519"/>
                    <a:pt x="6857" y="15011"/>
                  </a:cubicBezTo>
                  <a:cubicBezTo>
                    <a:pt x="5586" y="16504"/>
                    <a:pt x="2622" y="17733"/>
                    <a:pt x="1139" y="18787"/>
                  </a:cubicBezTo>
                  <a:cubicBezTo>
                    <a:pt x="-343" y="19841"/>
                    <a:pt x="-343" y="20719"/>
                    <a:pt x="928" y="21070"/>
                  </a:cubicBezTo>
                  <a:cubicBezTo>
                    <a:pt x="2198" y="21421"/>
                    <a:pt x="4739" y="21245"/>
                    <a:pt x="8339" y="20631"/>
                  </a:cubicBezTo>
                  <a:cubicBezTo>
                    <a:pt x="11939" y="20016"/>
                    <a:pt x="16598" y="18962"/>
                    <a:pt x="21257" y="17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0891951" y="3874447"/>
              <a:ext cx="118949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85" fill="norm" stroke="1" extrusionOk="0">
                  <a:moveTo>
                    <a:pt x="1969" y="2199"/>
                  </a:moveTo>
                  <a:cubicBezTo>
                    <a:pt x="832" y="1171"/>
                    <a:pt x="-305" y="142"/>
                    <a:pt x="74" y="14"/>
                  </a:cubicBezTo>
                  <a:cubicBezTo>
                    <a:pt x="453" y="-115"/>
                    <a:pt x="2348" y="656"/>
                    <a:pt x="5190" y="3356"/>
                  </a:cubicBezTo>
                  <a:cubicBezTo>
                    <a:pt x="8032" y="6056"/>
                    <a:pt x="11821" y="10685"/>
                    <a:pt x="14663" y="14028"/>
                  </a:cubicBezTo>
                  <a:cubicBezTo>
                    <a:pt x="17506" y="17371"/>
                    <a:pt x="19400" y="19428"/>
                    <a:pt x="21295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10915650" y="3886200"/>
              <a:ext cx="1143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5200" y="1626"/>
                  </a:cubicBezTo>
                  <a:cubicBezTo>
                    <a:pt x="12800" y="3252"/>
                    <a:pt x="10000" y="6503"/>
                    <a:pt x="7400" y="10103"/>
                  </a:cubicBezTo>
                  <a:cubicBezTo>
                    <a:pt x="4800" y="13703"/>
                    <a:pt x="2400" y="176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1017249" y="40132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11112500" y="4057650"/>
              <a:ext cx="444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11220450" y="4038599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430000" y="3854450"/>
              <a:ext cx="152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257"/>
                    <a:pt x="3000" y="514"/>
                    <a:pt x="6000" y="3600"/>
                  </a:cubicBezTo>
                  <a:cubicBezTo>
                    <a:pt x="9000" y="6686"/>
                    <a:pt x="13500" y="12600"/>
                    <a:pt x="16350" y="16071"/>
                  </a:cubicBezTo>
                  <a:cubicBezTo>
                    <a:pt x="19200" y="19543"/>
                    <a:pt x="20400" y="205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1499850" y="3835400"/>
              <a:ext cx="1143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08"/>
                  </a:moveTo>
                  <a:cubicBezTo>
                    <a:pt x="19600" y="554"/>
                    <a:pt x="17600" y="0"/>
                    <a:pt x="15800" y="0"/>
                  </a:cubicBezTo>
                  <a:cubicBezTo>
                    <a:pt x="14000" y="0"/>
                    <a:pt x="12400" y="554"/>
                    <a:pt x="9800" y="3046"/>
                  </a:cubicBezTo>
                  <a:cubicBezTo>
                    <a:pt x="7200" y="5538"/>
                    <a:pt x="3600" y="9969"/>
                    <a:pt x="1800" y="13385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1595099" y="3995094"/>
              <a:ext cx="107951" cy="87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fill="norm" stroke="1" extrusionOk="0">
                  <a:moveTo>
                    <a:pt x="2541" y="4297"/>
                  </a:moveTo>
                  <a:cubicBezTo>
                    <a:pt x="1694" y="6809"/>
                    <a:pt x="847" y="9320"/>
                    <a:pt x="424" y="12585"/>
                  </a:cubicBezTo>
                  <a:cubicBezTo>
                    <a:pt x="0" y="15850"/>
                    <a:pt x="0" y="19869"/>
                    <a:pt x="0" y="20623"/>
                  </a:cubicBezTo>
                  <a:cubicBezTo>
                    <a:pt x="0" y="21376"/>
                    <a:pt x="0" y="18864"/>
                    <a:pt x="1059" y="15348"/>
                  </a:cubicBezTo>
                  <a:cubicBezTo>
                    <a:pt x="2118" y="11832"/>
                    <a:pt x="4235" y="7311"/>
                    <a:pt x="6141" y="4297"/>
                  </a:cubicBezTo>
                  <a:cubicBezTo>
                    <a:pt x="8047" y="1283"/>
                    <a:pt x="9741" y="-224"/>
                    <a:pt x="11435" y="27"/>
                  </a:cubicBezTo>
                  <a:cubicBezTo>
                    <a:pt x="13129" y="278"/>
                    <a:pt x="14824" y="2288"/>
                    <a:pt x="16518" y="5804"/>
                  </a:cubicBezTo>
                  <a:cubicBezTo>
                    <a:pt x="18212" y="9320"/>
                    <a:pt x="19906" y="14343"/>
                    <a:pt x="21600" y="19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1722099" y="3792396"/>
              <a:ext cx="81459" cy="31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84" fill="norm" stroke="1" extrusionOk="0">
                  <a:moveTo>
                    <a:pt x="0" y="2062"/>
                  </a:moveTo>
                  <a:cubicBezTo>
                    <a:pt x="540" y="1342"/>
                    <a:pt x="1080" y="622"/>
                    <a:pt x="2700" y="262"/>
                  </a:cubicBezTo>
                  <a:cubicBezTo>
                    <a:pt x="4320" y="-98"/>
                    <a:pt x="7020" y="-98"/>
                    <a:pt x="9180" y="334"/>
                  </a:cubicBezTo>
                  <a:cubicBezTo>
                    <a:pt x="11340" y="766"/>
                    <a:pt x="12960" y="1630"/>
                    <a:pt x="12960" y="2926"/>
                  </a:cubicBezTo>
                  <a:cubicBezTo>
                    <a:pt x="12960" y="4222"/>
                    <a:pt x="11340" y="5950"/>
                    <a:pt x="9450" y="7174"/>
                  </a:cubicBezTo>
                  <a:cubicBezTo>
                    <a:pt x="7560" y="8398"/>
                    <a:pt x="5400" y="9118"/>
                    <a:pt x="5400" y="9694"/>
                  </a:cubicBezTo>
                  <a:cubicBezTo>
                    <a:pt x="5400" y="10270"/>
                    <a:pt x="7560" y="10702"/>
                    <a:pt x="10800" y="11422"/>
                  </a:cubicBezTo>
                  <a:cubicBezTo>
                    <a:pt x="14040" y="12142"/>
                    <a:pt x="18360" y="13150"/>
                    <a:pt x="19980" y="14734"/>
                  </a:cubicBezTo>
                  <a:cubicBezTo>
                    <a:pt x="21600" y="16318"/>
                    <a:pt x="20520" y="18478"/>
                    <a:pt x="18900" y="19774"/>
                  </a:cubicBezTo>
                  <a:cubicBezTo>
                    <a:pt x="17280" y="21070"/>
                    <a:pt x="15120" y="21502"/>
                    <a:pt x="13770" y="21358"/>
                  </a:cubicBezTo>
                  <a:cubicBezTo>
                    <a:pt x="12420" y="21214"/>
                    <a:pt x="11880" y="20494"/>
                    <a:pt x="11340" y="197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1982450" y="3956050"/>
              <a:ext cx="254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2007849" y="3873500"/>
              <a:ext cx="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2064999" y="391159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2070714" y="3848100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2076480" y="3745719"/>
              <a:ext cx="135115" cy="28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177" fill="norm" stroke="1" extrusionOk="0">
                  <a:moveTo>
                    <a:pt x="15145" y="13111"/>
                  </a:moveTo>
                  <a:cubicBezTo>
                    <a:pt x="13816" y="12645"/>
                    <a:pt x="12487" y="12179"/>
                    <a:pt x="10327" y="12334"/>
                  </a:cubicBezTo>
                  <a:cubicBezTo>
                    <a:pt x="8167" y="12489"/>
                    <a:pt x="5176" y="13266"/>
                    <a:pt x="3182" y="14510"/>
                  </a:cubicBezTo>
                  <a:cubicBezTo>
                    <a:pt x="1188" y="15753"/>
                    <a:pt x="191" y="17462"/>
                    <a:pt x="25" y="18705"/>
                  </a:cubicBezTo>
                  <a:cubicBezTo>
                    <a:pt x="-141" y="19948"/>
                    <a:pt x="524" y="20725"/>
                    <a:pt x="1687" y="21036"/>
                  </a:cubicBezTo>
                  <a:cubicBezTo>
                    <a:pt x="2850" y="21347"/>
                    <a:pt x="4511" y="21192"/>
                    <a:pt x="7336" y="20104"/>
                  </a:cubicBezTo>
                  <a:cubicBezTo>
                    <a:pt x="10161" y="19016"/>
                    <a:pt x="14148" y="16996"/>
                    <a:pt x="16807" y="14121"/>
                  </a:cubicBezTo>
                  <a:cubicBezTo>
                    <a:pt x="19465" y="11246"/>
                    <a:pt x="20794" y="7517"/>
                    <a:pt x="21127" y="4953"/>
                  </a:cubicBezTo>
                  <a:cubicBezTo>
                    <a:pt x="21459" y="2389"/>
                    <a:pt x="20794" y="990"/>
                    <a:pt x="19631" y="369"/>
                  </a:cubicBezTo>
                  <a:cubicBezTo>
                    <a:pt x="18468" y="-253"/>
                    <a:pt x="16807" y="-98"/>
                    <a:pt x="15477" y="912"/>
                  </a:cubicBezTo>
                  <a:cubicBezTo>
                    <a:pt x="14148" y="1923"/>
                    <a:pt x="13151" y="3787"/>
                    <a:pt x="12985" y="6429"/>
                  </a:cubicBezTo>
                  <a:cubicBezTo>
                    <a:pt x="12819" y="9071"/>
                    <a:pt x="13484" y="12489"/>
                    <a:pt x="14148" y="15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682527" y="4402474"/>
              <a:ext cx="71074" cy="34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81" fill="norm" stroke="1" extrusionOk="0">
                  <a:moveTo>
                    <a:pt x="21332" y="5379"/>
                  </a:moveTo>
                  <a:cubicBezTo>
                    <a:pt x="21332" y="4725"/>
                    <a:pt x="21332" y="4070"/>
                    <a:pt x="20697" y="3154"/>
                  </a:cubicBezTo>
                  <a:cubicBezTo>
                    <a:pt x="20061" y="2237"/>
                    <a:pt x="18791" y="1059"/>
                    <a:pt x="16567" y="470"/>
                  </a:cubicBezTo>
                  <a:cubicBezTo>
                    <a:pt x="14344" y="-119"/>
                    <a:pt x="11167" y="-119"/>
                    <a:pt x="8944" y="274"/>
                  </a:cubicBezTo>
                  <a:cubicBezTo>
                    <a:pt x="6720" y="666"/>
                    <a:pt x="5450" y="1452"/>
                    <a:pt x="3861" y="3939"/>
                  </a:cubicBezTo>
                  <a:cubicBezTo>
                    <a:pt x="2273" y="6426"/>
                    <a:pt x="367" y="10616"/>
                    <a:pt x="50" y="13823"/>
                  </a:cubicBezTo>
                  <a:cubicBezTo>
                    <a:pt x="-268" y="17030"/>
                    <a:pt x="1003" y="19256"/>
                    <a:pt x="2273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605105" y="4610100"/>
              <a:ext cx="250095" cy="13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38" fill="norm" stroke="1" extrusionOk="0">
                  <a:moveTo>
                    <a:pt x="210" y="5891"/>
                  </a:moveTo>
                  <a:cubicBezTo>
                    <a:pt x="29" y="4255"/>
                    <a:pt x="-153" y="2618"/>
                    <a:pt x="210" y="1800"/>
                  </a:cubicBezTo>
                  <a:cubicBezTo>
                    <a:pt x="573" y="982"/>
                    <a:pt x="1481" y="982"/>
                    <a:pt x="3840" y="1800"/>
                  </a:cubicBezTo>
                  <a:cubicBezTo>
                    <a:pt x="6200" y="2618"/>
                    <a:pt x="10012" y="4255"/>
                    <a:pt x="12281" y="6545"/>
                  </a:cubicBezTo>
                  <a:cubicBezTo>
                    <a:pt x="14550" y="8836"/>
                    <a:pt x="15276" y="11782"/>
                    <a:pt x="15548" y="14073"/>
                  </a:cubicBezTo>
                  <a:cubicBezTo>
                    <a:pt x="15820" y="16364"/>
                    <a:pt x="15639" y="18000"/>
                    <a:pt x="14913" y="19309"/>
                  </a:cubicBezTo>
                  <a:cubicBezTo>
                    <a:pt x="14186" y="20618"/>
                    <a:pt x="12916" y="21600"/>
                    <a:pt x="12190" y="21109"/>
                  </a:cubicBezTo>
                  <a:cubicBezTo>
                    <a:pt x="11464" y="20618"/>
                    <a:pt x="11282" y="18655"/>
                    <a:pt x="11555" y="15382"/>
                  </a:cubicBezTo>
                  <a:cubicBezTo>
                    <a:pt x="11827" y="12109"/>
                    <a:pt x="12553" y="7527"/>
                    <a:pt x="14277" y="4745"/>
                  </a:cubicBezTo>
                  <a:cubicBezTo>
                    <a:pt x="16002" y="1964"/>
                    <a:pt x="18724" y="982"/>
                    <a:pt x="2144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831506" y="4608159"/>
              <a:ext cx="83288" cy="11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0729" fill="norm" stroke="1" extrusionOk="0">
                  <a:moveTo>
                    <a:pt x="16960" y="4728"/>
                  </a:moveTo>
                  <a:cubicBezTo>
                    <a:pt x="14853" y="3630"/>
                    <a:pt x="12746" y="2532"/>
                    <a:pt x="10375" y="1983"/>
                  </a:cubicBezTo>
                  <a:cubicBezTo>
                    <a:pt x="8004" y="1434"/>
                    <a:pt x="5370" y="1434"/>
                    <a:pt x="3263" y="3264"/>
                  </a:cubicBezTo>
                  <a:cubicBezTo>
                    <a:pt x="1155" y="5095"/>
                    <a:pt x="-425" y="8756"/>
                    <a:pt x="102" y="12050"/>
                  </a:cubicBezTo>
                  <a:cubicBezTo>
                    <a:pt x="629" y="15345"/>
                    <a:pt x="3263" y="18274"/>
                    <a:pt x="5897" y="19739"/>
                  </a:cubicBezTo>
                  <a:cubicBezTo>
                    <a:pt x="8531" y="21203"/>
                    <a:pt x="11165" y="21203"/>
                    <a:pt x="14063" y="18640"/>
                  </a:cubicBezTo>
                  <a:cubicBezTo>
                    <a:pt x="16960" y="16078"/>
                    <a:pt x="20121" y="10952"/>
                    <a:pt x="20648" y="7474"/>
                  </a:cubicBezTo>
                  <a:cubicBezTo>
                    <a:pt x="21175" y="3996"/>
                    <a:pt x="19068" y="2166"/>
                    <a:pt x="16434" y="1067"/>
                  </a:cubicBezTo>
                  <a:cubicBezTo>
                    <a:pt x="13799" y="-31"/>
                    <a:pt x="10638" y="-397"/>
                    <a:pt x="9321" y="518"/>
                  </a:cubicBezTo>
                  <a:cubicBezTo>
                    <a:pt x="8004" y="1434"/>
                    <a:pt x="8531" y="3630"/>
                    <a:pt x="9321" y="4728"/>
                  </a:cubicBezTo>
                  <a:cubicBezTo>
                    <a:pt x="10112" y="5827"/>
                    <a:pt x="11165" y="5827"/>
                    <a:pt x="12219" y="5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950449" y="4599117"/>
              <a:ext cx="203201" cy="9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8071"/>
                  </a:moveTo>
                  <a:cubicBezTo>
                    <a:pt x="900" y="6193"/>
                    <a:pt x="1800" y="4315"/>
                    <a:pt x="2587" y="4315"/>
                  </a:cubicBezTo>
                  <a:cubicBezTo>
                    <a:pt x="3375" y="4315"/>
                    <a:pt x="4050" y="6193"/>
                    <a:pt x="4388" y="8541"/>
                  </a:cubicBezTo>
                  <a:cubicBezTo>
                    <a:pt x="4725" y="10889"/>
                    <a:pt x="4725" y="13706"/>
                    <a:pt x="4500" y="16289"/>
                  </a:cubicBezTo>
                  <a:cubicBezTo>
                    <a:pt x="4275" y="18871"/>
                    <a:pt x="3825" y="21219"/>
                    <a:pt x="3600" y="21219"/>
                  </a:cubicBezTo>
                  <a:cubicBezTo>
                    <a:pt x="3375" y="21219"/>
                    <a:pt x="3375" y="18871"/>
                    <a:pt x="3825" y="15349"/>
                  </a:cubicBezTo>
                  <a:cubicBezTo>
                    <a:pt x="4275" y="11828"/>
                    <a:pt x="5175" y="7132"/>
                    <a:pt x="6075" y="4080"/>
                  </a:cubicBezTo>
                  <a:cubicBezTo>
                    <a:pt x="6975" y="1028"/>
                    <a:pt x="7875" y="-381"/>
                    <a:pt x="8550" y="89"/>
                  </a:cubicBezTo>
                  <a:cubicBezTo>
                    <a:pt x="9225" y="558"/>
                    <a:pt x="9675" y="2906"/>
                    <a:pt x="9900" y="5254"/>
                  </a:cubicBezTo>
                  <a:cubicBezTo>
                    <a:pt x="10125" y="7602"/>
                    <a:pt x="10125" y="9949"/>
                    <a:pt x="10012" y="12297"/>
                  </a:cubicBezTo>
                  <a:cubicBezTo>
                    <a:pt x="9900" y="14645"/>
                    <a:pt x="9675" y="16993"/>
                    <a:pt x="9788" y="16758"/>
                  </a:cubicBezTo>
                  <a:cubicBezTo>
                    <a:pt x="9900" y="16523"/>
                    <a:pt x="10350" y="13706"/>
                    <a:pt x="10912" y="11358"/>
                  </a:cubicBezTo>
                  <a:cubicBezTo>
                    <a:pt x="11475" y="9010"/>
                    <a:pt x="12150" y="7132"/>
                    <a:pt x="13275" y="5254"/>
                  </a:cubicBezTo>
                  <a:cubicBezTo>
                    <a:pt x="14400" y="3376"/>
                    <a:pt x="15975" y="1497"/>
                    <a:pt x="16875" y="1732"/>
                  </a:cubicBezTo>
                  <a:cubicBezTo>
                    <a:pt x="17775" y="1967"/>
                    <a:pt x="18000" y="4315"/>
                    <a:pt x="18113" y="6897"/>
                  </a:cubicBezTo>
                  <a:cubicBezTo>
                    <a:pt x="18225" y="9480"/>
                    <a:pt x="18225" y="12297"/>
                    <a:pt x="18788" y="14410"/>
                  </a:cubicBezTo>
                  <a:cubicBezTo>
                    <a:pt x="19350" y="16523"/>
                    <a:pt x="20475" y="17932"/>
                    <a:pt x="21600" y="19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483850" y="4489450"/>
              <a:ext cx="1206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471150" y="4483100"/>
              <a:ext cx="1333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60"/>
                    <a:pt x="18171" y="720"/>
                    <a:pt x="16629" y="1980"/>
                  </a:cubicBezTo>
                  <a:cubicBezTo>
                    <a:pt x="15086" y="3240"/>
                    <a:pt x="13714" y="5400"/>
                    <a:pt x="10971" y="8820"/>
                  </a:cubicBezTo>
                  <a:cubicBezTo>
                    <a:pt x="8229" y="12240"/>
                    <a:pt x="4114" y="16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629899" y="4730749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1092319" y="4445000"/>
              <a:ext cx="464682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5354" y="0"/>
                  </a:moveTo>
                  <a:cubicBezTo>
                    <a:pt x="4863" y="0"/>
                    <a:pt x="4372" y="0"/>
                    <a:pt x="4078" y="480"/>
                  </a:cubicBezTo>
                  <a:cubicBezTo>
                    <a:pt x="3783" y="960"/>
                    <a:pt x="3685" y="1920"/>
                    <a:pt x="3439" y="4640"/>
                  </a:cubicBezTo>
                  <a:cubicBezTo>
                    <a:pt x="3194" y="7360"/>
                    <a:pt x="2801" y="11840"/>
                    <a:pt x="2605" y="14480"/>
                  </a:cubicBezTo>
                  <a:cubicBezTo>
                    <a:pt x="2409" y="17120"/>
                    <a:pt x="2409" y="17920"/>
                    <a:pt x="2458" y="18880"/>
                  </a:cubicBezTo>
                  <a:cubicBezTo>
                    <a:pt x="2507" y="19840"/>
                    <a:pt x="2605" y="20960"/>
                    <a:pt x="2850" y="21280"/>
                  </a:cubicBezTo>
                  <a:cubicBezTo>
                    <a:pt x="3096" y="21600"/>
                    <a:pt x="3489" y="21120"/>
                    <a:pt x="3685" y="20080"/>
                  </a:cubicBezTo>
                  <a:cubicBezTo>
                    <a:pt x="3881" y="19040"/>
                    <a:pt x="3881" y="17440"/>
                    <a:pt x="3439" y="16000"/>
                  </a:cubicBezTo>
                  <a:cubicBezTo>
                    <a:pt x="2998" y="14560"/>
                    <a:pt x="2114" y="13280"/>
                    <a:pt x="1378" y="12480"/>
                  </a:cubicBezTo>
                  <a:cubicBezTo>
                    <a:pt x="641" y="11680"/>
                    <a:pt x="52" y="11360"/>
                    <a:pt x="3" y="11120"/>
                  </a:cubicBezTo>
                  <a:cubicBezTo>
                    <a:pt x="-46" y="10880"/>
                    <a:pt x="445" y="10720"/>
                    <a:pt x="1378" y="9680"/>
                  </a:cubicBezTo>
                  <a:cubicBezTo>
                    <a:pt x="2310" y="8640"/>
                    <a:pt x="3685" y="6720"/>
                    <a:pt x="4716" y="5200"/>
                  </a:cubicBezTo>
                  <a:cubicBezTo>
                    <a:pt x="5747" y="3680"/>
                    <a:pt x="6434" y="2560"/>
                    <a:pt x="7023" y="1840"/>
                  </a:cubicBezTo>
                  <a:cubicBezTo>
                    <a:pt x="7612" y="1120"/>
                    <a:pt x="8103" y="800"/>
                    <a:pt x="8349" y="1040"/>
                  </a:cubicBezTo>
                  <a:cubicBezTo>
                    <a:pt x="8594" y="1280"/>
                    <a:pt x="8594" y="2080"/>
                    <a:pt x="8201" y="4400"/>
                  </a:cubicBezTo>
                  <a:cubicBezTo>
                    <a:pt x="7809" y="6720"/>
                    <a:pt x="7023" y="10560"/>
                    <a:pt x="6483" y="12880"/>
                  </a:cubicBezTo>
                  <a:cubicBezTo>
                    <a:pt x="5943" y="15200"/>
                    <a:pt x="5649" y="16000"/>
                    <a:pt x="5599" y="16000"/>
                  </a:cubicBezTo>
                  <a:cubicBezTo>
                    <a:pt x="5550" y="16000"/>
                    <a:pt x="5747" y="15200"/>
                    <a:pt x="6041" y="14560"/>
                  </a:cubicBezTo>
                  <a:cubicBezTo>
                    <a:pt x="6336" y="13920"/>
                    <a:pt x="6729" y="13440"/>
                    <a:pt x="7121" y="13440"/>
                  </a:cubicBezTo>
                  <a:cubicBezTo>
                    <a:pt x="7514" y="13440"/>
                    <a:pt x="7907" y="13920"/>
                    <a:pt x="8398" y="14880"/>
                  </a:cubicBezTo>
                  <a:cubicBezTo>
                    <a:pt x="8889" y="15840"/>
                    <a:pt x="9478" y="17280"/>
                    <a:pt x="10018" y="18080"/>
                  </a:cubicBezTo>
                  <a:cubicBezTo>
                    <a:pt x="10558" y="18880"/>
                    <a:pt x="11049" y="19040"/>
                    <a:pt x="11441" y="18800"/>
                  </a:cubicBezTo>
                  <a:cubicBezTo>
                    <a:pt x="11834" y="18560"/>
                    <a:pt x="12129" y="17920"/>
                    <a:pt x="12374" y="17200"/>
                  </a:cubicBezTo>
                  <a:cubicBezTo>
                    <a:pt x="12619" y="16480"/>
                    <a:pt x="12816" y="15680"/>
                    <a:pt x="12963" y="14880"/>
                  </a:cubicBezTo>
                  <a:cubicBezTo>
                    <a:pt x="13110" y="14080"/>
                    <a:pt x="13209" y="13280"/>
                    <a:pt x="13110" y="12560"/>
                  </a:cubicBezTo>
                  <a:cubicBezTo>
                    <a:pt x="13012" y="11840"/>
                    <a:pt x="12718" y="11200"/>
                    <a:pt x="12374" y="11120"/>
                  </a:cubicBezTo>
                  <a:cubicBezTo>
                    <a:pt x="12030" y="11040"/>
                    <a:pt x="11638" y="11520"/>
                    <a:pt x="11392" y="12160"/>
                  </a:cubicBezTo>
                  <a:cubicBezTo>
                    <a:pt x="11147" y="12800"/>
                    <a:pt x="11049" y="13600"/>
                    <a:pt x="10950" y="14400"/>
                  </a:cubicBezTo>
                  <a:cubicBezTo>
                    <a:pt x="10852" y="15200"/>
                    <a:pt x="10754" y="16000"/>
                    <a:pt x="10901" y="16640"/>
                  </a:cubicBezTo>
                  <a:cubicBezTo>
                    <a:pt x="11049" y="17280"/>
                    <a:pt x="11441" y="17760"/>
                    <a:pt x="11932" y="17920"/>
                  </a:cubicBezTo>
                  <a:cubicBezTo>
                    <a:pt x="12423" y="18080"/>
                    <a:pt x="13012" y="17920"/>
                    <a:pt x="13650" y="17280"/>
                  </a:cubicBezTo>
                  <a:cubicBezTo>
                    <a:pt x="14289" y="16640"/>
                    <a:pt x="14976" y="15520"/>
                    <a:pt x="15565" y="14560"/>
                  </a:cubicBezTo>
                  <a:cubicBezTo>
                    <a:pt x="16154" y="13600"/>
                    <a:pt x="16645" y="12800"/>
                    <a:pt x="16841" y="12800"/>
                  </a:cubicBezTo>
                  <a:cubicBezTo>
                    <a:pt x="17038" y="12800"/>
                    <a:pt x="16939" y="13600"/>
                    <a:pt x="16841" y="14560"/>
                  </a:cubicBezTo>
                  <a:cubicBezTo>
                    <a:pt x="16743" y="15520"/>
                    <a:pt x="16645" y="16640"/>
                    <a:pt x="16449" y="17840"/>
                  </a:cubicBezTo>
                  <a:cubicBezTo>
                    <a:pt x="16252" y="19040"/>
                    <a:pt x="15958" y="20320"/>
                    <a:pt x="15909" y="20560"/>
                  </a:cubicBezTo>
                  <a:cubicBezTo>
                    <a:pt x="15859" y="20800"/>
                    <a:pt x="16056" y="20000"/>
                    <a:pt x="16547" y="18400"/>
                  </a:cubicBezTo>
                  <a:cubicBezTo>
                    <a:pt x="17038" y="16800"/>
                    <a:pt x="17823" y="14400"/>
                    <a:pt x="18412" y="12960"/>
                  </a:cubicBezTo>
                  <a:cubicBezTo>
                    <a:pt x="19001" y="11520"/>
                    <a:pt x="19394" y="11040"/>
                    <a:pt x="19836" y="10720"/>
                  </a:cubicBezTo>
                  <a:cubicBezTo>
                    <a:pt x="20278" y="10400"/>
                    <a:pt x="20769" y="10240"/>
                    <a:pt x="21014" y="10960"/>
                  </a:cubicBezTo>
                  <a:cubicBezTo>
                    <a:pt x="21259" y="11680"/>
                    <a:pt x="21259" y="13280"/>
                    <a:pt x="21309" y="15200"/>
                  </a:cubicBezTo>
                  <a:cubicBezTo>
                    <a:pt x="21358" y="17120"/>
                    <a:pt x="21456" y="19360"/>
                    <a:pt x="21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591588" y="5274412"/>
              <a:ext cx="244563" cy="26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54" fill="norm" stroke="1" extrusionOk="0">
                  <a:moveTo>
                    <a:pt x="19280" y="2237"/>
                  </a:moveTo>
                  <a:cubicBezTo>
                    <a:pt x="20397" y="1217"/>
                    <a:pt x="21514" y="196"/>
                    <a:pt x="21514" y="26"/>
                  </a:cubicBezTo>
                  <a:cubicBezTo>
                    <a:pt x="21514" y="-144"/>
                    <a:pt x="20397" y="536"/>
                    <a:pt x="18442" y="1812"/>
                  </a:cubicBezTo>
                  <a:cubicBezTo>
                    <a:pt x="16486" y="3087"/>
                    <a:pt x="13693" y="4958"/>
                    <a:pt x="11924" y="6149"/>
                  </a:cubicBezTo>
                  <a:cubicBezTo>
                    <a:pt x="10155" y="7339"/>
                    <a:pt x="9411" y="7850"/>
                    <a:pt x="9504" y="8360"/>
                  </a:cubicBezTo>
                  <a:cubicBezTo>
                    <a:pt x="9597" y="8870"/>
                    <a:pt x="10528" y="9380"/>
                    <a:pt x="11645" y="9636"/>
                  </a:cubicBezTo>
                  <a:cubicBezTo>
                    <a:pt x="12762" y="9891"/>
                    <a:pt x="14066" y="9891"/>
                    <a:pt x="15276" y="9891"/>
                  </a:cubicBezTo>
                  <a:cubicBezTo>
                    <a:pt x="16486" y="9891"/>
                    <a:pt x="17604" y="9891"/>
                    <a:pt x="17604" y="10401"/>
                  </a:cubicBezTo>
                  <a:cubicBezTo>
                    <a:pt x="17604" y="10911"/>
                    <a:pt x="16486" y="11932"/>
                    <a:pt x="13600" y="13547"/>
                  </a:cubicBezTo>
                  <a:cubicBezTo>
                    <a:pt x="10714" y="15163"/>
                    <a:pt x="6059" y="17374"/>
                    <a:pt x="3359" y="18735"/>
                  </a:cubicBezTo>
                  <a:cubicBezTo>
                    <a:pt x="659" y="20095"/>
                    <a:pt x="-86" y="20606"/>
                    <a:pt x="7" y="20946"/>
                  </a:cubicBezTo>
                  <a:cubicBezTo>
                    <a:pt x="100" y="21286"/>
                    <a:pt x="1031" y="21456"/>
                    <a:pt x="4569" y="20861"/>
                  </a:cubicBezTo>
                  <a:cubicBezTo>
                    <a:pt x="8107" y="20265"/>
                    <a:pt x="14252" y="18905"/>
                    <a:pt x="20397" y="17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861550" y="5281394"/>
              <a:ext cx="228600" cy="249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155"/>
                  </a:moveTo>
                  <a:cubicBezTo>
                    <a:pt x="1200" y="-26"/>
                    <a:pt x="2400" y="-208"/>
                    <a:pt x="3800" y="609"/>
                  </a:cubicBezTo>
                  <a:cubicBezTo>
                    <a:pt x="5200" y="1426"/>
                    <a:pt x="6800" y="3241"/>
                    <a:pt x="9000" y="6236"/>
                  </a:cubicBezTo>
                  <a:cubicBezTo>
                    <a:pt x="11200" y="9231"/>
                    <a:pt x="14000" y="13405"/>
                    <a:pt x="16200" y="16128"/>
                  </a:cubicBezTo>
                  <a:cubicBezTo>
                    <a:pt x="18400" y="18851"/>
                    <a:pt x="20000" y="20121"/>
                    <a:pt x="21600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893376" y="5257236"/>
              <a:ext cx="222175" cy="32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84" fill="norm" stroke="1" extrusionOk="0">
                  <a:moveTo>
                    <a:pt x="21389" y="458"/>
                  </a:moveTo>
                  <a:cubicBezTo>
                    <a:pt x="20370" y="178"/>
                    <a:pt x="19351" y="-103"/>
                    <a:pt x="18536" y="37"/>
                  </a:cubicBezTo>
                  <a:cubicBezTo>
                    <a:pt x="17721" y="178"/>
                    <a:pt x="17110" y="739"/>
                    <a:pt x="15480" y="2702"/>
                  </a:cubicBezTo>
                  <a:cubicBezTo>
                    <a:pt x="13849" y="4666"/>
                    <a:pt x="11200" y="8032"/>
                    <a:pt x="8551" y="11118"/>
                  </a:cubicBezTo>
                  <a:cubicBezTo>
                    <a:pt x="5902" y="14203"/>
                    <a:pt x="3253" y="17009"/>
                    <a:pt x="1725" y="18762"/>
                  </a:cubicBezTo>
                  <a:cubicBezTo>
                    <a:pt x="197" y="20515"/>
                    <a:pt x="-211" y="21216"/>
                    <a:pt x="95" y="21357"/>
                  </a:cubicBezTo>
                  <a:cubicBezTo>
                    <a:pt x="400" y="21497"/>
                    <a:pt x="1419" y="21076"/>
                    <a:pt x="2438" y="20585"/>
                  </a:cubicBezTo>
                  <a:cubicBezTo>
                    <a:pt x="3457" y="20094"/>
                    <a:pt x="4476" y="19533"/>
                    <a:pt x="5495" y="18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0114327" y="5441950"/>
              <a:ext cx="1392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440"/>
                    <a:pt x="1783" y="2880"/>
                    <a:pt x="240" y="6480"/>
                  </a:cubicBezTo>
                  <a:cubicBezTo>
                    <a:pt x="-1303" y="10080"/>
                    <a:pt x="4868" y="15840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0109200" y="5332004"/>
              <a:ext cx="87958" cy="6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596" fill="norm" stroke="1" extrusionOk="0">
                  <a:moveTo>
                    <a:pt x="12343" y="636"/>
                  </a:moveTo>
                  <a:cubicBezTo>
                    <a:pt x="9771" y="-39"/>
                    <a:pt x="7200" y="-714"/>
                    <a:pt x="5657" y="1648"/>
                  </a:cubicBezTo>
                  <a:cubicBezTo>
                    <a:pt x="4114" y="4011"/>
                    <a:pt x="3600" y="9411"/>
                    <a:pt x="4629" y="13124"/>
                  </a:cubicBezTo>
                  <a:cubicBezTo>
                    <a:pt x="5657" y="16836"/>
                    <a:pt x="8229" y="18861"/>
                    <a:pt x="10800" y="19874"/>
                  </a:cubicBezTo>
                  <a:cubicBezTo>
                    <a:pt x="13371" y="20886"/>
                    <a:pt x="15943" y="20886"/>
                    <a:pt x="18000" y="19536"/>
                  </a:cubicBezTo>
                  <a:cubicBezTo>
                    <a:pt x="20057" y="18186"/>
                    <a:pt x="21600" y="15486"/>
                    <a:pt x="21343" y="13124"/>
                  </a:cubicBezTo>
                  <a:cubicBezTo>
                    <a:pt x="21086" y="10761"/>
                    <a:pt x="19029" y="8736"/>
                    <a:pt x="16457" y="7386"/>
                  </a:cubicBezTo>
                  <a:cubicBezTo>
                    <a:pt x="13886" y="6036"/>
                    <a:pt x="10800" y="5361"/>
                    <a:pt x="7971" y="7048"/>
                  </a:cubicBezTo>
                  <a:cubicBezTo>
                    <a:pt x="5143" y="8736"/>
                    <a:pt x="2571" y="12786"/>
                    <a:pt x="0" y="168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569450" y="5670550"/>
              <a:ext cx="596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4" y="18000"/>
                    <a:pt x="5209" y="14400"/>
                    <a:pt x="7736" y="10800"/>
                  </a:cubicBezTo>
                  <a:cubicBezTo>
                    <a:pt x="10264" y="7200"/>
                    <a:pt x="12715" y="3600"/>
                    <a:pt x="15013" y="1800"/>
                  </a:cubicBezTo>
                  <a:cubicBezTo>
                    <a:pt x="17311" y="0"/>
                    <a:pt x="1945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817099" y="5747403"/>
              <a:ext cx="158751" cy="23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1728" y="7598"/>
                  </a:moveTo>
                  <a:cubicBezTo>
                    <a:pt x="1152" y="11525"/>
                    <a:pt x="576" y="15452"/>
                    <a:pt x="288" y="17907"/>
                  </a:cubicBezTo>
                  <a:cubicBezTo>
                    <a:pt x="0" y="20361"/>
                    <a:pt x="0" y="21343"/>
                    <a:pt x="0" y="21343"/>
                  </a:cubicBezTo>
                  <a:cubicBezTo>
                    <a:pt x="0" y="21343"/>
                    <a:pt x="0" y="20361"/>
                    <a:pt x="1008" y="17121"/>
                  </a:cubicBezTo>
                  <a:cubicBezTo>
                    <a:pt x="2016" y="13881"/>
                    <a:pt x="4032" y="8383"/>
                    <a:pt x="5616" y="5045"/>
                  </a:cubicBezTo>
                  <a:cubicBezTo>
                    <a:pt x="7200" y="1707"/>
                    <a:pt x="8352" y="528"/>
                    <a:pt x="10224" y="136"/>
                  </a:cubicBezTo>
                  <a:cubicBezTo>
                    <a:pt x="12096" y="-257"/>
                    <a:pt x="14688" y="136"/>
                    <a:pt x="16416" y="2198"/>
                  </a:cubicBezTo>
                  <a:cubicBezTo>
                    <a:pt x="18144" y="4259"/>
                    <a:pt x="19008" y="7990"/>
                    <a:pt x="19728" y="10838"/>
                  </a:cubicBezTo>
                  <a:cubicBezTo>
                    <a:pt x="20448" y="13685"/>
                    <a:pt x="21024" y="15648"/>
                    <a:pt x="21600" y="17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433992" y="5562600"/>
              <a:ext cx="25940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976" y="21600"/>
                  </a:moveTo>
                  <a:cubicBezTo>
                    <a:pt x="449" y="20229"/>
                    <a:pt x="-78" y="18857"/>
                    <a:pt x="10" y="17314"/>
                  </a:cubicBezTo>
                  <a:cubicBezTo>
                    <a:pt x="98" y="15771"/>
                    <a:pt x="800" y="14057"/>
                    <a:pt x="1502" y="12514"/>
                  </a:cubicBezTo>
                  <a:cubicBezTo>
                    <a:pt x="2205" y="10971"/>
                    <a:pt x="2907" y="9600"/>
                    <a:pt x="4049" y="9257"/>
                  </a:cubicBezTo>
                  <a:cubicBezTo>
                    <a:pt x="5190" y="8914"/>
                    <a:pt x="6771" y="9600"/>
                    <a:pt x="7824" y="10971"/>
                  </a:cubicBezTo>
                  <a:cubicBezTo>
                    <a:pt x="8878" y="12343"/>
                    <a:pt x="9405" y="14400"/>
                    <a:pt x="9932" y="16114"/>
                  </a:cubicBezTo>
                  <a:cubicBezTo>
                    <a:pt x="10459" y="17829"/>
                    <a:pt x="10985" y="19200"/>
                    <a:pt x="12127" y="19371"/>
                  </a:cubicBezTo>
                  <a:cubicBezTo>
                    <a:pt x="13268" y="19543"/>
                    <a:pt x="15024" y="18514"/>
                    <a:pt x="16693" y="15086"/>
                  </a:cubicBezTo>
                  <a:cubicBezTo>
                    <a:pt x="18361" y="11657"/>
                    <a:pt x="19942" y="5829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840361" y="5384800"/>
              <a:ext cx="204734" cy="322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97" fill="norm" stroke="1" extrusionOk="0">
                  <a:moveTo>
                    <a:pt x="3211" y="5470"/>
                  </a:moveTo>
                  <a:cubicBezTo>
                    <a:pt x="2550" y="6873"/>
                    <a:pt x="1889" y="8276"/>
                    <a:pt x="1668" y="10520"/>
                  </a:cubicBezTo>
                  <a:cubicBezTo>
                    <a:pt x="1448" y="12764"/>
                    <a:pt x="1668" y="15850"/>
                    <a:pt x="1448" y="17883"/>
                  </a:cubicBezTo>
                  <a:cubicBezTo>
                    <a:pt x="1227" y="19917"/>
                    <a:pt x="566" y="20899"/>
                    <a:pt x="236" y="20899"/>
                  </a:cubicBezTo>
                  <a:cubicBezTo>
                    <a:pt x="-95" y="20899"/>
                    <a:pt x="-95" y="19917"/>
                    <a:pt x="346" y="16972"/>
                  </a:cubicBezTo>
                  <a:cubicBezTo>
                    <a:pt x="787" y="14026"/>
                    <a:pt x="1668" y="9117"/>
                    <a:pt x="2329" y="6172"/>
                  </a:cubicBezTo>
                  <a:cubicBezTo>
                    <a:pt x="2991" y="3226"/>
                    <a:pt x="3432" y="2244"/>
                    <a:pt x="3762" y="1403"/>
                  </a:cubicBezTo>
                  <a:cubicBezTo>
                    <a:pt x="4093" y="561"/>
                    <a:pt x="4313" y="-140"/>
                    <a:pt x="4864" y="70"/>
                  </a:cubicBezTo>
                  <a:cubicBezTo>
                    <a:pt x="5415" y="281"/>
                    <a:pt x="6297" y="1403"/>
                    <a:pt x="7399" y="3928"/>
                  </a:cubicBezTo>
                  <a:cubicBezTo>
                    <a:pt x="8501" y="6452"/>
                    <a:pt x="9823" y="10379"/>
                    <a:pt x="10925" y="13395"/>
                  </a:cubicBezTo>
                  <a:cubicBezTo>
                    <a:pt x="12027" y="16411"/>
                    <a:pt x="12909" y="18515"/>
                    <a:pt x="13791" y="19777"/>
                  </a:cubicBezTo>
                  <a:cubicBezTo>
                    <a:pt x="14672" y="21039"/>
                    <a:pt x="15554" y="21460"/>
                    <a:pt x="16325" y="21390"/>
                  </a:cubicBezTo>
                  <a:cubicBezTo>
                    <a:pt x="17097" y="21320"/>
                    <a:pt x="17758" y="20759"/>
                    <a:pt x="18640" y="18234"/>
                  </a:cubicBezTo>
                  <a:cubicBezTo>
                    <a:pt x="19521" y="15709"/>
                    <a:pt x="20623" y="11221"/>
                    <a:pt x="21064" y="7855"/>
                  </a:cubicBezTo>
                  <a:cubicBezTo>
                    <a:pt x="21505" y="4489"/>
                    <a:pt x="21285" y="2244"/>
                    <a:pt x="2106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059583" y="5556250"/>
              <a:ext cx="90583" cy="13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64" fill="norm" stroke="1" extrusionOk="0">
                  <a:moveTo>
                    <a:pt x="16691" y="4181"/>
                  </a:moveTo>
                  <a:cubicBezTo>
                    <a:pt x="12764" y="3832"/>
                    <a:pt x="8836" y="3484"/>
                    <a:pt x="5645" y="4703"/>
                  </a:cubicBezTo>
                  <a:cubicBezTo>
                    <a:pt x="2455" y="5923"/>
                    <a:pt x="0" y="8710"/>
                    <a:pt x="0" y="11497"/>
                  </a:cubicBezTo>
                  <a:cubicBezTo>
                    <a:pt x="0" y="14284"/>
                    <a:pt x="2455" y="17071"/>
                    <a:pt x="4909" y="18813"/>
                  </a:cubicBezTo>
                  <a:cubicBezTo>
                    <a:pt x="7364" y="20555"/>
                    <a:pt x="9818" y="21252"/>
                    <a:pt x="12273" y="21426"/>
                  </a:cubicBezTo>
                  <a:cubicBezTo>
                    <a:pt x="14727" y="21600"/>
                    <a:pt x="17182" y="21252"/>
                    <a:pt x="18900" y="18987"/>
                  </a:cubicBezTo>
                  <a:cubicBezTo>
                    <a:pt x="20618" y="16723"/>
                    <a:pt x="21600" y="12542"/>
                    <a:pt x="20618" y="9058"/>
                  </a:cubicBezTo>
                  <a:cubicBezTo>
                    <a:pt x="19636" y="5574"/>
                    <a:pt x="16691" y="2787"/>
                    <a:pt x="137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1163299" y="5473700"/>
              <a:ext cx="82551" cy="18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8938"/>
                  </a:moveTo>
                  <a:cubicBezTo>
                    <a:pt x="2769" y="8690"/>
                    <a:pt x="5538" y="8441"/>
                    <a:pt x="8862" y="9807"/>
                  </a:cubicBezTo>
                  <a:cubicBezTo>
                    <a:pt x="12185" y="11172"/>
                    <a:pt x="16062" y="14152"/>
                    <a:pt x="18000" y="16510"/>
                  </a:cubicBezTo>
                  <a:cubicBezTo>
                    <a:pt x="19938" y="18869"/>
                    <a:pt x="19938" y="20607"/>
                    <a:pt x="18554" y="21103"/>
                  </a:cubicBezTo>
                  <a:cubicBezTo>
                    <a:pt x="17169" y="21600"/>
                    <a:pt x="14400" y="20855"/>
                    <a:pt x="12738" y="18248"/>
                  </a:cubicBezTo>
                  <a:cubicBezTo>
                    <a:pt x="11077" y="15641"/>
                    <a:pt x="10523" y="11172"/>
                    <a:pt x="10523" y="8193"/>
                  </a:cubicBezTo>
                  <a:cubicBezTo>
                    <a:pt x="10523" y="5214"/>
                    <a:pt x="11077" y="3724"/>
                    <a:pt x="13015" y="2607"/>
                  </a:cubicBezTo>
                  <a:cubicBezTo>
                    <a:pt x="14954" y="1490"/>
                    <a:pt x="18277" y="7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1374966" y="5314950"/>
              <a:ext cx="13123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510" y="0"/>
                  </a:moveTo>
                  <a:cubicBezTo>
                    <a:pt x="14632" y="1626"/>
                    <a:pt x="9755" y="3252"/>
                    <a:pt x="6097" y="5923"/>
                  </a:cubicBezTo>
                  <a:cubicBezTo>
                    <a:pt x="2439" y="8594"/>
                    <a:pt x="0" y="12310"/>
                    <a:pt x="0" y="14981"/>
                  </a:cubicBezTo>
                  <a:cubicBezTo>
                    <a:pt x="0" y="17652"/>
                    <a:pt x="2439" y="19277"/>
                    <a:pt x="6445" y="20206"/>
                  </a:cubicBezTo>
                  <a:cubicBezTo>
                    <a:pt x="10452" y="21135"/>
                    <a:pt x="16026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1551207" y="5380162"/>
              <a:ext cx="170893" cy="264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87" fill="norm" stroke="1" extrusionOk="0">
                  <a:moveTo>
                    <a:pt x="19930" y="2947"/>
                  </a:moveTo>
                  <a:cubicBezTo>
                    <a:pt x="20197" y="1918"/>
                    <a:pt x="20463" y="890"/>
                    <a:pt x="19930" y="375"/>
                  </a:cubicBezTo>
                  <a:cubicBezTo>
                    <a:pt x="19397" y="-139"/>
                    <a:pt x="18063" y="-139"/>
                    <a:pt x="15530" y="461"/>
                  </a:cubicBezTo>
                  <a:cubicBezTo>
                    <a:pt x="12997" y="1061"/>
                    <a:pt x="9263" y="2261"/>
                    <a:pt x="6463" y="3718"/>
                  </a:cubicBezTo>
                  <a:cubicBezTo>
                    <a:pt x="3663" y="5175"/>
                    <a:pt x="1797" y="6890"/>
                    <a:pt x="863" y="9118"/>
                  </a:cubicBezTo>
                  <a:cubicBezTo>
                    <a:pt x="-70" y="11347"/>
                    <a:pt x="-70" y="14090"/>
                    <a:pt x="63" y="15890"/>
                  </a:cubicBezTo>
                  <a:cubicBezTo>
                    <a:pt x="197" y="17690"/>
                    <a:pt x="463" y="18547"/>
                    <a:pt x="1130" y="19318"/>
                  </a:cubicBezTo>
                  <a:cubicBezTo>
                    <a:pt x="1797" y="20090"/>
                    <a:pt x="2863" y="20775"/>
                    <a:pt x="5663" y="21118"/>
                  </a:cubicBezTo>
                  <a:cubicBezTo>
                    <a:pt x="8463" y="21461"/>
                    <a:pt x="12997" y="21461"/>
                    <a:pt x="15930" y="21204"/>
                  </a:cubicBezTo>
                  <a:cubicBezTo>
                    <a:pt x="18863" y="20947"/>
                    <a:pt x="20197" y="20432"/>
                    <a:pt x="21530" y="199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1582399" y="5499100"/>
              <a:ext cx="139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600"/>
                    <a:pt x="11127" y="9600"/>
                    <a:pt x="14727" y="6000"/>
                  </a:cubicBezTo>
                  <a:cubicBezTo>
                    <a:pt x="18327" y="2400"/>
                    <a:pt x="1996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735305" y="5394470"/>
              <a:ext cx="170945" cy="20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61" fill="norm" stroke="1" extrusionOk="0">
                  <a:moveTo>
                    <a:pt x="21536" y="957"/>
                  </a:moveTo>
                  <a:cubicBezTo>
                    <a:pt x="16469" y="309"/>
                    <a:pt x="11403" y="-339"/>
                    <a:pt x="7936" y="201"/>
                  </a:cubicBezTo>
                  <a:cubicBezTo>
                    <a:pt x="4469" y="741"/>
                    <a:pt x="2603" y="2469"/>
                    <a:pt x="1536" y="5493"/>
                  </a:cubicBezTo>
                  <a:cubicBezTo>
                    <a:pt x="469" y="8517"/>
                    <a:pt x="203" y="12837"/>
                    <a:pt x="69" y="15537"/>
                  </a:cubicBezTo>
                  <a:cubicBezTo>
                    <a:pt x="-64" y="18237"/>
                    <a:pt x="-64" y="19317"/>
                    <a:pt x="603" y="20073"/>
                  </a:cubicBezTo>
                  <a:cubicBezTo>
                    <a:pt x="1269" y="20829"/>
                    <a:pt x="2603" y="21261"/>
                    <a:pt x="5269" y="21261"/>
                  </a:cubicBezTo>
                  <a:cubicBezTo>
                    <a:pt x="7936" y="21261"/>
                    <a:pt x="11936" y="20829"/>
                    <a:pt x="15936" y="20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1918950" y="5435600"/>
              <a:ext cx="152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800"/>
                    <a:pt x="10200" y="9600"/>
                    <a:pt x="13800" y="13200"/>
                  </a:cubicBezTo>
                  <a:cubicBezTo>
                    <a:pt x="17400" y="16800"/>
                    <a:pt x="1950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942449" y="5435600"/>
              <a:ext cx="122552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363" fill="norm" stroke="1" extrusionOk="0">
                  <a:moveTo>
                    <a:pt x="21197" y="0"/>
                  </a:moveTo>
                  <a:cubicBezTo>
                    <a:pt x="19366" y="0"/>
                    <a:pt x="17536" y="0"/>
                    <a:pt x="14058" y="2945"/>
                  </a:cubicBezTo>
                  <a:cubicBezTo>
                    <a:pt x="10580" y="5891"/>
                    <a:pt x="5455" y="11782"/>
                    <a:pt x="2709" y="15429"/>
                  </a:cubicBezTo>
                  <a:cubicBezTo>
                    <a:pt x="-37" y="19075"/>
                    <a:pt x="-403" y="20478"/>
                    <a:pt x="329" y="21039"/>
                  </a:cubicBezTo>
                  <a:cubicBezTo>
                    <a:pt x="1061" y="21600"/>
                    <a:pt x="2892" y="21319"/>
                    <a:pt x="4722" y="21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2084049" y="5372605"/>
              <a:ext cx="131655" cy="26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83" fill="norm" stroke="1" extrusionOk="0">
                  <a:moveTo>
                    <a:pt x="0" y="466"/>
                  </a:moveTo>
                  <a:cubicBezTo>
                    <a:pt x="3429" y="297"/>
                    <a:pt x="6857" y="129"/>
                    <a:pt x="9943" y="44"/>
                  </a:cubicBezTo>
                  <a:cubicBezTo>
                    <a:pt x="13029" y="-40"/>
                    <a:pt x="15771" y="-40"/>
                    <a:pt x="17143" y="382"/>
                  </a:cubicBezTo>
                  <a:cubicBezTo>
                    <a:pt x="18514" y="804"/>
                    <a:pt x="18514" y="1647"/>
                    <a:pt x="18514" y="3926"/>
                  </a:cubicBezTo>
                  <a:cubicBezTo>
                    <a:pt x="18514" y="6204"/>
                    <a:pt x="18514" y="9916"/>
                    <a:pt x="18686" y="12194"/>
                  </a:cubicBezTo>
                  <a:cubicBezTo>
                    <a:pt x="18857" y="14473"/>
                    <a:pt x="19200" y="15316"/>
                    <a:pt x="19886" y="16582"/>
                  </a:cubicBezTo>
                  <a:cubicBezTo>
                    <a:pt x="20571" y="17848"/>
                    <a:pt x="21600" y="19535"/>
                    <a:pt x="21257" y="20463"/>
                  </a:cubicBezTo>
                  <a:cubicBezTo>
                    <a:pt x="20914" y="21391"/>
                    <a:pt x="19200" y="21560"/>
                    <a:pt x="15429" y="21223"/>
                  </a:cubicBezTo>
                  <a:cubicBezTo>
                    <a:pt x="11657" y="20885"/>
                    <a:pt x="5829" y="20041"/>
                    <a:pt x="0" y="19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2242800" y="5715000"/>
              <a:ext cx="635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1506199" y="5986918"/>
              <a:ext cx="158751" cy="26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606"/>
                  </a:moveTo>
                  <a:cubicBezTo>
                    <a:pt x="1440" y="949"/>
                    <a:pt x="2880" y="1291"/>
                    <a:pt x="4464" y="3606"/>
                  </a:cubicBezTo>
                  <a:cubicBezTo>
                    <a:pt x="6048" y="5920"/>
                    <a:pt x="7776" y="10206"/>
                    <a:pt x="8784" y="13291"/>
                  </a:cubicBezTo>
                  <a:cubicBezTo>
                    <a:pt x="9792" y="16377"/>
                    <a:pt x="10080" y="18263"/>
                    <a:pt x="10656" y="19549"/>
                  </a:cubicBezTo>
                  <a:cubicBezTo>
                    <a:pt x="11232" y="20834"/>
                    <a:pt x="12096" y="21520"/>
                    <a:pt x="12960" y="21349"/>
                  </a:cubicBezTo>
                  <a:cubicBezTo>
                    <a:pt x="13824" y="21177"/>
                    <a:pt x="14688" y="20149"/>
                    <a:pt x="15840" y="16806"/>
                  </a:cubicBezTo>
                  <a:cubicBezTo>
                    <a:pt x="16992" y="13463"/>
                    <a:pt x="18432" y="7806"/>
                    <a:pt x="19152" y="4463"/>
                  </a:cubicBezTo>
                  <a:cubicBezTo>
                    <a:pt x="19872" y="1120"/>
                    <a:pt x="19872" y="91"/>
                    <a:pt x="20160" y="6"/>
                  </a:cubicBezTo>
                  <a:cubicBezTo>
                    <a:pt x="20448" y="-80"/>
                    <a:pt x="21024" y="777"/>
                    <a:pt x="21600" y="1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1660046" y="6120077"/>
              <a:ext cx="119204" cy="9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0925" fill="norm" stroke="1" extrusionOk="0">
                  <a:moveTo>
                    <a:pt x="15657" y="6198"/>
                  </a:moveTo>
                  <a:cubicBezTo>
                    <a:pt x="14520" y="4234"/>
                    <a:pt x="13383" y="2270"/>
                    <a:pt x="11867" y="1043"/>
                  </a:cubicBezTo>
                  <a:cubicBezTo>
                    <a:pt x="10352" y="-184"/>
                    <a:pt x="8457" y="-675"/>
                    <a:pt x="6373" y="1534"/>
                  </a:cubicBezTo>
                  <a:cubicBezTo>
                    <a:pt x="4288" y="3743"/>
                    <a:pt x="2015" y="8652"/>
                    <a:pt x="878" y="12334"/>
                  </a:cubicBezTo>
                  <a:cubicBezTo>
                    <a:pt x="-259" y="16016"/>
                    <a:pt x="-259" y="18470"/>
                    <a:pt x="688" y="19698"/>
                  </a:cubicBezTo>
                  <a:cubicBezTo>
                    <a:pt x="1636" y="20925"/>
                    <a:pt x="3530" y="20925"/>
                    <a:pt x="5236" y="19207"/>
                  </a:cubicBezTo>
                  <a:cubicBezTo>
                    <a:pt x="6941" y="17489"/>
                    <a:pt x="8457" y="14052"/>
                    <a:pt x="9973" y="13807"/>
                  </a:cubicBezTo>
                  <a:cubicBezTo>
                    <a:pt x="11488" y="13561"/>
                    <a:pt x="13004" y="16507"/>
                    <a:pt x="14899" y="18225"/>
                  </a:cubicBezTo>
                  <a:cubicBezTo>
                    <a:pt x="16794" y="19943"/>
                    <a:pt x="19067" y="20434"/>
                    <a:pt x="21341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1804650" y="6057900"/>
              <a:ext cx="120650" cy="17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7535"/>
                  </a:moveTo>
                  <a:cubicBezTo>
                    <a:pt x="1895" y="7786"/>
                    <a:pt x="3789" y="8037"/>
                    <a:pt x="5874" y="9419"/>
                  </a:cubicBezTo>
                  <a:cubicBezTo>
                    <a:pt x="7958" y="10800"/>
                    <a:pt x="10232" y="13312"/>
                    <a:pt x="11368" y="15195"/>
                  </a:cubicBezTo>
                  <a:cubicBezTo>
                    <a:pt x="12505" y="17079"/>
                    <a:pt x="12505" y="18335"/>
                    <a:pt x="11558" y="19465"/>
                  </a:cubicBezTo>
                  <a:cubicBezTo>
                    <a:pt x="10611" y="20595"/>
                    <a:pt x="8716" y="21600"/>
                    <a:pt x="8147" y="20847"/>
                  </a:cubicBezTo>
                  <a:cubicBezTo>
                    <a:pt x="7579" y="20093"/>
                    <a:pt x="8337" y="17581"/>
                    <a:pt x="9853" y="14191"/>
                  </a:cubicBezTo>
                  <a:cubicBezTo>
                    <a:pt x="11368" y="10800"/>
                    <a:pt x="13642" y="6530"/>
                    <a:pt x="15726" y="4019"/>
                  </a:cubicBezTo>
                  <a:cubicBezTo>
                    <a:pt x="17811" y="1507"/>
                    <a:pt x="19705" y="75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1974969" y="6019800"/>
              <a:ext cx="90032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18352" y="1080"/>
                  </a:moveTo>
                  <a:cubicBezTo>
                    <a:pt x="16343" y="540"/>
                    <a:pt x="14333" y="0"/>
                    <a:pt x="12324" y="0"/>
                  </a:cubicBezTo>
                  <a:cubicBezTo>
                    <a:pt x="10315" y="0"/>
                    <a:pt x="8306" y="540"/>
                    <a:pt x="5794" y="2340"/>
                  </a:cubicBezTo>
                  <a:cubicBezTo>
                    <a:pt x="3282" y="4140"/>
                    <a:pt x="268" y="7200"/>
                    <a:pt x="17" y="10530"/>
                  </a:cubicBezTo>
                  <a:cubicBezTo>
                    <a:pt x="-234" y="13860"/>
                    <a:pt x="2278" y="17460"/>
                    <a:pt x="6296" y="19350"/>
                  </a:cubicBezTo>
                  <a:cubicBezTo>
                    <a:pt x="10315" y="21240"/>
                    <a:pt x="15840" y="21420"/>
                    <a:pt x="213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2084050" y="6064250"/>
              <a:ext cx="1206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181"/>
                    <a:pt x="10611" y="8361"/>
                    <a:pt x="14211" y="11961"/>
                  </a:cubicBezTo>
                  <a:cubicBezTo>
                    <a:pt x="17811" y="15561"/>
                    <a:pt x="19705" y="18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2120421" y="6069226"/>
              <a:ext cx="96979" cy="21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11" fill="norm" stroke="1" extrusionOk="0">
                  <a:moveTo>
                    <a:pt x="21056" y="139"/>
                  </a:moveTo>
                  <a:cubicBezTo>
                    <a:pt x="18758" y="-75"/>
                    <a:pt x="16460" y="-289"/>
                    <a:pt x="12784" y="1529"/>
                  </a:cubicBezTo>
                  <a:cubicBezTo>
                    <a:pt x="9107" y="3347"/>
                    <a:pt x="4052" y="7196"/>
                    <a:pt x="1754" y="10832"/>
                  </a:cubicBezTo>
                  <a:cubicBezTo>
                    <a:pt x="-544" y="14467"/>
                    <a:pt x="-84" y="17889"/>
                    <a:pt x="375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2223750" y="6032500"/>
              <a:ext cx="6892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0" y="0"/>
                  </a:moveTo>
                  <a:cubicBezTo>
                    <a:pt x="3176" y="157"/>
                    <a:pt x="6353" y="313"/>
                    <a:pt x="10165" y="1409"/>
                  </a:cubicBezTo>
                  <a:cubicBezTo>
                    <a:pt x="13976" y="2504"/>
                    <a:pt x="18424" y="4539"/>
                    <a:pt x="20012" y="6887"/>
                  </a:cubicBezTo>
                  <a:cubicBezTo>
                    <a:pt x="21600" y="9235"/>
                    <a:pt x="20329" y="11896"/>
                    <a:pt x="16835" y="14400"/>
                  </a:cubicBezTo>
                  <a:cubicBezTo>
                    <a:pt x="13341" y="16904"/>
                    <a:pt x="7624" y="19252"/>
                    <a:pt x="1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696699" y="6350000"/>
              <a:ext cx="539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9" y="21600"/>
                    <a:pt x="6438" y="21600"/>
                    <a:pt x="9614" y="19800"/>
                  </a:cubicBezTo>
                  <a:cubicBezTo>
                    <a:pt x="12791" y="18000"/>
                    <a:pt x="15925" y="14400"/>
                    <a:pt x="17915" y="10800"/>
                  </a:cubicBezTo>
                  <a:cubicBezTo>
                    <a:pt x="19906" y="7200"/>
                    <a:pt x="20753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11978993" y="6429179"/>
              <a:ext cx="144380" cy="13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865" fill="norm" stroke="1" extrusionOk="0">
                  <a:moveTo>
                    <a:pt x="4268" y="3415"/>
                  </a:moveTo>
                  <a:cubicBezTo>
                    <a:pt x="3328" y="6316"/>
                    <a:pt x="2389" y="9218"/>
                    <a:pt x="1763" y="11636"/>
                  </a:cubicBezTo>
                  <a:cubicBezTo>
                    <a:pt x="1137" y="14053"/>
                    <a:pt x="824" y="15988"/>
                    <a:pt x="511" y="17761"/>
                  </a:cubicBezTo>
                  <a:cubicBezTo>
                    <a:pt x="198" y="19534"/>
                    <a:pt x="-115" y="21146"/>
                    <a:pt x="42" y="20824"/>
                  </a:cubicBezTo>
                  <a:cubicBezTo>
                    <a:pt x="198" y="20501"/>
                    <a:pt x="824" y="18245"/>
                    <a:pt x="2702" y="14698"/>
                  </a:cubicBezTo>
                  <a:cubicBezTo>
                    <a:pt x="4581" y="11152"/>
                    <a:pt x="7711" y="6316"/>
                    <a:pt x="10685" y="3415"/>
                  </a:cubicBezTo>
                  <a:cubicBezTo>
                    <a:pt x="13659" y="513"/>
                    <a:pt x="16476" y="-454"/>
                    <a:pt x="18355" y="191"/>
                  </a:cubicBezTo>
                  <a:cubicBezTo>
                    <a:pt x="20233" y="836"/>
                    <a:pt x="21172" y="3092"/>
                    <a:pt x="21328" y="6800"/>
                  </a:cubicBezTo>
                  <a:cubicBezTo>
                    <a:pt x="21485" y="10507"/>
                    <a:pt x="20859" y="15665"/>
                    <a:pt x="20233" y="20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2306300" y="6051550"/>
              <a:ext cx="138754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600" fill="norm" stroke="1" extrusionOk="0">
                  <a:moveTo>
                    <a:pt x="6671" y="0"/>
                  </a:moveTo>
                  <a:cubicBezTo>
                    <a:pt x="11753" y="2169"/>
                    <a:pt x="16835" y="4337"/>
                    <a:pt x="19218" y="6723"/>
                  </a:cubicBezTo>
                  <a:cubicBezTo>
                    <a:pt x="21600" y="9108"/>
                    <a:pt x="21282" y="11711"/>
                    <a:pt x="18582" y="14183"/>
                  </a:cubicBezTo>
                  <a:cubicBezTo>
                    <a:pt x="15882" y="16655"/>
                    <a:pt x="10800" y="18998"/>
                    <a:pt x="7306" y="20212"/>
                  </a:cubicBezTo>
                  <a:cubicBezTo>
                    <a:pt x="3812" y="21427"/>
                    <a:pt x="1906" y="215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075516" y="4855633"/>
              <a:ext cx="394029" cy="18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88" fill="norm" stroke="1" extrusionOk="0">
                  <a:moveTo>
                    <a:pt x="924" y="18655"/>
                  </a:moveTo>
                  <a:cubicBezTo>
                    <a:pt x="462" y="17918"/>
                    <a:pt x="0" y="17182"/>
                    <a:pt x="0" y="15464"/>
                  </a:cubicBezTo>
                  <a:cubicBezTo>
                    <a:pt x="0" y="13745"/>
                    <a:pt x="462" y="11045"/>
                    <a:pt x="1271" y="9573"/>
                  </a:cubicBezTo>
                  <a:cubicBezTo>
                    <a:pt x="2079" y="8100"/>
                    <a:pt x="3234" y="7855"/>
                    <a:pt x="4505" y="8836"/>
                  </a:cubicBezTo>
                  <a:cubicBezTo>
                    <a:pt x="5775" y="9818"/>
                    <a:pt x="7161" y="12027"/>
                    <a:pt x="8490" y="14359"/>
                  </a:cubicBezTo>
                  <a:cubicBezTo>
                    <a:pt x="9818" y="16691"/>
                    <a:pt x="11089" y="19145"/>
                    <a:pt x="12013" y="20373"/>
                  </a:cubicBezTo>
                  <a:cubicBezTo>
                    <a:pt x="12937" y="21600"/>
                    <a:pt x="13514" y="21600"/>
                    <a:pt x="14554" y="19268"/>
                  </a:cubicBezTo>
                  <a:cubicBezTo>
                    <a:pt x="15594" y="16936"/>
                    <a:pt x="17095" y="12273"/>
                    <a:pt x="18077" y="9082"/>
                  </a:cubicBezTo>
                  <a:cubicBezTo>
                    <a:pt x="19059" y="5891"/>
                    <a:pt x="19521" y="4173"/>
                    <a:pt x="20041" y="2700"/>
                  </a:cubicBezTo>
                  <a:cubicBezTo>
                    <a:pt x="20560" y="1227"/>
                    <a:pt x="21138" y="0"/>
                    <a:pt x="21369" y="0"/>
                  </a:cubicBezTo>
                  <a:cubicBezTo>
                    <a:pt x="21600" y="0"/>
                    <a:pt x="21484" y="1227"/>
                    <a:pt x="21369" y="2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3772405" y="4625922"/>
              <a:ext cx="338480" cy="480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1" fill="norm" stroke="1" extrusionOk="0">
                  <a:moveTo>
                    <a:pt x="2383" y="5829"/>
                  </a:moveTo>
                  <a:cubicBezTo>
                    <a:pt x="2785" y="8955"/>
                    <a:pt x="3188" y="12081"/>
                    <a:pt x="3389" y="14497"/>
                  </a:cubicBezTo>
                  <a:cubicBezTo>
                    <a:pt x="3590" y="16913"/>
                    <a:pt x="3590" y="18618"/>
                    <a:pt x="3456" y="19755"/>
                  </a:cubicBezTo>
                  <a:cubicBezTo>
                    <a:pt x="3322" y="20892"/>
                    <a:pt x="3054" y="21460"/>
                    <a:pt x="2785" y="21508"/>
                  </a:cubicBezTo>
                  <a:cubicBezTo>
                    <a:pt x="2517" y="21555"/>
                    <a:pt x="2249" y="21081"/>
                    <a:pt x="1779" y="19139"/>
                  </a:cubicBezTo>
                  <a:cubicBezTo>
                    <a:pt x="1310" y="17197"/>
                    <a:pt x="639" y="13787"/>
                    <a:pt x="303" y="11181"/>
                  </a:cubicBezTo>
                  <a:cubicBezTo>
                    <a:pt x="-32" y="8576"/>
                    <a:pt x="-32" y="6776"/>
                    <a:pt x="35" y="5592"/>
                  </a:cubicBezTo>
                  <a:cubicBezTo>
                    <a:pt x="102" y="4408"/>
                    <a:pt x="236" y="3839"/>
                    <a:pt x="706" y="3508"/>
                  </a:cubicBezTo>
                  <a:cubicBezTo>
                    <a:pt x="1175" y="3176"/>
                    <a:pt x="1980" y="3081"/>
                    <a:pt x="3054" y="3602"/>
                  </a:cubicBezTo>
                  <a:cubicBezTo>
                    <a:pt x="4127" y="4123"/>
                    <a:pt x="5469" y="5260"/>
                    <a:pt x="7011" y="7108"/>
                  </a:cubicBezTo>
                  <a:cubicBezTo>
                    <a:pt x="8554" y="8955"/>
                    <a:pt x="10298" y="11513"/>
                    <a:pt x="11573" y="13360"/>
                  </a:cubicBezTo>
                  <a:cubicBezTo>
                    <a:pt x="12848" y="15208"/>
                    <a:pt x="13652" y="16344"/>
                    <a:pt x="14390" y="17055"/>
                  </a:cubicBezTo>
                  <a:cubicBezTo>
                    <a:pt x="15128" y="17766"/>
                    <a:pt x="15799" y="18050"/>
                    <a:pt x="16403" y="18002"/>
                  </a:cubicBezTo>
                  <a:cubicBezTo>
                    <a:pt x="17007" y="17955"/>
                    <a:pt x="17543" y="17576"/>
                    <a:pt x="18348" y="16344"/>
                  </a:cubicBezTo>
                  <a:cubicBezTo>
                    <a:pt x="19153" y="15113"/>
                    <a:pt x="20226" y="13029"/>
                    <a:pt x="20830" y="10376"/>
                  </a:cubicBezTo>
                  <a:cubicBezTo>
                    <a:pt x="21434" y="7723"/>
                    <a:pt x="21568" y="4502"/>
                    <a:pt x="21367" y="2560"/>
                  </a:cubicBezTo>
                  <a:cubicBezTo>
                    <a:pt x="21166" y="618"/>
                    <a:pt x="20629" y="-45"/>
                    <a:pt x="20361" y="2"/>
                  </a:cubicBezTo>
                  <a:cubicBezTo>
                    <a:pt x="20092" y="50"/>
                    <a:pt x="20092" y="808"/>
                    <a:pt x="20092" y="1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4163593" y="4841786"/>
              <a:ext cx="95669" cy="153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0920" fill="norm" stroke="1" extrusionOk="0">
                  <a:moveTo>
                    <a:pt x="14223" y="3036"/>
                  </a:moveTo>
                  <a:cubicBezTo>
                    <a:pt x="11466" y="1596"/>
                    <a:pt x="8708" y="156"/>
                    <a:pt x="6411" y="12"/>
                  </a:cubicBezTo>
                  <a:cubicBezTo>
                    <a:pt x="4113" y="-132"/>
                    <a:pt x="2274" y="1020"/>
                    <a:pt x="1126" y="3612"/>
                  </a:cubicBezTo>
                  <a:cubicBezTo>
                    <a:pt x="-23" y="6204"/>
                    <a:pt x="-483" y="10236"/>
                    <a:pt x="666" y="13548"/>
                  </a:cubicBezTo>
                  <a:cubicBezTo>
                    <a:pt x="1815" y="16860"/>
                    <a:pt x="4572" y="19452"/>
                    <a:pt x="8249" y="20460"/>
                  </a:cubicBezTo>
                  <a:cubicBezTo>
                    <a:pt x="11926" y="21468"/>
                    <a:pt x="16521" y="20892"/>
                    <a:pt x="18819" y="18012"/>
                  </a:cubicBezTo>
                  <a:cubicBezTo>
                    <a:pt x="21117" y="15132"/>
                    <a:pt x="21117" y="9948"/>
                    <a:pt x="20198" y="6924"/>
                  </a:cubicBezTo>
                  <a:cubicBezTo>
                    <a:pt x="19279" y="3900"/>
                    <a:pt x="17440" y="3036"/>
                    <a:pt x="15143" y="2316"/>
                  </a:cubicBezTo>
                  <a:cubicBezTo>
                    <a:pt x="12845" y="1596"/>
                    <a:pt x="10087" y="1020"/>
                    <a:pt x="8479" y="1452"/>
                  </a:cubicBezTo>
                  <a:cubicBezTo>
                    <a:pt x="6870" y="1884"/>
                    <a:pt x="6411" y="3324"/>
                    <a:pt x="5951" y="4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4298950" y="4832349"/>
              <a:ext cx="127000" cy="17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1561"/>
                  </a:moveTo>
                  <a:cubicBezTo>
                    <a:pt x="2160" y="1301"/>
                    <a:pt x="4320" y="1041"/>
                    <a:pt x="6660" y="2212"/>
                  </a:cubicBezTo>
                  <a:cubicBezTo>
                    <a:pt x="9000" y="3383"/>
                    <a:pt x="11520" y="5986"/>
                    <a:pt x="12960" y="9108"/>
                  </a:cubicBezTo>
                  <a:cubicBezTo>
                    <a:pt x="14400" y="12231"/>
                    <a:pt x="14760" y="15875"/>
                    <a:pt x="14400" y="18217"/>
                  </a:cubicBezTo>
                  <a:cubicBezTo>
                    <a:pt x="14040" y="20559"/>
                    <a:pt x="12960" y="21600"/>
                    <a:pt x="11700" y="21470"/>
                  </a:cubicBezTo>
                  <a:cubicBezTo>
                    <a:pt x="10440" y="21340"/>
                    <a:pt x="9000" y="20039"/>
                    <a:pt x="8280" y="17436"/>
                  </a:cubicBezTo>
                  <a:cubicBezTo>
                    <a:pt x="7560" y="14834"/>
                    <a:pt x="7560" y="10930"/>
                    <a:pt x="9900" y="7807"/>
                  </a:cubicBezTo>
                  <a:cubicBezTo>
                    <a:pt x="12240" y="4684"/>
                    <a:pt x="16920" y="23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4508499" y="4830449"/>
              <a:ext cx="203201" cy="16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910"/>
                  </a:moveTo>
                  <a:cubicBezTo>
                    <a:pt x="225" y="7449"/>
                    <a:pt x="450" y="12987"/>
                    <a:pt x="562" y="16449"/>
                  </a:cubicBezTo>
                  <a:cubicBezTo>
                    <a:pt x="675" y="19910"/>
                    <a:pt x="675" y="21295"/>
                    <a:pt x="562" y="21157"/>
                  </a:cubicBezTo>
                  <a:cubicBezTo>
                    <a:pt x="450" y="21018"/>
                    <a:pt x="225" y="19357"/>
                    <a:pt x="675" y="16033"/>
                  </a:cubicBezTo>
                  <a:cubicBezTo>
                    <a:pt x="1125" y="12710"/>
                    <a:pt x="2250" y="7726"/>
                    <a:pt x="3263" y="4818"/>
                  </a:cubicBezTo>
                  <a:cubicBezTo>
                    <a:pt x="4275" y="1910"/>
                    <a:pt x="5175" y="1080"/>
                    <a:pt x="6075" y="1080"/>
                  </a:cubicBezTo>
                  <a:cubicBezTo>
                    <a:pt x="6975" y="1080"/>
                    <a:pt x="7875" y="1910"/>
                    <a:pt x="8550" y="3849"/>
                  </a:cubicBezTo>
                  <a:cubicBezTo>
                    <a:pt x="9225" y="5787"/>
                    <a:pt x="9675" y="8833"/>
                    <a:pt x="9675" y="11049"/>
                  </a:cubicBezTo>
                  <a:cubicBezTo>
                    <a:pt x="9675" y="13264"/>
                    <a:pt x="9225" y="14649"/>
                    <a:pt x="9112" y="14649"/>
                  </a:cubicBezTo>
                  <a:cubicBezTo>
                    <a:pt x="9000" y="14649"/>
                    <a:pt x="9225" y="13264"/>
                    <a:pt x="10462" y="10633"/>
                  </a:cubicBezTo>
                  <a:cubicBezTo>
                    <a:pt x="11700" y="8003"/>
                    <a:pt x="13950" y="4126"/>
                    <a:pt x="15862" y="2049"/>
                  </a:cubicBezTo>
                  <a:cubicBezTo>
                    <a:pt x="17775" y="-28"/>
                    <a:pt x="19350" y="-305"/>
                    <a:pt x="20250" y="249"/>
                  </a:cubicBezTo>
                  <a:cubicBezTo>
                    <a:pt x="21150" y="803"/>
                    <a:pt x="21375" y="2187"/>
                    <a:pt x="21488" y="5233"/>
                  </a:cubicBezTo>
                  <a:cubicBezTo>
                    <a:pt x="21600" y="8280"/>
                    <a:pt x="21600" y="12987"/>
                    <a:pt x="21600" y="17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4747946" y="4562389"/>
              <a:ext cx="260088" cy="41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49" fill="norm" stroke="1" extrusionOk="0">
                  <a:moveTo>
                    <a:pt x="10604" y="16945"/>
                  </a:moveTo>
                  <a:cubicBezTo>
                    <a:pt x="10604" y="16397"/>
                    <a:pt x="10604" y="15848"/>
                    <a:pt x="10256" y="15355"/>
                  </a:cubicBezTo>
                  <a:cubicBezTo>
                    <a:pt x="9907" y="14862"/>
                    <a:pt x="9210" y="14423"/>
                    <a:pt x="7469" y="14807"/>
                  </a:cubicBezTo>
                  <a:cubicBezTo>
                    <a:pt x="5727" y="15191"/>
                    <a:pt x="2939" y="16397"/>
                    <a:pt x="1459" y="17548"/>
                  </a:cubicBezTo>
                  <a:cubicBezTo>
                    <a:pt x="-22" y="18699"/>
                    <a:pt x="-196" y="19796"/>
                    <a:pt x="152" y="20508"/>
                  </a:cubicBezTo>
                  <a:cubicBezTo>
                    <a:pt x="501" y="21221"/>
                    <a:pt x="1372" y="21550"/>
                    <a:pt x="2852" y="21221"/>
                  </a:cubicBezTo>
                  <a:cubicBezTo>
                    <a:pt x="4333" y="20892"/>
                    <a:pt x="6423" y="19905"/>
                    <a:pt x="7556" y="19028"/>
                  </a:cubicBezTo>
                  <a:cubicBezTo>
                    <a:pt x="8688" y="18151"/>
                    <a:pt x="8862" y="17384"/>
                    <a:pt x="8775" y="17274"/>
                  </a:cubicBezTo>
                  <a:cubicBezTo>
                    <a:pt x="8688" y="17164"/>
                    <a:pt x="8339" y="17712"/>
                    <a:pt x="8165" y="18261"/>
                  </a:cubicBezTo>
                  <a:cubicBezTo>
                    <a:pt x="7991" y="18809"/>
                    <a:pt x="7991" y="19357"/>
                    <a:pt x="8427" y="19741"/>
                  </a:cubicBezTo>
                  <a:cubicBezTo>
                    <a:pt x="8862" y="20125"/>
                    <a:pt x="9733" y="20344"/>
                    <a:pt x="10604" y="20454"/>
                  </a:cubicBezTo>
                  <a:cubicBezTo>
                    <a:pt x="11475" y="20563"/>
                    <a:pt x="12346" y="20563"/>
                    <a:pt x="13652" y="19522"/>
                  </a:cubicBezTo>
                  <a:cubicBezTo>
                    <a:pt x="14959" y="18480"/>
                    <a:pt x="16701" y="16397"/>
                    <a:pt x="18007" y="13546"/>
                  </a:cubicBezTo>
                  <a:cubicBezTo>
                    <a:pt x="19314" y="10695"/>
                    <a:pt x="20185" y="7077"/>
                    <a:pt x="20707" y="4884"/>
                  </a:cubicBezTo>
                  <a:cubicBezTo>
                    <a:pt x="21230" y="2691"/>
                    <a:pt x="21404" y="1924"/>
                    <a:pt x="21404" y="1266"/>
                  </a:cubicBezTo>
                  <a:cubicBezTo>
                    <a:pt x="21404" y="608"/>
                    <a:pt x="21230" y="60"/>
                    <a:pt x="20707" y="5"/>
                  </a:cubicBezTo>
                  <a:cubicBezTo>
                    <a:pt x="20185" y="-50"/>
                    <a:pt x="19314" y="389"/>
                    <a:pt x="18356" y="2362"/>
                  </a:cubicBezTo>
                  <a:cubicBezTo>
                    <a:pt x="17398" y="4336"/>
                    <a:pt x="16352" y="7844"/>
                    <a:pt x="16178" y="10860"/>
                  </a:cubicBezTo>
                  <a:cubicBezTo>
                    <a:pt x="16004" y="13875"/>
                    <a:pt x="16701" y="16397"/>
                    <a:pt x="17659" y="17932"/>
                  </a:cubicBezTo>
                  <a:cubicBezTo>
                    <a:pt x="18617" y="19467"/>
                    <a:pt x="19836" y="20015"/>
                    <a:pt x="21056" y="20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072870" y="4528153"/>
              <a:ext cx="146581" cy="21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893" fill="norm" stroke="1" extrusionOk="0">
                  <a:moveTo>
                    <a:pt x="13963" y="3086"/>
                  </a:moveTo>
                  <a:cubicBezTo>
                    <a:pt x="13655" y="1828"/>
                    <a:pt x="13346" y="570"/>
                    <a:pt x="12420" y="150"/>
                  </a:cubicBezTo>
                  <a:cubicBezTo>
                    <a:pt x="11495" y="-269"/>
                    <a:pt x="9952" y="150"/>
                    <a:pt x="7946" y="1933"/>
                  </a:cubicBezTo>
                  <a:cubicBezTo>
                    <a:pt x="5940" y="3715"/>
                    <a:pt x="3472" y="6861"/>
                    <a:pt x="1929" y="10112"/>
                  </a:cubicBezTo>
                  <a:cubicBezTo>
                    <a:pt x="386" y="13362"/>
                    <a:pt x="-231" y="16717"/>
                    <a:pt x="78" y="18710"/>
                  </a:cubicBezTo>
                  <a:cubicBezTo>
                    <a:pt x="386" y="20702"/>
                    <a:pt x="1620" y="21331"/>
                    <a:pt x="4860" y="20597"/>
                  </a:cubicBezTo>
                  <a:cubicBezTo>
                    <a:pt x="8100" y="19863"/>
                    <a:pt x="13346" y="17766"/>
                    <a:pt x="16432" y="16088"/>
                  </a:cubicBezTo>
                  <a:cubicBezTo>
                    <a:pt x="19518" y="14411"/>
                    <a:pt x="20443" y="13152"/>
                    <a:pt x="21369" y="11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232787" y="4502149"/>
              <a:ext cx="100964" cy="19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90" fill="norm" stroke="1" extrusionOk="0">
                  <a:moveTo>
                    <a:pt x="2565" y="0"/>
                  </a:moveTo>
                  <a:cubicBezTo>
                    <a:pt x="2115" y="4985"/>
                    <a:pt x="1665" y="9969"/>
                    <a:pt x="1215" y="13174"/>
                  </a:cubicBezTo>
                  <a:cubicBezTo>
                    <a:pt x="765" y="16378"/>
                    <a:pt x="315" y="17802"/>
                    <a:pt x="90" y="19108"/>
                  </a:cubicBezTo>
                  <a:cubicBezTo>
                    <a:pt x="-135" y="20413"/>
                    <a:pt x="-135" y="21600"/>
                    <a:pt x="2565" y="21481"/>
                  </a:cubicBezTo>
                  <a:cubicBezTo>
                    <a:pt x="5265" y="21363"/>
                    <a:pt x="10665" y="19938"/>
                    <a:pt x="14265" y="18870"/>
                  </a:cubicBezTo>
                  <a:cubicBezTo>
                    <a:pt x="17865" y="17802"/>
                    <a:pt x="19665" y="17090"/>
                    <a:pt x="21465" y="16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397249" y="4502150"/>
              <a:ext cx="190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346450" y="4470399"/>
              <a:ext cx="1651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8000"/>
                    <a:pt x="4985" y="14400"/>
                    <a:pt x="8585" y="10800"/>
                  </a:cubicBezTo>
                  <a:cubicBezTo>
                    <a:pt x="12185" y="7200"/>
                    <a:pt x="1689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230754" y="4495916"/>
              <a:ext cx="122296" cy="52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508" fill="norm" stroke="1" extrusionOk="0">
                  <a:moveTo>
                    <a:pt x="20800" y="3144"/>
                  </a:moveTo>
                  <a:cubicBezTo>
                    <a:pt x="20440" y="2444"/>
                    <a:pt x="20080" y="1744"/>
                    <a:pt x="19900" y="1176"/>
                  </a:cubicBezTo>
                  <a:cubicBezTo>
                    <a:pt x="19720" y="608"/>
                    <a:pt x="19720" y="170"/>
                    <a:pt x="18820" y="39"/>
                  </a:cubicBezTo>
                  <a:cubicBezTo>
                    <a:pt x="17920" y="-92"/>
                    <a:pt x="16120" y="83"/>
                    <a:pt x="13060" y="957"/>
                  </a:cubicBezTo>
                  <a:cubicBezTo>
                    <a:pt x="10000" y="1832"/>
                    <a:pt x="5680" y="3406"/>
                    <a:pt x="2980" y="5636"/>
                  </a:cubicBezTo>
                  <a:cubicBezTo>
                    <a:pt x="280" y="7866"/>
                    <a:pt x="-800" y="10752"/>
                    <a:pt x="640" y="13375"/>
                  </a:cubicBezTo>
                  <a:cubicBezTo>
                    <a:pt x="2080" y="15999"/>
                    <a:pt x="6040" y="18360"/>
                    <a:pt x="9280" y="19672"/>
                  </a:cubicBezTo>
                  <a:cubicBezTo>
                    <a:pt x="12520" y="20983"/>
                    <a:pt x="15040" y="21246"/>
                    <a:pt x="1756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549900" y="4616955"/>
              <a:ext cx="342900" cy="33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0623"/>
                  </a:moveTo>
                  <a:cubicBezTo>
                    <a:pt x="667" y="20758"/>
                    <a:pt x="1333" y="20893"/>
                    <a:pt x="1867" y="20623"/>
                  </a:cubicBezTo>
                  <a:cubicBezTo>
                    <a:pt x="2400" y="20353"/>
                    <a:pt x="2800" y="19678"/>
                    <a:pt x="3267" y="17451"/>
                  </a:cubicBezTo>
                  <a:cubicBezTo>
                    <a:pt x="3733" y="15223"/>
                    <a:pt x="4267" y="11443"/>
                    <a:pt x="4667" y="8473"/>
                  </a:cubicBezTo>
                  <a:cubicBezTo>
                    <a:pt x="5067" y="5503"/>
                    <a:pt x="5333" y="3343"/>
                    <a:pt x="5533" y="1925"/>
                  </a:cubicBezTo>
                  <a:cubicBezTo>
                    <a:pt x="5733" y="508"/>
                    <a:pt x="5867" y="-167"/>
                    <a:pt x="5933" y="35"/>
                  </a:cubicBezTo>
                  <a:cubicBezTo>
                    <a:pt x="6000" y="238"/>
                    <a:pt x="6000" y="1318"/>
                    <a:pt x="5867" y="3816"/>
                  </a:cubicBezTo>
                  <a:cubicBezTo>
                    <a:pt x="5733" y="6313"/>
                    <a:pt x="5467" y="10228"/>
                    <a:pt x="5400" y="13131"/>
                  </a:cubicBezTo>
                  <a:cubicBezTo>
                    <a:pt x="5333" y="16033"/>
                    <a:pt x="5467" y="17923"/>
                    <a:pt x="5733" y="19138"/>
                  </a:cubicBezTo>
                  <a:cubicBezTo>
                    <a:pt x="6000" y="20353"/>
                    <a:pt x="6400" y="20893"/>
                    <a:pt x="6933" y="21163"/>
                  </a:cubicBezTo>
                  <a:cubicBezTo>
                    <a:pt x="7467" y="21433"/>
                    <a:pt x="8133" y="21433"/>
                    <a:pt x="9333" y="20826"/>
                  </a:cubicBezTo>
                  <a:cubicBezTo>
                    <a:pt x="10533" y="20218"/>
                    <a:pt x="12267" y="19003"/>
                    <a:pt x="13933" y="16303"/>
                  </a:cubicBezTo>
                  <a:cubicBezTo>
                    <a:pt x="15600" y="13603"/>
                    <a:pt x="17200" y="9418"/>
                    <a:pt x="18000" y="6920"/>
                  </a:cubicBezTo>
                  <a:cubicBezTo>
                    <a:pt x="18800" y="4423"/>
                    <a:pt x="18800" y="3613"/>
                    <a:pt x="18667" y="3680"/>
                  </a:cubicBezTo>
                  <a:cubicBezTo>
                    <a:pt x="18533" y="3748"/>
                    <a:pt x="18267" y="4693"/>
                    <a:pt x="18267" y="7056"/>
                  </a:cubicBezTo>
                  <a:cubicBezTo>
                    <a:pt x="18267" y="9418"/>
                    <a:pt x="18533" y="13198"/>
                    <a:pt x="19133" y="15695"/>
                  </a:cubicBezTo>
                  <a:cubicBezTo>
                    <a:pt x="19733" y="18193"/>
                    <a:pt x="20667" y="19408"/>
                    <a:pt x="21600" y="20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007100" y="4908549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467905" y="4552950"/>
              <a:ext cx="377396" cy="23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51" fill="norm" stroke="1" extrusionOk="0">
                  <a:moveTo>
                    <a:pt x="4116" y="6943"/>
                  </a:moveTo>
                  <a:cubicBezTo>
                    <a:pt x="4716" y="7136"/>
                    <a:pt x="5316" y="7329"/>
                    <a:pt x="5616" y="8100"/>
                  </a:cubicBezTo>
                  <a:cubicBezTo>
                    <a:pt x="5916" y="8871"/>
                    <a:pt x="5916" y="10221"/>
                    <a:pt x="5616" y="12439"/>
                  </a:cubicBezTo>
                  <a:cubicBezTo>
                    <a:pt x="5316" y="14657"/>
                    <a:pt x="4716" y="17743"/>
                    <a:pt x="4116" y="19479"/>
                  </a:cubicBezTo>
                  <a:cubicBezTo>
                    <a:pt x="3516" y="21214"/>
                    <a:pt x="2916" y="21600"/>
                    <a:pt x="2136" y="21214"/>
                  </a:cubicBezTo>
                  <a:cubicBezTo>
                    <a:pt x="1356" y="20829"/>
                    <a:pt x="396" y="19671"/>
                    <a:pt x="96" y="17261"/>
                  </a:cubicBezTo>
                  <a:cubicBezTo>
                    <a:pt x="-204" y="14850"/>
                    <a:pt x="156" y="11186"/>
                    <a:pt x="1836" y="8775"/>
                  </a:cubicBezTo>
                  <a:cubicBezTo>
                    <a:pt x="3516" y="6364"/>
                    <a:pt x="6516" y="5207"/>
                    <a:pt x="9396" y="4532"/>
                  </a:cubicBezTo>
                  <a:cubicBezTo>
                    <a:pt x="12276" y="3857"/>
                    <a:pt x="15036" y="3664"/>
                    <a:pt x="17016" y="2989"/>
                  </a:cubicBezTo>
                  <a:cubicBezTo>
                    <a:pt x="18996" y="2314"/>
                    <a:pt x="20196" y="1157"/>
                    <a:pt x="213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907669" y="4329486"/>
              <a:ext cx="166231" cy="16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1" fill="norm" stroke="1" extrusionOk="0">
                  <a:moveTo>
                    <a:pt x="2607" y="1775"/>
                  </a:moveTo>
                  <a:cubicBezTo>
                    <a:pt x="3701" y="965"/>
                    <a:pt x="4795" y="155"/>
                    <a:pt x="6025" y="20"/>
                  </a:cubicBezTo>
                  <a:cubicBezTo>
                    <a:pt x="7255" y="-115"/>
                    <a:pt x="8622" y="425"/>
                    <a:pt x="9716" y="2180"/>
                  </a:cubicBezTo>
                  <a:cubicBezTo>
                    <a:pt x="10810" y="3935"/>
                    <a:pt x="11630" y="6905"/>
                    <a:pt x="10400" y="10010"/>
                  </a:cubicBezTo>
                  <a:cubicBezTo>
                    <a:pt x="9169" y="13115"/>
                    <a:pt x="5888" y="16355"/>
                    <a:pt x="3564" y="18380"/>
                  </a:cubicBezTo>
                  <a:cubicBezTo>
                    <a:pt x="1240" y="20405"/>
                    <a:pt x="-127" y="21215"/>
                    <a:pt x="10" y="21350"/>
                  </a:cubicBezTo>
                  <a:cubicBezTo>
                    <a:pt x="146" y="21485"/>
                    <a:pt x="1787" y="20945"/>
                    <a:pt x="5615" y="20405"/>
                  </a:cubicBezTo>
                  <a:cubicBezTo>
                    <a:pt x="9443" y="19865"/>
                    <a:pt x="15458" y="19325"/>
                    <a:pt x="21473" y="18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445250" y="4838699"/>
              <a:ext cx="6286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9200"/>
                    <a:pt x="5673" y="16800"/>
                    <a:pt x="8327" y="14400"/>
                  </a:cubicBezTo>
                  <a:cubicBezTo>
                    <a:pt x="10982" y="12000"/>
                    <a:pt x="13455" y="9600"/>
                    <a:pt x="15636" y="7200"/>
                  </a:cubicBezTo>
                  <a:cubicBezTo>
                    <a:pt x="17818" y="4800"/>
                    <a:pt x="19709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776300" y="5013387"/>
              <a:ext cx="189651" cy="232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15" fill="norm" stroke="1" extrusionOk="0">
                  <a:moveTo>
                    <a:pt x="624" y="5491"/>
                  </a:moveTo>
                  <a:cubicBezTo>
                    <a:pt x="864" y="9926"/>
                    <a:pt x="1104" y="14362"/>
                    <a:pt x="984" y="17159"/>
                  </a:cubicBezTo>
                  <a:cubicBezTo>
                    <a:pt x="864" y="19955"/>
                    <a:pt x="384" y="21112"/>
                    <a:pt x="144" y="21209"/>
                  </a:cubicBezTo>
                  <a:cubicBezTo>
                    <a:pt x="-96" y="21305"/>
                    <a:pt x="-96" y="20341"/>
                    <a:pt x="624" y="17351"/>
                  </a:cubicBezTo>
                  <a:cubicBezTo>
                    <a:pt x="1344" y="14362"/>
                    <a:pt x="2784" y="9348"/>
                    <a:pt x="4464" y="6069"/>
                  </a:cubicBezTo>
                  <a:cubicBezTo>
                    <a:pt x="6144" y="2791"/>
                    <a:pt x="8064" y="1248"/>
                    <a:pt x="9624" y="476"/>
                  </a:cubicBezTo>
                  <a:cubicBezTo>
                    <a:pt x="11184" y="-295"/>
                    <a:pt x="12384" y="-295"/>
                    <a:pt x="13704" y="1730"/>
                  </a:cubicBezTo>
                  <a:cubicBezTo>
                    <a:pt x="15024" y="3755"/>
                    <a:pt x="16464" y="7805"/>
                    <a:pt x="17184" y="10312"/>
                  </a:cubicBezTo>
                  <a:cubicBezTo>
                    <a:pt x="17904" y="12819"/>
                    <a:pt x="17904" y="13784"/>
                    <a:pt x="17904" y="14748"/>
                  </a:cubicBezTo>
                  <a:cubicBezTo>
                    <a:pt x="17904" y="15712"/>
                    <a:pt x="17904" y="16676"/>
                    <a:pt x="18504" y="17062"/>
                  </a:cubicBezTo>
                  <a:cubicBezTo>
                    <a:pt x="19104" y="17448"/>
                    <a:pt x="20304" y="17255"/>
                    <a:pt x="21504" y="170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181850" y="4533900"/>
              <a:ext cx="135157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0"/>
                  </a:moveTo>
                  <a:cubicBezTo>
                    <a:pt x="3927" y="943"/>
                    <a:pt x="7855" y="1886"/>
                    <a:pt x="11618" y="3857"/>
                  </a:cubicBezTo>
                  <a:cubicBezTo>
                    <a:pt x="15382" y="5829"/>
                    <a:pt x="18982" y="8829"/>
                    <a:pt x="20291" y="11486"/>
                  </a:cubicBezTo>
                  <a:cubicBezTo>
                    <a:pt x="21600" y="14143"/>
                    <a:pt x="20618" y="16457"/>
                    <a:pt x="18982" y="18086"/>
                  </a:cubicBezTo>
                  <a:cubicBezTo>
                    <a:pt x="17345" y="19714"/>
                    <a:pt x="15055" y="20657"/>
                    <a:pt x="13091" y="21129"/>
                  </a:cubicBezTo>
                  <a:cubicBezTo>
                    <a:pt x="11127" y="21600"/>
                    <a:pt x="9491" y="21600"/>
                    <a:pt x="78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454900" y="4946649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264650" y="0"/>
              <a:ext cx="69850" cy="165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5" y="938"/>
                    <a:pt x="1309" y="1876"/>
                    <a:pt x="2291" y="2841"/>
                  </a:cubicBezTo>
                  <a:cubicBezTo>
                    <a:pt x="3273" y="3807"/>
                    <a:pt x="4582" y="4800"/>
                    <a:pt x="5236" y="5848"/>
                  </a:cubicBezTo>
                  <a:cubicBezTo>
                    <a:pt x="5891" y="6897"/>
                    <a:pt x="5891" y="8000"/>
                    <a:pt x="5891" y="9034"/>
                  </a:cubicBezTo>
                  <a:cubicBezTo>
                    <a:pt x="5891" y="10069"/>
                    <a:pt x="5891" y="11034"/>
                    <a:pt x="6218" y="12110"/>
                  </a:cubicBezTo>
                  <a:cubicBezTo>
                    <a:pt x="6545" y="13186"/>
                    <a:pt x="7200" y="14372"/>
                    <a:pt x="7855" y="15476"/>
                  </a:cubicBezTo>
                  <a:cubicBezTo>
                    <a:pt x="8509" y="16579"/>
                    <a:pt x="9164" y="17600"/>
                    <a:pt x="10473" y="18538"/>
                  </a:cubicBezTo>
                  <a:cubicBezTo>
                    <a:pt x="11782" y="19476"/>
                    <a:pt x="13745" y="20331"/>
                    <a:pt x="15709" y="20828"/>
                  </a:cubicBezTo>
                  <a:cubicBezTo>
                    <a:pt x="17673" y="21324"/>
                    <a:pt x="19636" y="21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628250" y="134439"/>
              <a:ext cx="239650" cy="44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76" fill="norm" stroke="1" extrusionOk="0">
                  <a:moveTo>
                    <a:pt x="17473" y="1782"/>
                  </a:moveTo>
                  <a:cubicBezTo>
                    <a:pt x="17284" y="1171"/>
                    <a:pt x="17094" y="559"/>
                    <a:pt x="16526" y="254"/>
                  </a:cubicBezTo>
                  <a:cubicBezTo>
                    <a:pt x="15957" y="-52"/>
                    <a:pt x="15010" y="-52"/>
                    <a:pt x="12926" y="101"/>
                  </a:cubicBezTo>
                  <a:cubicBezTo>
                    <a:pt x="10841" y="254"/>
                    <a:pt x="7620" y="559"/>
                    <a:pt x="5252" y="1833"/>
                  </a:cubicBezTo>
                  <a:cubicBezTo>
                    <a:pt x="2884" y="3106"/>
                    <a:pt x="1368" y="5348"/>
                    <a:pt x="610" y="8150"/>
                  </a:cubicBezTo>
                  <a:cubicBezTo>
                    <a:pt x="-148" y="10952"/>
                    <a:pt x="-148" y="14314"/>
                    <a:pt x="326" y="16657"/>
                  </a:cubicBezTo>
                  <a:cubicBezTo>
                    <a:pt x="799" y="19001"/>
                    <a:pt x="1747" y="20325"/>
                    <a:pt x="4589" y="20937"/>
                  </a:cubicBezTo>
                  <a:cubicBezTo>
                    <a:pt x="7431" y="21548"/>
                    <a:pt x="12168" y="21446"/>
                    <a:pt x="15294" y="21090"/>
                  </a:cubicBezTo>
                  <a:cubicBezTo>
                    <a:pt x="18420" y="20733"/>
                    <a:pt x="19936" y="20122"/>
                    <a:pt x="21452" y="19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645650" y="349249"/>
              <a:ext cx="2540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600"/>
                    <a:pt x="11520" y="9600"/>
                    <a:pt x="15120" y="6000"/>
                  </a:cubicBezTo>
                  <a:cubicBezTo>
                    <a:pt x="18720" y="2400"/>
                    <a:pt x="2016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9960705" y="138079"/>
              <a:ext cx="224695" cy="438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13" fill="norm" stroke="1" extrusionOk="0">
                  <a:moveTo>
                    <a:pt x="21429" y="1313"/>
                  </a:moveTo>
                  <a:cubicBezTo>
                    <a:pt x="20823" y="902"/>
                    <a:pt x="20218" y="490"/>
                    <a:pt x="18603" y="233"/>
                  </a:cubicBezTo>
                  <a:cubicBezTo>
                    <a:pt x="16988" y="-24"/>
                    <a:pt x="14364" y="-127"/>
                    <a:pt x="11537" y="233"/>
                  </a:cubicBezTo>
                  <a:cubicBezTo>
                    <a:pt x="8711" y="593"/>
                    <a:pt x="5683" y="1416"/>
                    <a:pt x="3665" y="2804"/>
                  </a:cubicBezTo>
                  <a:cubicBezTo>
                    <a:pt x="1646" y="4193"/>
                    <a:pt x="636" y="6147"/>
                    <a:pt x="233" y="8667"/>
                  </a:cubicBezTo>
                  <a:cubicBezTo>
                    <a:pt x="-171" y="11187"/>
                    <a:pt x="31" y="14273"/>
                    <a:pt x="233" y="16330"/>
                  </a:cubicBezTo>
                  <a:cubicBezTo>
                    <a:pt x="435" y="18387"/>
                    <a:pt x="636" y="19416"/>
                    <a:pt x="939" y="20187"/>
                  </a:cubicBezTo>
                  <a:cubicBezTo>
                    <a:pt x="1242" y="20959"/>
                    <a:pt x="1646" y="21473"/>
                    <a:pt x="4775" y="21267"/>
                  </a:cubicBezTo>
                  <a:cubicBezTo>
                    <a:pt x="7904" y="21062"/>
                    <a:pt x="13758" y="20136"/>
                    <a:pt x="19612" y="19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198099" y="273049"/>
              <a:ext cx="266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615"/>
                    <a:pt x="10286" y="9231"/>
                    <a:pt x="13886" y="12831"/>
                  </a:cubicBezTo>
                  <a:cubicBezTo>
                    <a:pt x="17486" y="16431"/>
                    <a:pt x="19543" y="190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344150" y="247649"/>
              <a:ext cx="1143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400" y="1409"/>
                  </a:cubicBezTo>
                  <a:cubicBezTo>
                    <a:pt x="11200" y="2817"/>
                    <a:pt x="6800" y="5635"/>
                    <a:pt x="4200" y="9235"/>
                  </a:cubicBezTo>
                  <a:cubicBezTo>
                    <a:pt x="1600" y="12835"/>
                    <a:pt x="800" y="172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477500" y="178270"/>
              <a:ext cx="222250" cy="350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911"/>
                  </a:moveTo>
                  <a:cubicBezTo>
                    <a:pt x="617" y="1394"/>
                    <a:pt x="1234" y="876"/>
                    <a:pt x="3806" y="553"/>
                  </a:cubicBezTo>
                  <a:cubicBezTo>
                    <a:pt x="6377" y="230"/>
                    <a:pt x="10903" y="100"/>
                    <a:pt x="13680" y="36"/>
                  </a:cubicBezTo>
                  <a:cubicBezTo>
                    <a:pt x="16457" y="-29"/>
                    <a:pt x="17486" y="-29"/>
                    <a:pt x="18514" y="230"/>
                  </a:cubicBezTo>
                  <a:cubicBezTo>
                    <a:pt x="19543" y="488"/>
                    <a:pt x="20571" y="1006"/>
                    <a:pt x="21086" y="2364"/>
                  </a:cubicBezTo>
                  <a:cubicBezTo>
                    <a:pt x="21600" y="3722"/>
                    <a:pt x="21600" y="5921"/>
                    <a:pt x="21600" y="8766"/>
                  </a:cubicBezTo>
                  <a:cubicBezTo>
                    <a:pt x="21600" y="11612"/>
                    <a:pt x="21600" y="15104"/>
                    <a:pt x="20777" y="17367"/>
                  </a:cubicBezTo>
                  <a:cubicBezTo>
                    <a:pt x="19954" y="19631"/>
                    <a:pt x="18309" y="20666"/>
                    <a:pt x="16354" y="21118"/>
                  </a:cubicBezTo>
                  <a:cubicBezTo>
                    <a:pt x="14400" y="21571"/>
                    <a:pt x="12137" y="21442"/>
                    <a:pt x="9874" y="21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909300" y="336549"/>
              <a:ext cx="1270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0909300" y="469899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277600" y="231722"/>
              <a:ext cx="349250" cy="320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0" y="21532"/>
                  </a:moveTo>
                  <a:cubicBezTo>
                    <a:pt x="916" y="19400"/>
                    <a:pt x="1833" y="17269"/>
                    <a:pt x="3011" y="14000"/>
                  </a:cubicBezTo>
                  <a:cubicBezTo>
                    <a:pt x="4189" y="10732"/>
                    <a:pt x="5629" y="6327"/>
                    <a:pt x="6415" y="3627"/>
                  </a:cubicBezTo>
                  <a:cubicBezTo>
                    <a:pt x="7200" y="927"/>
                    <a:pt x="7331" y="-68"/>
                    <a:pt x="7135" y="3"/>
                  </a:cubicBezTo>
                  <a:cubicBezTo>
                    <a:pt x="6938" y="74"/>
                    <a:pt x="6415" y="1211"/>
                    <a:pt x="5760" y="3840"/>
                  </a:cubicBezTo>
                  <a:cubicBezTo>
                    <a:pt x="5105" y="6469"/>
                    <a:pt x="4320" y="10590"/>
                    <a:pt x="3927" y="13219"/>
                  </a:cubicBezTo>
                  <a:cubicBezTo>
                    <a:pt x="3535" y="15848"/>
                    <a:pt x="3535" y="16985"/>
                    <a:pt x="3862" y="17553"/>
                  </a:cubicBezTo>
                  <a:cubicBezTo>
                    <a:pt x="4189" y="18121"/>
                    <a:pt x="4844" y="18121"/>
                    <a:pt x="6087" y="17127"/>
                  </a:cubicBezTo>
                  <a:cubicBezTo>
                    <a:pt x="7331" y="16132"/>
                    <a:pt x="9164" y="14143"/>
                    <a:pt x="10800" y="11940"/>
                  </a:cubicBezTo>
                  <a:cubicBezTo>
                    <a:pt x="12436" y="9737"/>
                    <a:pt x="13876" y="7321"/>
                    <a:pt x="14662" y="5758"/>
                  </a:cubicBezTo>
                  <a:cubicBezTo>
                    <a:pt x="15447" y="4195"/>
                    <a:pt x="15578" y="3485"/>
                    <a:pt x="15316" y="3343"/>
                  </a:cubicBezTo>
                  <a:cubicBezTo>
                    <a:pt x="15055" y="3200"/>
                    <a:pt x="14400" y="3627"/>
                    <a:pt x="13942" y="4693"/>
                  </a:cubicBezTo>
                  <a:cubicBezTo>
                    <a:pt x="13484" y="5758"/>
                    <a:pt x="13222" y="7464"/>
                    <a:pt x="14138" y="9808"/>
                  </a:cubicBezTo>
                  <a:cubicBezTo>
                    <a:pt x="15055" y="12153"/>
                    <a:pt x="17149" y="15137"/>
                    <a:pt x="18589" y="16700"/>
                  </a:cubicBezTo>
                  <a:cubicBezTo>
                    <a:pt x="20029" y="18264"/>
                    <a:pt x="20815" y="18406"/>
                    <a:pt x="21600" y="18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9645650" y="1082585"/>
              <a:ext cx="177800" cy="347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140"/>
                  </a:moveTo>
                  <a:cubicBezTo>
                    <a:pt x="2571" y="5373"/>
                    <a:pt x="5143" y="8607"/>
                    <a:pt x="7071" y="11129"/>
                  </a:cubicBezTo>
                  <a:cubicBezTo>
                    <a:pt x="9000" y="13651"/>
                    <a:pt x="10286" y="15462"/>
                    <a:pt x="11571" y="17208"/>
                  </a:cubicBezTo>
                  <a:cubicBezTo>
                    <a:pt x="12857" y="18954"/>
                    <a:pt x="14143" y="20636"/>
                    <a:pt x="15171" y="21088"/>
                  </a:cubicBezTo>
                  <a:cubicBezTo>
                    <a:pt x="16200" y="21541"/>
                    <a:pt x="16971" y="20765"/>
                    <a:pt x="17229" y="18501"/>
                  </a:cubicBezTo>
                  <a:cubicBezTo>
                    <a:pt x="17486" y="16238"/>
                    <a:pt x="17229" y="12487"/>
                    <a:pt x="16971" y="9383"/>
                  </a:cubicBezTo>
                  <a:cubicBezTo>
                    <a:pt x="16714" y="6279"/>
                    <a:pt x="16457" y="3821"/>
                    <a:pt x="16329" y="2269"/>
                  </a:cubicBezTo>
                  <a:cubicBezTo>
                    <a:pt x="16200" y="717"/>
                    <a:pt x="16200" y="70"/>
                    <a:pt x="16586" y="6"/>
                  </a:cubicBezTo>
                  <a:cubicBezTo>
                    <a:pt x="16971" y="-59"/>
                    <a:pt x="17743" y="458"/>
                    <a:pt x="18643" y="1040"/>
                  </a:cubicBezTo>
                  <a:cubicBezTo>
                    <a:pt x="19543" y="1622"/>
                    <a:pt x="20571" y="2269"/>
                    <a:pt x="21600" y="2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9837596" y="1270705"/>
              <a:ext cx="144604" cy="94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974" fill="norm" stroke="1" extrusionOk="0">
                  <a:moveTo>
                    <a:pt x="15751" y="1252"/>
                  </a:moveTo>
                  <a:cubicBezTo>
                    <a:pt x="11995" y="313"/>
                    <a:pt x="8238" y="-626"/>
                    <a:pt x="5577" y="548"/>
                  </a:cubicBezTo>
                  <a:cubicBezTo>
                    <a:pt x="2916" y="1722"/>
                    <a:pt x="1351" y="5009"/>
                    <a:pt x="569" y="8765"/>
                  </a:cubicBezTo>
                  <a:cubicBezTo>
                    <a:pt x="-214" y="12522"/>
                    <a:pt x="-214" y="16748"/>
                    <a:pt x="725" y="18861"/>
                  </a:cubicBezTo>
                  <a:cubicBezTo>
                    <a:pt x="1664" y="20974"/>
                    <a:pt x="3543" y="20974"/>
                    <a:pt x="5577" y="18626"/>
                  </a:cubicBezTo>
                  <a:cubicBezTo>
                    <a:pt x="7612" y="16278"/>
                    <a:pt x="9803" y="11583"/>
                    <a:pt x="11212" y="7591"/>
                  </a:cubicBezTo>
                  <a:cubicBezTo>
                    <a:pt x="12621" y="3600"/>
                    <a:pt x="13247" y="313"/>
                    <a:pt x="13560" y="548"/>
                  </a:cubicBezTo>
                  <a:cubicBezTo>
                    <a:pt x="13873" y="783"/>
                    <a:pt x="13873" y="4539"/>
                    <a:pt x="15125" y="8531"/>
                  </a:cubicBezTo>
                  <a:cubicBezTo>
                    <a:pt x="16377" y="12522"/>
                    <a:pt x="18882" y="16748"/>
                    <a:pt x="21386" y="209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0013950" y="1142999"/>
              <a:ext cx="165100" cy="207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782"/>
                  </a:moveTo>
                  <a:cubicBezTo>
                    <a:pt x="1108" y="10691"/>
                    <a:pt x="2215" y="9600"/>
                    <a:pt x="3462" y="8945"/>
                  </a:cubicBezTo>
                  <a:cubicBezTo>
                    <a:pt x="4708" y="8291"/>
                    <a:pt x="6092" y="8073"/>
                    <a:pt x="7615" y="9709"/>
                  </a:cubicBezTo>
                  <a:cubicBezTo>
                    <a:pt x="9138" y="11345"/>
                    <a:pt x="10800" y="14836"/>
                    <a:pt x="11492" y="17236"/>
                  </a:cubicBezTo>
                  <a:cubicBezTo>
                    <a:pt x="12185" y="19636"/>
                    <a:pt x="11908" y="20945"/>
                    <a:pt x="11077" y="21273"/>
                  </a:cubicBezTo>
                  <a:cubicBezTo>
                    <a:pt x="10246" y="21600"/>
                    <a:pt x="8862" y="20945"/>
                    <a:pt x="8446" y="18655"/>
                  </a:cubicBezTo>
                  <a:cubicBezTo>
                    <a:pt x="8031" y="16364"/>
                    <a:pt x="8585" y="12436"/>
                    <a:pt x="10938" y="9055"/>
                  </a:cubicBezTo>
                  <a:cubicBezTo>
                    <a:pt x="13292" y="5673"/>
                    <a:pt x="17446" y="283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0257631" y="1099961"/>
              <a:ext cx="124619" cy="27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160" fill="norm" stroke="1" extrusionOk="0">
                  <a:moveTo>
                    <a:pt x="21195" y="879"/>
                  </a:moveTo>
                  <a:cubicBezTo>
                    <a:pt x="15795" y="220"/>
                    <a:pt x="10395" y="-440"/>
                    <a:pt x="6615" y="384"/>
                  </a:cubicBezTo>
                  <a:cubicBezTo>
                    <a:pt x="2835" y="1209"/>
                    <a:pt x="675" y="3517"/>
                    <a:pt x="135" y="6403"/>
                  </a:cubicBezTo>
                  <a:cubicBezTo>
                    <a:pt x="-405" y="9288"/>
                    <a:pt x="675" y="12751"/>
                    <a:pt x="3375" y="15307"/>
                  </a:cubicBezTo>
                  <a:cubicBezTo>
                    <a:pt x="6075" y="17862"/>
                    <a:pt x="10395" y="19511"/>
                    <a:pt x="14715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0439400" y="1111249"/>
              <a:ext cx="1270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800" y="10800"/>
                  </a:cubicBezTo>
                  <a:cubicBezTo>
                    <a:pt x="14400" y="14400"/>
                    <a:pt x="1800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0477500" y="1146905"/>
              <a:ext cx="101600" cy="243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215"/>
                  </a:moveTo>
                  <a:cubicBezTo>
                    <a:pt x="18900" y="29"/>
                    <a:pt x="16200" y="-157"/>
                    <a:pt x="13725" y="215"/>
                  </a:cubicBezTo>
                  <a:cubicBezTo>
                    <a:pt x="11250" y="588"/>
                    <a:pt x="9000" y="1519"/>
                    <a:pt x="6750" y="5150"/>
                  </a:cubicBezTo>
                  <a:cubicBezTo>
                    <a:pt x="4500" y="8781"/>
                    <a:pt x="2250" y="15112"/>
                    <a:pt x="0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0617199" y="1079499"/>
              <a:ext cx="12941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600" fill="norm" stroke="1" extrusionOk="0">
                  <a:moveTo>
                    <a:pt x="0" y="0"/>
                  </a:moveTo>
                  <a:cubicBezTo>
                    <a:pt x="6075" y="2769"/>
                    <a:pt x="12150" y="5538"/>
                    <a:pt x="16031" y="8308"/>
                  </a:cubicBezTo>
                  <a:cubicBezTo>
                    <a:pt x="19912" y="11077"/>
                    <a:pt x="21600" y="13846"/>
                    <a:pt x="20081" y="16062"/>
                  </a:cubicBezTo>
                  <a:cubicBezTo>
                    <a:pt x="18563" y="18277"/>
                    <a:pt x="13838" y="19938"/>
                    <a:pt x="91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0953750" y="1206499"/>
              <a:ext cx="952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0902949" y="1314449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205459" y="1181099"/>
              <a:ext cx="351541" cy="162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78" fill="norm" stroke="1" extrusionOk="0">
                  <a:moveTo>
                    <a:pt x="6696" y="0"/>
                  </a:moveTo>
                  <a:cubicBezTo>
                    <a:pt x="6439" y="4101"/>
                    <a:pt x="6182" y="8203"/>
                    <a:pt x="5860" y="11620"/>
                  </a:cubicBezTo>
                  <a:cubicBezTo>
                    <a:pt x="5539" y="15038"/>
                    <a:pt x="5153" y="17772"/>
                    <a:pt x="4639" y="19413"/>
                  </a:cubicBezTo>
                  <a:cubicBezTo>
                    <a:pt x="4124" y="21053"/>
                    <a:pt x="3482" y="21600"/>
                    <a:pt x="2582" y="20096"/>
                  </a:cubicBezTo>
                  <a:cubicBezTo>
                    <a:pt x="1682" y="18592"/>
                    <a:pt x="524" y="15038"/>
                    <a:pt x="139" y="12030"/>
                  </a:cubicBezTo>
                  <a:cubicBezTo>
                    <a:pt x="-247" y="9023"/>
                    <a:pt x="139" y="6562"/>
                    <a:pt x="1682" y="5195"/>
                  </a:cubicBezTo>
                  <a:cubicBezTo>
                    <a:pt x="3224" y="3828"/>
                    <a:pt x="5924" y="3554"/>
                    <a:pt x="8882" y="3828"/>
                  </a:cubicBezTo>
                  <a:cubicBezTo>
                    <a:pt x="11839" y="4101"/>
                    <a:pt x="15053" y="4922"/>
                    <a:pt x="17174" y="5058"/>
                  </a:cubicBezTo>
                  <a:cubicBezTo>
                    <a:pt x="19296" y="5195"/>
                    <a:pt x="20324" y="4648"/>
                    <a:pt x="21353" y="4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525250" y="1011980"/>
              <a:ext cx="241300" cy="133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1628"/>
                  </a:moveTo>
                  <a:cubicBezTo>
                    <a:pt x="2274" y="631"/>
                    <a:pt x="4547" y="-366"/>
                    <a:pt x="6442" y="132"/>
                  </a:cubicBezTo>
                  <a:cubicBezTo>
                    <a:pt x="8337" y="631"/>
                    <a:pt x="9853" y="2625"/>
                    <a:pt x="10705" y="4619"/>
                  </a:cubicBezTo>
                  <a:cubicBezTo>
                    <a:pt x="11558" y="6612"/>
                    <a:pt x="11747" y="8606"/>
                    <a:pt x="11747" y="10766"/>
                  </a:cubicBezTo>
                  <a:cubicBezTo>
                    <a:pt x="11747" y="12926"/>
                    <a:pt x="11558" y="15252"/>
                    <a:pt x="12695" y="17080"/>
                  </a:cubicBezTo>
                  <a:cubicBezTo>
                    <a:pt x="13832" y="18908"/>
                    <a:pt x="16295" y="20237"/>
                    <a:pt x="18000" y="20736"/>
                  </a:cubicBezTo>
                  <a:cubicBezTo>
                    <a:pt x="19705" y="21234"/>
                    <a:pt x="20653" y="20902"/>
                    <a:pt x="21600" y="20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5523371" y="5196416"/>
              <a:ext cx="462924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230" y="5706"/>
                  </a:moveTo>
                  <a:cubicBezTo>
                    <a:pt x="641" y="5706"/>
                    <a:pt x="52" y="5706"/>
                    <a:pt x="3" y="5502"/>
                  </a:cubicBezTo>
                  <a:cubicBezTo>
                    <a:pt x="-46" y="5298"/>
                    <a:pt x="445" y="4891"/>
                    <a:pt x="2310" y="4075"/>
                  </a:cubicBezTo>
                  <a:cubicBezTo>
                    <a:pt x="4176" y="3260"/>
                    <a:pt x="7416" y="2038"/>
                    <a:pt x="10656" y="1223"/>
                  </a:cubicBezTo>
                  <a:cubicBezTo>
                    <a:pt x="13896" y="408"/>
                    <a:pt x="17136" y="0"/>
                    <a:pt x="19001" y="0"/>
                  </a:cubicBezTo>
                  <a:cubicBezTo>
                    <a:pt x="20867" y="0"/>
                    <a:pt x="21358" y="408"/>
                    <a:pt x="21456" y="1426"/>
                  </a:cubicBezTo>
                  <a:cubicBezTo>
                    <a:pt x="21554" y="2445"/>
                    <a:pt x="21259" y="4075"/>
                    <a:pt x="19541" y="5909"/>
                  </a:cubicBezTo>
                  <a:cubicBezTo>
                    <a:pt x="17823" y="7743"/>
                    <a:pt x="14681" y="9781"/>
                    <a:pt x="12276" y="11411"/>
                  </a:cubicBezTo>
                  <a:cubicBezTo>
                    <a:pt x="9870" y="13042"/>
                    <a:pt x="8201" y="14264"/>
                    <a:pt x="7121" y="15283"/>
                  </a:cubicBezTo>
                  <a:cubicBezTo>
                    <a:pt x="6041" y="16302"/>
                    <a:pt x="5550" y="17117"/>
                    <a:pt x="5599" y="18136"/>
                  </a:cubicBezTo>
                  <a:cubicBezTo>
                    <a:pt x="5649" y="19155"/>
                    <a:pt x="6238" y="20377"/>
                    <a:pt x="8447" y="20989"/>
                  </a:cubicBezTo>
                  <a:cubicBezTo>
                    <a:pt x="10656" y="21600"/>
                    <a:pt x="14485" y="21600"/>
                    <a:pt x="16792" y="21600"/>
                  </a:cubicBezTo>
                  <a:cubicBezTo>
                    <a:pt x="19099" y="21600"/>
                    <a:pt x="19885" y="21600"/>
                    <a:pt x="2067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708150" y="2479410"/>
              <a:ext cx="806450" cy="6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1321"/>
                  </a:moveTo>
                  <a:cubicBezTo>
                    <a:pt x="1814" y="17597"/>
                    <a:pt x="3628" y="13873"/>
                    <a:pt x="5584" y="10521"/>
                  </a:cubicBezTo>
                  <a:cubicBezTo>
                    <a:pt x="7540" y="7169"/>
                    <a:pt x="9638" y="4190"/>
                    <a:pt x="11849" y="2328"/>
                  </a:cubicBezTo>
                  <a:cubicBezTo>
                    <a:pt x="14060" y="466"/>
                    <a:pt x="16384" y="-279"/>
                    <a:pt x="18028" y="93"/>
                  </a:cubicBezTo>
                  <a:cubicBezTo>
                    <a:pt x="19672" y="466"/>
                    <a:pt x="20636" y="1955"/>
                    <a:pt x="21600" y="34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701527" y="2578100"/>
              <a:ext cx="838474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497" y="15247"/>
                  </a:moveTo>
                  <a:cubicBezTo>
                    <a:pt x="225" y="16518"/>
                    <a:pt x="-47" y="17788"/>
                    <a:pt x="7" y="19059"/>
                  </a:cubicBezTo>
                  <a:cubicBezTo>
                    <a:pt x="62" y="20329"/>
                    <a:pt x="443" y="21600"/>
                    <a:pt x="1640" y="21600"/>
                  </a:cubicBezTo>
                  <a:cubicBezTo>
                    <a:pt x="2837" y="21600"/>
                    <a:pt x="4850" y="20329"/>
                    <a:pt x="6999" y="17153"/>
                  </a:cubicBezTo>
                  <a:cubicBezTo>
                    <a:pt x="9148" y="13976"/>
                    <a:pt x="11433" y="8894"/>
                    <a:pt x="13881" y="5718"/>
                  </a:cubicBezTo>
                  <a:cubicBezTo>
                    <a:pt x="16330" y="2541"/>
                    <a:pt x="18941" y="1271"/>
                    <a:pt x="215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2279650" y="6552941"/>
              <a:ext cx="355600" cy="387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0088"/>
                  </a:moveTo>
                  <a:cubicBezTo>
                    <a:pt x="1029" y="17858"/>
                    <a:pt x="2057" y="15627"/>
                    <a:pt x="3150" y="12869"/>
                  </a:cubicBezTo>
                  <a:cubicBezTo>
                    <a:pt x="4243" y="10110"/>
                    <a:pt x="5400" y="6823"/>
                    <a:pt x="5979" y="4886"/>
                  </a:cubicBezTo>
                  <a:cubicBezTo>
                    <a:pt x="6557" y="2949"/>
                    <a:pt x="6557" y="2362"/>
                    <a:pt x="6557" y="1658"/>
                  </a:cubicBezTo>
                  <a:cubicBezTo>
                    <a:pt x="6557" y="954"/>
                    <a:pt x="6557" y="132"/>
                    <a:pt x="6429" y="14"/>
                  </a:cubicBezTo>
                  <a:cubicBezTo>
                    <a:pt x="6300" y="-103"/>
                    <a:pt x="6043" y="484"/>
                    <a:pt x="5529" y="2421"/>
                  </a:cubicBezTo>
                  <a:cubicBezTo>
                    <a:pt x="5014" y="4358"/>
                    <a:pt x="4243" y="7645"/>
                    <a:pt x="3793" y="10638"/>
                  </a:cubicBezTo>
                  <a:cubicBezTo>
                    <a:pt x="3343" y="13632"/>
                    <a:pt x="3214" y="16332"/>
                    <a:pt x="3279" y="17975"/>
                  </a:cubicBezTo>
                  <a:cubicBezTo>
                    <a:pt x="3343" y="19619"/>
                    <a:pt x="3600" y="20206"/>
                    <a:pt x="4050" y="20675"/>
                  </a:cubicBezTo>
                  <a:cubicBezTo>
                    <a:pt x="4500" y="21145"/>
                    <a:pt x="5143" y="21497"/>
                    <a:pt x="6300" y="21497"/>
                  </a:cubicBezTo>
                  <a:cubicBezTo>
                    <a:pt x="7457" y="21497"/>
                    <a:pt x="9129" y="21145"/>
                    <a:pt x="10800" y="19912"/>
                  </a:cubicBezTo>
                  <a:cubicBezTo>
                    <a:pt x="12471" y="18680"/>
                    <a:pt x="14143" y="16567"/>
                    <a:pt x="15300" y="14160"/>
                  </a:cubicBezTo>
                  <a:cubicBezTo>
                    <a:pt x="16457" y="11754"/>
                    <a:pt x="17100" y="9054"/>
                    <a:pt x="17486" y="7058"/>
                  </a:cubicBezTo>
                  <a:cubicBezTo>
                    <a:pt x="17871" y="5062"/>
                    <a:pt x="18000" y="3771"/>
                    <a:pt x="17871" y="2890"/>
                  </a:cubicBezTo>
                  <a:cubicBezTo>
                    <a:pt x="17743" y="2010"/>
                    <a:pt x="17357" y="1540"/>
                    <a:pt x="17036" y="1658"/>
                  </a:cubicBezTo>
                  <a:cubicBezTo>
                    <a:pt x="16714" y="1775"/>
                    <a:pt x="16457" y="2480"/>
                    <a:pt x="16457" y="4534"/>
                  </a:cubicBezTo>
                  <a:cubicBezTo>
                    <a:pt x="16457" y="6588"/>
                    <a:pt x="16714" y="9993"/>
                    <a:pt x="17614" y="12575"/>
                  </a:cubicBezTo>
                  <a:cubicBezTo>
                    <a:pt x="18514" y="15158"/>
                    <a:pt x="20057" y="16919"/>
                    <a:pt x="21600" y="186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388972" y="6295240"/>
              <a:ext cx="176429" cy="169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99" fill="norm" stroke="1" extrusionOk="0">
                  <a:moveTo>
                    <a:pt x="6776" y="2899"/>
                  </a:moveTo>
                  <a:cubicBezTo>
                    <a:pt x="5747" y="3699"/>
                    <a:pt x="4719" y="4499"/>
                    <a:pt x="4076" y="6232"/>
                  </a:cubicBezTo>
                  <a:cubicBezTo>
                    <a:pt x="3433" y="7966"/>
                    <a:pt x="3176" y="10632"/>
                    <a:pt x="2533" y="13299"/>
                  </a:cubicBezTo>
                  <a:cubicBezTo>
                    <a:pt x="1890" y="15966"/>
                    <a:pt x="862" y="18632"/>
                    <a:pt x="347" y="19299"/>
                  </a:cubicBezTo>
                  <a:cubicBezTo>
                    <a:pt x="-167" y="19966"/>
                    <a:pt x="-167" y="18632"/>
                    <a:pt x="733" y="15699"/>
                  </a:cubicBezTo>
                  <a:cubicBezTo>
                    <a:pt x="1633" y="12766"/>
                    <a:pt x="3433" y="8232"/>
                    <a:pt x="4590" y="5166"/>
                  </a:cubicBezTo>
                  <a:cubicBezTo>
                    <a:pt x="5747" y="2099"/>
                    <a:pt x="6262" y="499"/>
                    <a:pt x="7162" y="99"/>
                  </a:cubicBezTo>
                  <a:cubicBezTo>
                    <a:pt x="8062" y="-301"/>
                    <a:pt x="9347" y="499"/>
                    <a:pt x="11019" y="2766"/>
                  </a:cubicBezTo>
                  <a:cubicBezTo>
                    <a:pt x="12690" y="5032"/>
                    <a:pt x="14747" y="8766"/>
                    <a:pt x="16547" y="12099"/>
                  </a:cubicBezTo>
                  <a:cubicBezTo>
                    <a:pt x="18347" y="15432"/>
                    <a:pt x="19890" y="18366"/>
                    <a:pt x="21433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086100" y="6642099"/>
              <a:ext cx="292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4400"/>
                    <a:pt x="8765" y="7200"/>
                    <a:pt x="12365" y="3600"/>
                  </a:cubicBezTo>
                  <a:cubicBezTo>
                    <a:pt x="15965" y="0"/>
                    <a:pt x="1878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257550" y="6540500"/>
              <a:ext cx="317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24"/>
                    <a:pt x="0" y="6048"/>
                    <a:pt x="3600" y="9648"/>
                  </a:cubicBezTo>
                  <a:cubicBezTo>
                    <a:pt x="7200" y="13248"/>
                    <a:pt x="14400" y="1742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143250" y="6993466"/>
              <a:ext cx="3429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7" y="10800"/>
                    <a:pt x="10933" y="0"/>
                    <a:pt x="14533" y="0"/>
                  </a:cubicBezTo>
                  <a:cubicBezTo>
                    <a:pt x="18133" y="0"/>
                    <a:pt x="1986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835400" y="6578600"/>
              <a:ext cx="44450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2362"/>
                    <a:pt x="2057" y="4725"/>
                    <a:pt x="2571" y="7256"/>
                  </a:cubicBezTo>
                  <a:cubicBezTo>
                    <a:pt x="3086" y="9788"/>
                    <a:pt x="3086" y="12488"/>
                    <a:pt x="6171" y="14906"/>
                  </a:cubicBezTo>
                  <a:cubicBezTo>
                    <a:pt x="9257" y="17325"/>
                    <a:pt x="15429" y="194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3981450" y="68326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4090010" y="6613458"/>
              <a:ext cx="126390" cy="37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92" fill="norm" stroke="1" extrusionOk="0">
                  <a:moveTo>
                    <a:pt x="15016" y="7024"/>
                  </a:moveTo>
                  <a:cubicBezTo>
                    <a:pt x="16096" y="5824"/>
                    <a:pt x="17176" y="4624"/>
                    <a:pt x="17356" y="3424"/>
                  </a:cubicBezTo>
                  <a:cubicBezTo>
                    <a:pt x="17536" y="2224"/>
                    <a:pt x="16816" y="1024"/>
                    <a:pt x="15556" y="424"/>
                  </a:cubicBezTo>
                  <a:cubicBezTo>
                    <a:pt x="14296" y="-176"/>
                    <a:pt x="12496" y="-176"/>
                    <a:pt x="9796" y="664"/>
                  </a:cubicBezTo>
                  <a:cubicBezTo>
                    <a:pt x="7096" y="1504"/>
                    <a:pt x="3496" y="3184"/>
                    <a:pt x="1696" y="4324"/>
                  </a:cubicBezTo>
                  <a:cubicBezTo>
                    <a:pt x="-104" y="5464"/>
                    <a:pt x="-104" y="6064"/>
                    <a:pt x="76" y="6664"/>
                  </a:cubicBezTo>
                  <a:cubicBezTo>
                    <a:pt x="256" y="7264"/>
                    <a:pt x="616" y="7864"/>
                    <a:pt x="1696" y="8104"/>
                  </a:cubicBezTo>
                  <a:cubicBezTo>
                    <a:pt x="2776" y="8344"/>
                    <a:pt x="4576" y="8224"/>
                    <a:pt x="6376" y="7924"/>
                  </a:cubicBezTo>
                  <a:cubicBezTo>
                    <a:pt x="8176" y="7624"/>
                    <a:pt x="9976" y="7144"/>
                    <a:pt x="11956" y="6364"/>
                  </a:cubicBezTo>
                  <a:cubicBezTo>
                    <a:pt x="13936" y="5584"/>
                    <a:pt x="16096" y="4504"/>
                    <a:pt x="17176" y="4444"/>
                  </a:cubicBezTo>
                  <a:cubicBezTo>
                    <a:pt x="18256" y="4384"/>
                    <a:pt x="18256" y="5344"/>
                    <a:pt x="18076" y="8044"/>
                  </a:cubicBezTo>
                  <a:cubicBezTo>
                    <a:pt x="17896" y="10744"/>
                    <a:pt x="17536" y="15184"/>
                    <a:pt x="17356" y="17764"/>
                  </a:cubicBezTo>
                  <a:cubicBezTo>
                    <a:pt x="17176" y="20344"/>
                    <a:pt x="17176" y="21064"/>
                    <a:pt x="17896" y="21244"/>
                  </a:cubicBezTo>
                  <a:cubicBezTo>
                    <a:pt x="18616" y="21424"/>
                    <a:pt x="20056" y="21064"/>
                    <a:pt x="21496" y="207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4311650" y="6655797"/>
              <a:ext cx="144312" cy="3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5" fill="norm" stroke="1" extrusionOk="0">
                  <a:moveTo>
                    <a:pt x="19722" y="2012"/>
                  </a:moveTo>
                  <a:cubicBezTo>
                    <a:pt x="20348" y="1043"/>
                    <a:pt x="20974" y="73"/>
                    <a:pt x="20817" y="4"/>
                  </a:cubicBezTo>
                  <a:cubicBezTo>
                    <a:pt x="20661" y="-65"/>
                    <a:pt x="19722" y="766"/>
                    <a:pt x="17061" y="2843"/>
                  </a:cubicBezTo>
                  <a:cubicBezTo>
                    <a:pt x="14400" y="4920"/>
                    <a:pt x="10017" y="8243"/>
                    <a:pt x="7357" y="11081"/>
                  </a:cubicBezTo>
                  <a:cubicBezTo>
                    <a:pt x="4696" y="13920"/>
                    <a:pt x="3757" y="16273"/>
                    <a:pt x="3287" y="17797"/>
                  </a:cubicBezTo>
                  <a:cubicBezTo>
                    <a:pt x="2817" y="19320"/>
                    <a:pt x="2817" y="20012"/>
                    <a:pt x="3443" y="20566"/>
                  </a:cubicBezTo>
                  <a:cubicBezTo>
                    <a:pt x="4070" y="21120"/>
                    <a:pt x="5322" y="21535"/>
                    <a:pt x="7826" y="21535"/>
                  </a:cubicBezTo>
                  <a:cubicBezTo>
                    <a:pt x="10330" y="21535"/>
                    <a:pt x="14087" y="21120"/>
                    <a:pt x="16748" y="20150"/>
                  </a:cubicBezTo>
                  <a:cubicBezTo>
                    <a:pt x="19409" y="19181"/>
                    <a:pt x="20974" y="17658"/>
                    <a:pt x="21287" y="16550"/>
                  </a:cubicBezTo>
                  <a:cubicBezTo>
                    <a:pt x="21600" y="15443"/>
                    <a:pt x="20661" y="14750"/>
                    <a:pt x="16904" y="14543"/>
                  </a:cubicBezTo>
                  <a:cubicBezTo>
                    <a:pt x="13148" y="14335"/>
                    <a:pt x="6574" y="14612"/>
                    <a:pt x="0" y="148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4941560" y="6669591"/>
              <a:ext cx="107994" cy="283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7" h="21442" fill="norm" stroke="1" extrusionOk="0">
                  <a:moveTo>
                    <a:pt x="13905" y="6082"/>
                  </a:moveTo>
                  <a:cubicBezTo>
                    <a:pt x="15083" y="5442"/>
                    <a:pt x="16261" y="4802"/>
                    <a:pt x="17243" y="3762"/>
                  </a:cubicBezTo>
                  <a:cubicBezTo>
                    <a:pt x="18225" y="2722"/>
                    <a:pt x="19010" y="1282"/>
                    <a:pt x="18421" y="562"/>
                  </a:cubicBezTo>
                  <a:cubicBezTo>
                    <a:pt x="17832" y="-158"/>
                    <a:pt x="15868" y="-158"/>
                    <a:pt x="12923" y="402"/>
                  </a:cubicBezTo>
                  <a:cubicBezTo>
                    <a:pt x="9977" y="962"/>
                    <a:pt x="6050" y="2082"/>
                    <a:pt x="3301" y="3442"/>
                  </a:cubicBezTo>
                  <a:cubicBezTo>
                    <a:pt x="552" y="4802"/>
                    <a:pt x="-1019" y="6402"/>
                    <a:pt x="748" y="8082"/>
                  </a:cubicBezTo>
                  <a:cubicBezTo>
                    <a:pt x="2516" y="9762"/>
                    <a:pt x="7621" y="11522"/>
                    <a:pt x="11548" y="13042"/>
                  </a:cubicBezTo>
                  <a:cubicBezTo>
                    <a:pt x="15476" y="14562"/>
                    <a:pt x="18225" y="15842"/>
                    <a:pt x="19403" y="16882"/>
                  </a:cubicBezTo>
                  <a:cubicBezTo>
                    <a:pt x="20581" y="17922"/>
                    <a:pt x="20188" y="18722"/>
                    <a:pt x="17636" y="19442"/>
                  </a:cubicBezTo>
                  <a:cubicBezTo>
                    <a:pt x="15083" y="20162"/>
                    <a:pt x="10370" y="20802"/>
                    <a:pt x="5657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120093" y="6764857"/>
              <a:ext cx="137707" cy="15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885" fill="norm" stroke="1" extrusionOk="0">
                  <a:moveTo>
                    <a:pt x="2560" y="9693"/>
                  </a:moveTo>
                  <a:cubicBezTo>
                    <a:pt x="5737" y="8862"/>
                    <a:pt x="8913" y="8032"/>
                    <a:pt x="11137" y="7201"/>
                  </a:cubicBezTo>
                  <a:cubicBezTo>
                    <a:pt x="13360" y="6370"/>
                    <a:pt x="14631" y="5539"/>
                    <a:pt x="15425" y="4432"/>
                  </a:cubicBezTo>
                  <a:cubicBezTo>
                    <a:pt x="16219" y="3324"/>
                    <a:pt x="16537" y="1939"/>
                    <a:pt x="15901" y="970"/>
                  </a:cubicBezTo>
                  <a:cubicBezTo>
                    <a:pt x="15266" y="1"/>
                    <a:pt x="13678" y="-553"/>
                    <a:pt x="10501" y="832"/>
                  </a:cubicBezTo>
                  <a:cubicBezTo>
                    <a:pt x="7325" y="2216"/>
                    <a:pt x="2560" y="5539"/>
                    <a:pt x="813" y="8862"/>
                  </a:cubicBezTo>
                  <a:cubicBezTo>
                    <a:pt x="-934" y="12185"/>
                    <a:pt x="337" y="15509"/>
                    <a:pt x="2719" y="17585"/>
                  </a:cubicBezTo>
                  <a:cubicBezTo>
                    <a:pt x="5101" y="19662"/>
                    <a:pt x="8595" y="20493"/>
                    <a:pt x="11772" y="20770"/>
                  </a:cubicBezTo>
                  <a:cubicBezTo>
                    <a:pt x="14948" y="21047"/>
                    <a:pt x="17807" y="20770"/>
                    <a:pt x="20666" y="20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462717" y="6593416"/>
              <a:ext cx="125283" cy="391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21308" y="934"/>
                  </a:moveTo>
                  <a:cubicBezTo>
                    <a:pt x="20228" y="467"/>
                    <a:pt x="19148" y="0"/>
                    <a:pt x="17708" y="0"/>
                  </a:cubicBezTo>
                  <a:cubicBezTo>
                    <a:pt x="16268" y="0"/>
                    <a:pt x="14468" y="467"/>
                    <a:pt x="11768" y="1926"/>
                  </a:cubicBezTo>
                  <a:cubicBezTo>
                    <a:pt x="9068" y="3386"/>
                    <a:pt x="5468" y="5838"/>
                    <a:pt x="3128" y="8698"/>
                  </a:cubicBezTo>
                  <a:cubicBezTo>
                    <a:pt x="788" y="11559"/>
                    <a:pt x="-292" y="14828"/>
                    <a:pt x="68" y="16988"/>
                  </a:cubicBezTo>
                  <a:cubicBezTo>
                    <a:pt x="428" y="19148"/>
                    <a:pt x="2228" y="20199"/>
                    <a:pt x="5108" y="20783"/>
                  </a:cubicBezTo>
                  <a:cubicBezTo>
                    <a:pt x="7988" y="21366"/>
                    <a:pt x="11948" y="21483"/>
                    <a:pt x="159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5664200" y="6709833"/>
              <a:ext cx="298450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2" y="19440"/>
                    <a:pt x="3064" y="17280"/>
                    <a:pt x="4136" y="13957"/>
                  </a:cubicBezTo>
                  <a:cubicBezTo>
                    <a:pt x="5209" y="10634"/>
                    <a:pt x="5821" y="6148"/>
                    <a:pt x="6128" y="3489"/>
                  </a:cubicBezTo>
                  <a:cubicBezTo>
                    <a:pt x="6434" y="831"/>
                    <a:pt x="6434" y="0"/>
                    <a:pt x="6204" y="0"/>
                  </a:cubicBezTo>
                  <a:cubicBezTo>
                    <a:pt x="5974" y="0"/>
                    <a:pt x="5515" y="831"/>
                    <a:pt x="4826" y="3323"/>
                  </a:cubicBezTo>
                  <a:cubicBezTo>
                    <a:pt x="4136" y="5815"/>
                    <a:pt x="3217" y="9969"/>
                    <a:pt x="2834" y="12877"/>
                  </a:cubicBezTo>
                  <a:cubicBezTo>
                    <a:pt x="2451" y="15785"/>
                    <a:pt x="2604" y="17446"/>
                    <a:pt x="2987" y="18526"/>
                  </a:cubicBezTo>
                  <a:cubicBezTo>
                    <a:pt x="3370" y="19606"/>
                    <a:pt x="3983" y="20105"/>
                    <a:pt x="5055" y="19938"/>
                  </a:cubicBezTo>
                  <a:cubicBezTo>
                    <a:pt x="6128" y="19772"/>
                    <a:pt x="7660" y="18942"/>
                    <a:pt x="9268" y="16698"/>
                  </a:cubicBezTo>
                  <a:cubicBezTo>
                    <a:pt x="10877" y="14455"/>
                    <a:pt x="12562" y="10800"/>
                    <a:pt x="13481" y="8308"/>
                  </a:cubicBezTo>
                  <a:cubicBezTo>
                    <a:pt x="14400" y="5815"/>
                    <a:pt x="14553" y="4486"/>
                    <a:pt x="14553" y="4237"/>
                  </a:cubicBezTo>
                  <a:cubicBezTo>
                    <a:pt x="14553" y="3988"/>
                    <a:pt x="14400" y="4818"/>
                    <a:pt x="14400" y="6978"/>
                  </a:cubicBezTo>
                  <a:cubicBezTo>
                    <a:pt x="14400" y="9138"/>
                    <a:pt x="14553" y="12628"/>
                    <a:pt x="15013" y="14788"/>
                  </a:cubicBezTo>
                  <a:cubicBezTo>
                    <a:pt x="15472" y="16948"/>
                    <a:pt x="16238" y="17778"/>
                    <a:pt x="17387" y="17945"/>
                  </a:cubicBezTo>
                  <a:cubicBezTo>
                    <a:pt x="18536" y="18111"/>
                    <a:pt x="20068" y="17612"/>
                    <a:pt x="21600" y="17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5778863" y="6601883"/>
              <a:ext cx="152037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749" y="470"/>
                  </a:moveTo>
                  <a:cubicBezTo>
                    <a:pt x="1149" y="5635"/>
                    <a:pt x="549" y="10800"/>
                    <a:pt x="249" y="14557"/>
                  </a:cubicBezTo>
                  <a:cubicBezTo>
                    <a:pt x="-51" y="18313"/>
                    <a:pt x="-51" y="20661"/>
                    <a:pt x="99" y="20426"/>
                  </a:cubicBezTo>
                  <a:cubicBezTo>
                    <a:pt x="249" y="20191"/>
                    <a:pt x="549" y="17374"/>
                    <a:pt x="999" y="14322"/>
                  </a:cubicBezTo>
                  <a:cubicBezTo>
                    <a:pt x="1449" y="11270"/>
                    <a:pt x="2049" y="7983"/>
                    <a:pt x="2949" y="5165"/>
                  </a:cubicBezTo>
                  <a:cubicBezTo>
                    <a:pt x="3849" y="2348"/>
                    <a:pt x="5049" y="0"/>
                    <a:pt x="6399" y="0"/>
                  </a:cubicBezTo>
                  <a:cubicBezTo>
                    <a:pt x="7749" y="0"/>
                    <a:pt x="9249" y="2348"/>
                    <a:pt x="11799" y="6339"/>
                  </a:cubicBezTo>
                  <a:cubicBezTo>
                    <a:pt x="14349" y="10330"/>
                    <a:pt x="17949" y="15965"/>
                    <a:pt x="2154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5994399" y="6578600"/>
              <a:ext cx="12874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1600" fill="norm" stroke="1" extrusionOk="0">
                  <a:moveTo>
                    <a:pt x="0" y="0"/>
                  </a:moveTo>
                  <a:cubicBezTo>
                    <a:pt x="7425" y="2922"/>
                    <a:pt x="14850" y="5843"/>
                    <a:pt x="18225" y="8817"/>
                  </a:cubicBezTo>
                  <a:cubicBezTo>
                    <a:pt x="21600" y="11791"/>
                    <a:pt x="20925" y="14817"/>
                    <a:pt x="18394" y="16957"/>
                  </a:cubicBezTo>
                  <a:cubicBezTo>
                    <a:pt x="15862" y="19096"/>
                    <a:pt x="11475" y="20348"/>
                    <a:pt x="708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4962812" y="7126816"/>
              <a:ext cx="1450689" cy="7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4" fill="norm" stroke="1" extrusionOk="0">
                  <a:moveTo>
                    <a:pt x="1081" y="14779"/>
                  </a:moveTo>
                  <a:cubicBezTo>
                    <a:pt x="829" y="14211"/>
                    <a:pt x="578" y="13642"/>
                    <a:pt x="609" y="13074"/>
                  </a:cubicBezTo>
                  <a:cubicBezTo>
                    <a:pt x="641" y="12505"/>
                    <a:pt x="955" y="11937"/>
                    <a:pt x="1710" y="10232"/>
                  </a:cubicBezTo>
                  <a:cubicBezTo>
                    <a:pt x="2464" y="8526"/>
                    <a:pt x="3659" y="5684"/>
                    <a:pt x="4854" y="3979"/>
                  </a:cubicBezTo>
                  <a:cubicBezTo>
                    <a:pt x="6049" y="2274"/>
                    <a:pt x="7243" y="1705"/>
                    <a:pt x="8422" y="1989"/>
                  </a:cubicBezTo>
                  <a:cubicBezTo>
                    <a:pt x="9601" y="2274"/>
                    <a:pt x="10765" y="3411"/>
                    <a:pt x="11897" y="4263"/>
                  </a:cubicBezTo>
                  <a:cubicBezTo>
                    <a:pt x="13028" y="5116"/>
                    <a:pt x="14129" y="5684"/>
                    <a:pt x="14632" y="5968"/>
                  </a:cubicBezTo>
                  <a:cubicBezTo>
                    <a:pt x="15135" y="6253"/>
                    <a:pt x="15041" y="6253"/>
                    <a:pt x="14412" y="5400"/>
                  </a:cubicBezTo>
                  <a:cubicBezTo>
                    <a:pt x="13783" y="4547"/>
                    <a:pt x="12620" y="2842"/>
                    <a:pt x="11362" y="1989"/>
                  </a:cubicBezTo>
                  <a:cubicBezTo>
                    <a:pt x="10104" y="1137"/>
                    <a:pt x="8752" y="1137"/>
                    <a:pt x="7432" y="2842"/>
                  </a:cubicBezTo>
                  <a:cubicBezTo>
                    <a:pt x="6111" y="4547"/>
                    <a:pt x="4822" y="7958"/>
                    <a:pt x="3706" y="11084"/>
                  </a:cubicBezTo>
                  <a:cubicBezTo>
                    <a:pt x="2590" y="14211"/>
                    <a:pt x="1647" y="17053"/>
                    <a:pt x="1018" y="18758"/>
                  </a:cubicBezTo>
                  <a:cubicBezTo>
                    <a:pt x="389" y="20463"/>
                    <a:pt x="75" y="21032"/>
                    <a:pt x="12" y="21316"/>
                  </a:cubicBezTo>
                  <a:cubicBezTo>
                    <a:pt x="-51" y="21600"/>
                    <a:pt x="138" y="21600"/>
                    <a:pt x="766" y="20179"/>
                  </a:cubicBezTo>
                  <a:cubicBezTo>
                    <a:pt x="1395" y="18758"/>
                    <a:pt x="2464" y="15916"/>
                    <a:pt x="3612" y="13358"/>
                  </a:cubicBezTo>
                  <a:cubicBezTo>
                    <a:pt x="4759" y="10800"/>
                    <a:pt x="5986" y="8526"/>
                    <a:pt x="7165" y="7105"/>
                  </a:cubicBezTo>
                  <a:cubicBezTo>
                    <a:pt x="8344" y="5684"/>
                    <a:pt x="9476" y="5116"/>
                    <a:pt x="10608" y="4263"/>
                  </a:cubicBezTo>
                  <a:cubicBezTo>
                    <a:pt x="11739" y="3411"/>
                    <a:pt x="12871" y="2274"/>
                    <a:pt x="13563" y="1705"/>
                  </a:cubicBezTo>
                  <a:cubicBezTo>
                    <a:pt x="14255" y="1137"/>
                    <a:pt x="14506" y="1137"/>
                    <a:pt x="14726" y="853"/>
                  </a:cubicBezTo>
                  <a:cubicBezTo>
                    <a:pt x="14946" y="568"/>
                    <a:pt x="15135" y="0"/>
                    <a:pt x="15104" y="0"/>
                  </a:cubicBezTo>
                  <a:cubicBezTo>
                    <a:pt x="15072" y="0"/>
                    <a:pt x="14821" y="568"/>
                    <a:pt x="14192" y="1705"/>
                  </a:cubicBezTo>
                  <a:cubicBezTo>
                    <a:pt x="13563" y="2842"/>
                    <a:pt x="12557" y="4547"/>
                    <a:pt x="11441" y="5400"/>
                  </a:cubicBezTo>
                  <a:cubicBezTo>
                    <a:pt x="10325" y="6253"/>
                    <a:pt x="9098" y="6253"/>
                    <a:pt x="8187" y="6821"/>
                  </a:cubicBezTo>
                  <a:cubicBezTo>
                    <a:pt x="7275" y="7389"/>
                    <a:pt x="6677" y="8526"/>
                    <a:pt x="6300" y="9095"/>
                  </a:cubicBezTo>
                  <a:cubicBezTo>
                    <a:pt x="5923" y="9663"/>
                    <a:pt x="5766" y="9663"/>
                    <a:pt x="5766" y="9663"/>
                  </a:cubicBezTo>
                  <a:cubicBezTo>
                    <a:pt x="5766" y="9663"/>
                    <a:pt x="5923" y="9663"/>
                    <a:pt x="6630" y="9663"/>
                  </a:cubicBezTo>
                  <a:cubicBezTo>
                    <a:pt x="7338" y="9663"/>
                    <a:pt x="8595" y="9663"/>
                    <a:pt x="9979" y="9095"/>
                  </a:cubicBezTo>
                  <a:cubicBezTo>
                    <a:pt x="11362" y="8526"/>
                    <a:pt x="12871" y="7389"/>
                    <a:pt x="14318" y="6821"/>
                  </a:cubicBezTo>
                  <a:cubicBezTo>
                    <a:pt x="15764" y="6253"/>
                    <a:pt x="17147" y="6253"/>
                    <a:pt x="18342" y="7105"/>
                  </a:cubicBezTo>
                  <a:cubicBezTo>
                    <a:pt x="19537" y="7958"/>
                    <a:pt x="20543" y="9663"/>
                    <a:pt x="21549" y="1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267441" y="3861322"/>
              <a:ext cx="1044816" cy="160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26" fill="norm" stroke="1" extrusionOk="0">
                  <a:moveTo>
                    <a:pt x="14924" y="2545"/>
                  </a:moveTo>
                  <a:cubicBezTo>
                    <a:pt x="14750" y="2006"/>
                    <a:pt x="14575" y="1467"/>
                    <a:pt x="14422" y="1127"/>
                  </a:cubicBezTo>
                  <a:cubicBezTo>
                    <a:pt x="14270" y="787"/>
                    <a:pt x="14139" y="645"/>
                    <a:pt x="13724" y="546"/>
                  </a:cubicBezTo>
                  <a:cubicBezTo>
                    <a:pt x="13310" y="447"/>
                    <a:pt x="12612" y="390"/>
                    <a:pt x="11804" y="447"/>
                  </a:cubicBezTo>
                  <a:cubicBezTo>
                    <a:pt x="10997" y="504"/>
                    <a:pt x="10081" y="674"/>
                    <a:pt x="9142" y="971"/>
                  </a:cubicBezTo>
                  <a:cubicBezTo>
                    <a:pt x="8204" y="1269"/>
                    <a:pt x="7244" y="1694"/>
                    <a:pt x="6393" y="2204"/>
                  </a:cubicBezTo>
                  <a:cubicBezTo>
                    <a:pt x="5542" y="2715"/>
                    <a:pt x="4801" y="3310"/>
                    <a:pt x="4081" y="4089"/>
                  </a:cubicBezTo>
                  <a:cubicBezTo>
                    <a:pt x="3361" y="4869"/>
                    <a:pt x="2662" y="5833"/>
                    <a:pt x="2117" y="6726"/>
                  </a:cubicBezTo>
                  <a:cubicBezTo>
                    <a:pt x="1572" y="7619"/>
                    <a:pt x="1179" y="8441"/>
                    <a:pt x="873" y="9348"/>
                  </a:cubicBezTo>
                  <a:cubicBezTo>
                    <a:pt x="568" y="10255"/>
                    <a:pt x="350" y="11247"/>
                    <a:pt x="197" y="12296"/>
                  </a:cubicBezTo>
                  <a:cubicBezTo>
                    <a:pt x="44" y="13345"/>
                    <a:pt x="-43" y="14450"/>
                    <a:pt x="22" y="15527"/>
                  </a:cubicBezTo>
                  <a:cubicBezTo>
                    <a:pt x="88" y="16604"/>
                    <a:pt x="306" y="17653"/>
                    <a:pt x="721" y="18546"/>
                  </a:cubicBezTo>
                  <a:cubicBezTo>
                    <a:pt x="1135" y="19439"/>
                    <a:pt x="1746" y="20176"/>
                    <a:pt x="2532" y="20658"/>
                  </a:cubicBezTo>
                  <a:cubicBezTo>
                    <a:pt x="3317" y="21140"/>
                    <a:pt x="4277" y="21367"/>
                    <a:pt x="5346" y="21466"/>
                  </a:cubicBezTo>
                  <a:cubicBezTo>
                    <a:pt x="6415" y="21565"/>
                    <a:pt x="7593" y="21537"/>
                    <a:pt x="8946" y="21423"/>
                  </a:cubicBezTo>
                  <a:cubicBezTo>
                    <a:pt x="10299" y="21310"/>
                    <a:pt x="11826" y="21111"/>
                    <a:pt x="13070" y="20800"/>
                  </a:cubicBezTo>
                  <a:cubicBezTo>
                    <a:pt x="14313" y="20488"/>
                    <a:pt x="15273" y="20063"/>
                    <a:pt x="16168" y="19453"/>
                  </a:cubicBezTo>
                  <a:cubicBezTo>
                    <a:pt x="17062" y="18844"/>
                    <a:pt x="17892" y="18050"/>
                    <a:pt x="18590" y="17171"/>
                  </a:cubicBezTo>
                  <a:cubicBezTo>
                    <a:pt x="19288" y="16293"/>
                    <a:pt x="19855" y="15329"/>
                    <a:pt x="20292" y="14337"/>
                  </a:cubicBezTo>
                  <a:cubicBezTo>
                    <a:pt x="20728" y="13345"/>
                    <a:pt x="21033" y="12324"/>
                    <a:pt x="21230" y="11318"/>
                  </a:cubicBezTo>
                  <a:cubicBezTo>
                    <a:pt x="21426" y="10311"/>
                    <a:pt x="21513" y="9319"/>
                    <a:pt x="21535" y="8299"/>
                  </a:cubicBezTo>
                  <a:cubicBezTo>
                    <a:pt x="21557" y="7278"/>
                    <a:pt x="21513" y="6230"/>
                    <a:pt x="21208" y="5266"/>
                  </a:cubicBezTo>
                  <a:cubicBezTo>
                    <a:pt x="20902" y="4302"/>
                    <a:pt x="20335" y="3423"/>
                    <a:pt x="19462" y="2601"/>
                  </a:cubicBezTo>
                  <a:cubicBezTo>
                    <a:pt x="18590" y="1779"/>
                    <a:pt x="17412" y="1014"/>
                    <a:pt x="16255" y="560"/>
                  </a:cubicBezTo>
                  <a:cubicBezTo>
                    <a:pt x="15099" y="107"/>
                    <a:pt x="13964" y="-35"/>
                    <a:pt x="13092" y="8"/>
                  </a:cubicBezTo>
                  <a:cubicBezTo>
                    <a:pt x="12219" y="50"/>
                    <a:pt x="11608" y="277"/>
                    <a:pt x="10997" y="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2" name="Drawing"/>
          <p:cNvGrpSpPr/>
          <p:nvPr/>
        </p:nvGrpSpPr>
        <p:grpSpPr>
          <a:xfrm>
            <a:off x="469900" y="1540679"/>
            <a:ext cx="12230101" cy="8047821"/>
            <a:chOff x="0" y="0"/>
            <a:chExt cx="12230100" cy="8047820"/>
          </a:xfrm>
        </p:grpSpPr>
        <p:sp>
          <p:nvSpPr>
            <p:cNvPr id="1232" name="Line"/>
            <p:cNvSpPr/>
            <p:nvPr/>
          </p:nvSpPr>
          <p:spPr>
            <a:xfrm>
              <a:off x="1103549" y="362909"/>
              <a:ext cx="143837" cy="30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000" fill="norm" stroke="1" extrusionOk="0">
                  <a:moveTo>
                    <a:pt x="20563" y="4537"/>
                  </a:moveTo>
                  <a:cubicBezTo>
                    <a:pt x="20254" y="3206"/>
                    <a:pt x="19946" y="1874"/>
                    <a:pt x="18249" y="987"/>
                  </a:cubicBezTo>
                  <a:cubicBezTo>
                    <a:pt x="16551" y="99"/>
                    <a:pt x="13466" y="-345"/>
                    <a:pt x="10226" y="321"/>
                  </a:cubicBezTo>
                  <a:cubicBezTo>
                    <a:pt x="6986" y="987"/>
                    <a:pt x="3591" y="2762"/>
                    <a:pt x="1740" y="4019"/>
                  </a:cubicBezTo>
                  <a:cubicBezTo>
                    <a:pt x="-111" y="5277"/>
                    <a:pt x="-420" y="6017"/>
                    <a:pt x="506" y="6978"/>
                  </a:cubicBezTo>
                  <a:cubicBezTo>
                    <a:pt x="1431" y="7940"/>
                    <a:pt x="3591" y="9123"/>
                    <a:pt x="7140" y="10677"/>
                  </a:cubicBezTo>
                  <a:cubicBezTo>
                    <a:pt x="10689" y="12230"/>
                    <a:pt x="15626" y="14154"/>
                    <a:pt x="18249" y="15485"/>
                  </a:cubicBezTo>
                  <a:cubicBezTo>
                    <a:pt x="20871" y="16817"/>
                    <a:pt x="21180" y="17556"/>
                    <a:pt x="20871" y="18222"/>
                  </a:cubicBezTo>
                  <a:cubicBezTo>
                    <a:pt x="20563" y="18888"/>
                    <a:pt x="19637" y="19480"/>
                    <a:pt x="17323" y="20071"/>
                  </a:cubicBezTo>
                  <a:cubicBezTo>
                    <a:pt x="15009" y="20663"/>
                    <a:pt x="11306" y="21255"/>
                    <a:pt x="8837" y="20885"/>
                  </a:cubicBezTo>
                  <a:cubicBezTo>
                    <a:pt x="6369" y="20515"/>
                    <a:pt x="5134" y="19184"/>
                    <a:pt x="5134" y="18074"/>
                  </a:cubicBezTo>
                  <a:cubicBezTo>
                    <a:pt x="5134" y="16965"/>
                    <a:pt x="6369" y="16077"/>
                    <a:pt x="7603" y="15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280639" y="381579"/>
              <a:ext cx="217962" cy="25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96" fill="norm" stroke="1" extrusionOk="0">
                  <a:moveTo>
                    <a:pt x="5700" y="11835"/>
                  </a:moveTo>
                  <a:cubicBezTo>
                    <a:pt x="8145" y="9888"/>
                    <a:pt x="10591" y="7940"/>
                    <a:pt x="12221" y="6347"/>
                  </a:cubicBezTo>
                  <a:cubicBezTo>
                    <a:pt x="13851" y="4753"/>
                    <a:pt x="14666" y="3514"/>
                    <a:pt x="14972" y="2452"/>
                  </a:cubicBezTo>
                  <a:cubicBezTo>
                    <a:pt x="15277" y="1389"/>
                    <a:pt x="15074" y="504"/>
                    <a:pt x="14258" y="150"/>
                  </a:cubicBezTo>
                  <a:cubicBezTo>
                    <a:pt x="13443" y="-204"/>
                    <a:pt x="12017" y="-27"/>
                    <a:pt x="9572" y="1744"/>
                  </a:cubicBezTo>
                  <a:cubicBezTo>
                    <a:pt x="7126" y="3514"/>
                    <a:pt x="3662" y="6878"/>
                    <a:pt x="1726" y="10065"/>
                  </a:cubicBezTo>
                  <a:cubicBezTo>
                    <a:pt x="-209" y="13252"/>
                    <a:pt x="-617" y="16262"/>
                    <a:pt x="1013" y="18298"/>
                  </a:cubicBezTo>
                  <a:cubicBezTo>
                    <a:pt x="2643" y="20334"/>
                    <a:pt x="6311" y="21396"/>
                    <a:pt x="9979" y="21396"/>
                  </a:cubicBezTo>
                  <a:cubicBezTo>
                    <a:pt x="13647" y="21396"/>
                    <a:pt x="17315" y="20334"/>
                    <a:pt x="20983" y="19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644295" y="254616"/>
              <a:ext cx="178155" cy="389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63" fill="norm" stroke="1" extrusionOk="0">
                  <a:moveTo>
                    <a:pt x="20897" y="1498"/>
                  </a:moveTo>
                  <a:cubicBezTo>
                    <a:pt x="18663" y="914"/>
                    <a:pt x="16428" y="330"/>
                    <a:pt x="14690" y="97"/>
                  </a:cubicBezTo>
                  <a:cubicBezTo>
                    <a:pt x="12952" y="-137"/>
                    <a:pt x="11711" y="-20"/>
                    <a:pt x="9476" y="1264"/>
                  </a:cubicBezTo>
                  <a:cubicBezTo>
                    <a:pt x="7242" y="2548"/>
                    <a:pt x="4014" y="5000"/>
                    <a:pt x="2028" y="7861"/>
                  </a:cubicBezTo>
                  <a:cubicBezTo>
                    <a:pt x="42" y="10721"/>
                    <a:pt x="-703" y="13991"/>
                    <a:pt x="787" y="16326"/>
                  </a:cubicBezTo>
                  <a:cubicBezTo>
                    <a:pt x="2276" y="18661"/>
                    <a:pt x="6000" y="20062"/>
                    <a:pt x="8607" y="20762"/>
                  </a:cubicBezTo>
                  <a:cubicBezTo>
                    <a:pt x="11214" y="21463"/>
                    <a:pt x="12704" y="21463"/>
                    <a:pt x="14194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841499" y="409768"/>
              <a:ext cx="279401" cy="2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818" y="19506"/>
                    <a:pt x="1636" y="17506"/>
                    <a:pt x="2864" y="14306"/>
                  </a:cubicBezTo>
                  <a:cubicBezTo>
                    <a:pt x="4091" y="11106"/>
                    <a:pt x="5727" y="6706"/>
                    <a:pt x="6464" y="3906"/>
                  </a:cubicBezTo>
                  <a:cubicBezTo>
                    <a:pt x="7200" y="1106"/>
                    <a:pt x="7036" y="-94"/>
                    <a:pt x="6627" y="6"/>
                  </a:cubicBezTo>
                  <a:cubicBezTo>
                    <a:pt x="6218" y="106"/>
                    <a:pt x="5564" y="1506"/>
                    <a:pt x="5073" y="4506"/>
                  </a:cubicBezTo>
                  <a:cubicBezTo>
                    <a:pt x="4582" y="7506"/>
                    <a:pt x="4255" y="12106"/>
                    <a:pt x="4255" y="14906"/>
                  </a:cubicBezTo>
                  <a:cubicBezTo>
                    <a:pt x="4255" y="17706"/>
                    <a:pt x="4582" y="18706"/>
                    <a:pt x="5155" y="19306"/>
                  </a:cubicBezTo>
                  <a:cubicBezTo>
                    <a:pt x="5727" y="19906"/>
                    <a:pt x="6545" y="20106"/>
                    <a:pt x="7773" y="19506"/>
                  </a:cubicBezTo>
                  <a:cubicBezTo>
                    <a:pt x="9000" y="18906"/>
                    <a:pt x="10636" y="17506"/>
                    <a:pt x="12273" y="14606"/>
                  </a:cubicBezTo>
                  <a:cubicBezTo>
                    <a:pt x="13909" y="11706"/>
                    <a:pt x="15545" y="7306"/>
                    <a:pt x="16364" y="4506"/>
                  </a:cubicBezTo>
                  <a:cubicBezTo>
                    <a:pt x="17182" y="1706"/>
                    <a:pt x="17182" y="506"/>
                    <a:pt x="16855" y="206"/>
                  </a:cubicBezTo>
                  <a:cubicBezTo>
                    <a:pt x="16527" y="-94"/>
                    <a:pt x="15873" y="506"/>
                    <a:pt x="15464" y="2006"/>
                  </a:cubicBezTo>
                  <a:cubicBezTo>
                    <a:pt x="15055" y="3506"/>
                    <a:pt x="14891" y="5906"/>
                    <a:pt x="15545" y="8106"/>
                  </a:cubicBezTo>
                  <a:cubicBezTo>
                    <a:pt x="16200" y="10306"/>
                    <a:pt x="17673" y="12306"/>
                    <a:pt x="18818" y="13406"/>
                  </a:cubicBezTo>
                  <a:cubicBezTo>
                    <a:pt x="19964" y="14506"/>
                    <a:pt x="20782" y="14706"/>
                    <a:pt x="21600" y="14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957503" y="247721"/>
              <a:ext cx="137997" cy="9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180" fill="norm" stroke="1" extrusionOk="0">
                  <a:moveTo>
                    <a:pt x="5628" y="4635"/>
                  </a:moveTo>
                  <a:cubicBezTo>
                    <a:pt x="4319" y="6014"/>
                    <a:pt x="3010" y="7393"/>
                    <a:pt x="1864" y="9231"/>
                  </a:cubicBezTo>
                  <a:cubicBezTo>
                    <a:pt x="719" y="11069"/>
                    <a:pt x="-263" y="13367"/>
                    <a:pt x="64" y="12678"/>
                  </a:cubicBezTo>
                  <a:cubicBezTo>
                    <a:pt x="392" y="11989"/>
                    <a:pt x="2028" y="8312"/>
                    <a:pt x="3337" y="5554"/>
                  </a:cubicBezTo>
                  <a:cubicBezTo>
                    <a:pt x="4646" y="2797"/>
                    <a:pt x="5628" y="959"/>
                    <a:pt x="6937" y="269"/>
                  </a:cubicBezTo>
                  <a:cubicBezTo>
                    <a:pt x="8246" y="-420"/>
                    <a:pt x="9882" y="40"/>
                    <a:pt x="12337" y="3716"/>
                  </a:cubicBezTo>
                  <a:cubicBezTo>
                    <a:pt x="14792" y="7393"/>
                    <a:pt x="18064" y="14286"/>
                    <a:pt x="21337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171699" y="256370"/>
              <a:ext cx="100972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0" y="0"/>
                  </a:moveTo>
                  <a:cubicBezTo>
                    <a:pt x="5184" y="1662"/>
                    <a:pt x="10368" y="3323"/>
                    <a:pt x="14472" y="5926"/>
                  </a:cubicBezTo>
                  <a:cubicBezTo>
                    <a:pt x="18576" y="8529"/>
                    <a:pt x="21600" y="12074"/>
                    <a:pt x="20304" y="14843"/>
                  </a:cubicBezTo>
                  <a:cubicBezTo>
                    <a:pt x="19008" y="17612"/>
                    <a:pt x="13392" y="19606"/>
                    <a:pt x="77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616199" y="434170"/>
              <a:ext cx="254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21600"/>
                    <a:pt x="11160" y="21600"/>
                    <a:pt x="14760" y="18000"/>
                  </a:cubicBezTo>
                  <a:cubicBezTo>
                    <a:pt x="18360" y="14400"/>
                    <a:pt x="1998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673349" y="586570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6800"/>
                    <a:pt x="12554" y="12000"/>
                    <a:pt x="16154" y="8400"/>
                  </a:cubicBezTo>
                  <a:cubicBezTo>
                    <a:pt x="19754" y="4800"/>
                    <a:pt x="20677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473449" y="0"/>
              <a:ext cx="1531457" cy="72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16" fill="norm" stroke="1" extrusionOk="0">
                  <a:moveTo>
                    <a:pt x="0" y="17641"/>
                  </a:moveTo>
                  <a:cubicBezTo>
                    <a:pt x="298" y="18774"/>
                    <a:pt x="597" y="19908"/>
                    <a:pt x="806" y="20600"/>
                  </a:cubicBezTo>
                  <a:cubicBezTo>
                    <a:pt x="1014" y="21293"/>
                    <a:pt x="1134" y="21545"/>
                    <a:pt x="1208" y="21514"/>
                  </a:cubicBezTo>
                  <a:cubicBezTo>
                    <a:pt x="1283" y="21482"/>
                    <a:pt x="1313" y="21167"/>
                    <a:pt x="1298" y="19971"/>
                  </a:cubicBezTo>
                  <a:cubicBezTo>
                    <a:pt x="1283" y="18774"/>
                    <a:pt x="1223" y="16696"/>
                    <a:pt x="1164" y="14744"/>
                  </a:cubicBezTo>
                  <a:cubicBezTo>
                    <a:pt x="1104" y="12792"/>
                    <a:pt x="1044" y="10965"/>
                    <a:pt x="970" y="9454"/>
                  </a:cubicBezTo>
                  <a:cubicBezTo>
                    <a:pt x="895" y="7943"/>
                    <a:pt x="806" y="6746"/>
                    <a:pt x="701" y="5865"/>
                  </a:cubicBezTo>
                  <a:cubicBezTo>
                    <a:pt x="597" y="4983"/>
                    <a:pt x="477" y="4416"/>
                    <a:pt x="418" y="3975"/>
                  </a:cubicBezTo>
                  <a:cubicBezTo>
                    <a:pt x="358" y="3535"/>
                    <a:pt x="358" y="3220"/>
                    <a:pt x="418" y="3157"/>
                  </a:cubicBezTo>
                  <a:cubicBezTo>
                    <a:pt x="477" y="3094"/>
                    <a:pt x="597" y="3283"/>
                    <a:pt x="1044" y="3409"/>
                  </a:cubicBezTo>
                  <a:cubicBezTo>
                    <a:pt x="1492" y="3535"/>
                    <a:pt x="2267" y="3597"/>
                    <a:pt x="3252" y="3440"/>
                  </a:cubicBezTo>
                  <a:cubicBezTo>
                    <a:pt x="4236" y="3283"/>
                    <a:pt x="5430" y="2905"/>
                    <a:pt x="6668" y="2558"/>
                  </a:cubicBezTo>
                  <a:cubicBezTo>
                    <a:pt x="7906" y="2212"/>
                    <a:pt x="9189" y="1897"/>
                    <a:pt x="10367" y="1677"/>
                  </a:cubicBezTo>
                  <a:cubicBezTo>
                    <a:pt x="11546" y="1456"/>
                    <a:pt x="12620" y="1330"/>
                    <a:pt x="13709" y="1204"/>
                  </a:cubicBezTo>
                  <a:cubicBezTo>
                    <a:pt x="14798" y="1079"/>
                    <a:pt x="15902" y="953"/>
                    <a:pt x="17006" y="827"/>
                  </a:cubicBezTo>
                  <a:cubicBezTo>
                    <a:pt x="18109" y="701"/>
                    <a:pt x="19213" y="575"/>
                    <a:pt x="19899" y="449"/>
                  </a:cubicBezTo>
                  <a:cubicBezTo>
                    <a:pt x="20586" y="323"/>
                    <a:pt x="20854" y="197"/>
                    <a:pt x="21108" y="102"/>
                  </a:cubicBezTo>
                  <a:cubicBezTo>
                    <a:pt x="21361" y="8"/>
                    <a:pt x="21600" y="-55"/>
                    <a:pt x="21585" y="71"/>
                  </a:cubicBezTo>
                  <a:cubicBezTo>
                    <a:pt x="21570" y="197"/>
                    <a:pt x="21302" y="512"/>
                    <a:pt x="21033" y="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651249" y="255972"/>
              <a:ext cx="247651" cy="44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3366"/>
                  </a:moveTo>
                  <a:cubicBezTo>
                    <a:pt x="0" y="2757"/>
                    <a:pt x="0" y="2149"/>
                    <a:pt x="277" y="2047"/>
                  </a:cubicBezTo>
                  <a:cubicBezTo>
                    <a:pt x="554" y="1946"/>
                    <a:pt x="1108" y="2352"/>
                    <a:pt x="2031" y="3822"/>
                  </a:cubicBezTo>
                  <a:cubicBezTo>
                    <a:pt x="2954" y="5292"/>
                    <a:pt x="4246" y="7828"/>
                    <a:pt x="5538" y="10414"/>
                  </a:cubicBezTo>
                  <a:cubicBezTo>
                    <a:pt x="6831" y="13000"/>
                    <a:pt x="8123" y="15636"/>
                    <a:pt x="9138" y="17360"/>
                  </a:cubicBezTo>
                  <a:cubicBezTo>
                    <a:pt x="10154" y="19084"/>
                    <a:pt x="10892" y="19895"/>
                    <a:pt x="11631" y="20453"/>
                  </a:cubicBezTo>
                  <a:cubicBezTo>
                    <a:pt x="12369" y="21011"/>
                    <a:pt x="13108" y="21315"/>
                    <a:pt x="13662" y="21061"/>
                  </a:cubicBezTo>
                  <a:cubicBezTo>
                    <a:pt x="14215" y="20808"/>
                    <a:pt x="14585" y="19997"/>
                    <a:pt x="15231" y="18019"/>
                  </a:cubicBezTo>
                  <a:cubicBezTo>
                    <a:pt x="15877" y="16042"/>
                    <a:pt x="16800" y="12898"/>
                    <a:pt x="17538" y="9856"/>
                  </a:cubicBezTo>
                  <a:cubicBezTo>
                    <a:pt x="18277" y="6814"/>
                    <a:pt x="18831" y="3873"/>
                    <a:pt x="19200" y="2098"/>
                  </a:cubicBezTo>
                  <a:cubicBezTo>
                    <a:pt x="19569" y="323"/>
                    <a:pt x="19754" y="-285"/>
                    <a:pt x="20123" y="121"/>
                  </a:cubicBezTo>
                  <a:cubicBezTo>
                    <a:pt x="20492" y="526"/>
                    <a:pt x="21046" y="1946"/>
                    <a:pt x="21600" y="3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95635" y="459762"/>
              <a:ext cx="162015" cy="19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0843" fill="norm" stroke="1" extrusionOk="0">
                  <a:moveTo>
                    <a:pt x="16423" y="6873"/>
                  </a:moveTo>
                  <a:cubicBezTo>
                    <a:pt x="13337" y="4346"/>
                    <a:pt x="10251" y="1818"/>
                    <a:pt x="8007" y="669"/>
                  </a:cubicBezTo>
                  <a:cubicBezTo>
                    <a:pt x="5763" y="-480"/>
                    <a:pt x="4360" y="-250"/>
                    <a:pt x="2958" y="2163"/>
                  </a:cubicBezTo>
                  <a:cubicBezTo>
                    <a:pt x="1555" y="4575"/>
                    <a:pt x="153" y="9171"/>
                    <a:pt x="12" y="12618"/>
                  </a:cubicBezTo>
                  <a:cubicBezTo>
                    <a:pt x="-128" y="16065"/>
                    <a:pt x="994" y="18363"/>
                    <a:pt x="2256" y="19626"/>
                  </a:cubicBezTo>
                  <a:cubicBezTo>
                    <a:pt x="3519" y="20890"/>
                    <a:pt x="4921" y="21120"/>
                    <a:pt x="6184" y="20546"/>
                  </a:cubicBezTo>
                  <a:cubicBezTo>
                    <a:pt x="7446" y="19971"/>
                    <a:pt x="8568" y="18592"/>
                    <a:pt x="9269" y="17214"/>
                  </a:cubicBezTo>
                  <a:cubicBezTo>
                    <a:pt x="9971" y="15835"/>
                    <a:pt x="10251" y="14456"/>
                    <a:pt x="10812" y="14226"/>
                  </a:cubicBezTo>
                  <a:cubicBezTo>
                    <a:pt x="11373" y="13997"/>
                    <a:pt x="12215" y="14916"/>
                    <a:pt x="14038" y="15835"/>
                  </a:cubicBezTo>
                  <a:cubicBezTo>
                    <a:pt x="15862" y="16754"/>
                    <a:pt x="18667" y="17673"/>
                    <a:pt x="21472" y="1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057649" y="377020"/>
              <a:ext cx="177801" cy="26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12150"/>
                  </a:moveTo>
                  <a:cubicBezTo>
                    <a:pt x="2571" y="12656"/>
                    <a:pt x="5143" y="13162"/>
                    <a:pt x="7200" y="14175"/>
                  </a:cubicBezTo>
                  <a:cubicBezTo>
                    <a:pt x="9257" y="15187"/>
                    <a:pt x="10800" y="16706"/>
                    <a:pt x="11443" y="18056"/>
                  </a:cubicBezTo>
                  <a:cubicBezTo>
                    <a:pt x="12086" y="19406"/>
                    <a:pt x="11829" y="20588"/>
                    <a:pt x="11057" y="21094"/>
                  </a:cubicBezTo>
                  <a:cubicBezTo>
                    <a:pt x="10286" y="21600"/>
                    <a:pt x="9000" y="21431"/>
                    <a:pt x="8100" y="19997"/>
                  </a:cubicBezTo>
                  <a:cubicBezTo>
                    <a:pt x="7200" y="18563"/>
                    <a:pt x="6686" y="15862"/>
                    <a:pt x="8100" y="12656"/>
                  </a:cubicBezTo>
                  <a:cubicBezTo>
                    <a:pt x="9514" y="9450"/>
                    <a:pt x="12857" y="5737"/>
                    <a:pt x="15429" y="3544"/>
                  </a:cubicBezTo>
                  <a:cubicBezTo>
                    <a:pt x="18000" y="1350"/>
                    <a:pt x="19800" y="6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395986" y="306355"/>
              <a:ext cx="125215" cy="39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14" fill="norm" stroke="1" extrusionOk="0">
                  <a:moveTo>
                    <a:pt x="20947" y="2457"/>
                  </a:moveTo>
                  <a:cubicBezTo>
                    <a:pt x="19531" y="1652"/>
                    <a:pt x="18114" y="848"/>
                    <a:pt x="16521" y="388"/>
                  </a:cubicBezTo>
                  <a:cubicBezTo>
                    <a:pt x="14927" y="-71"/>
                    <a:pt x="13157" y="-186"/>
                    <a:pt x="10855" y="388"/>
                  </a:cubicBezTo>
                  <a:cubicBezTo>
                    <a:pt x="8554" y="963"/>
                    <a:pt x="5721" y="2227"/>
                    <a:pt x="3419" y="4754"/>
                  </a:cubicBezTo>
                  <a:cubicBezTo>
                    <a:pt x="1117" y="7282"/>
                    <a:pt x="-653" y="11074"/>
                    <a:pt x="232" y="14061"/>
                  </a:cubicBezTo>
                  <a:cubicBezTo>
                    <a:pt x="1117" y="17048"/>
                    <a:pt x="4658" y="19231"/>
                    <a:pt x="8199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565649" y="439518"/>
              <a:ext cx="298451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0234"/>
                  </a:moveTo>
                  <a:cubicBezTo>
                    <a:pt x="2145" y="14607"/>
                    <a:pt x="4289" y="8980"/>
                    <a:pt x="5438" y="5441"/>
                  </a:cubicBezTo>
                  <a:cubicBezTo>
                    <a:pt x="6587" y="1901"/>
                    <a:pt x="6740" y="449"/>
                    <a:pt x="6511" y="86"/>
                  </a:cubicBezTo>
                  <a:cubicBezTo>
                    <a:pt x="6281" y="-277"/>
                    <a:pt x="5668" y="449"/>
                    <a:pt x="5055" y="3444"/>
                  </a:cubicBezTo>
                  <a:cubicBezTo>
                    <a:pt x="4443" y="6439"/>
                    <a:pt x="3830" y="11703"/>
                    <a:pt x="3523" y="14789"/>
                  </a:cubicBezTo>
                  <a:cubicBezTo>
                    <a:pt x="3217" y="17874"/>
                    <a:pt x="3217" y="18782"/>
                    <a:pt x="3447" y="19599"/>
                  </a:cubicBezTo>
                  <a:cubicBezTo>
                    <a:pt x="3677" y="20415"/>
                    <a:pt x="4136" y="21141"/>
                    <a:pt x="4672" y="21232"/>
                  </a:cubicBezTo>
                  <a:cubicBezTo>
                    <a:pt x="5209" y="21323"/>
                    <a:pt x="5821" y="20778"/>
                    <a:pt x="7353" y="17693"/>
                  </a:cubicBezTo>
                  <a:cubicBezTo>
                    <a:pt x="8885" y="14607"/>
                    <a:pt x="11336" y="8980"/>
                    <a:pt x="12715" y="5713"/>
                  </a:cubicBezTo>
                  <a:cubicBezTo>
                    <a:pt x="14094" y="2446"/>
                    <a:pt x="14400" y="1538"/>
                    <a:pt x="14553" y="1629"/>
                  </a:cubicBezTo>
                  <a:cubicBezTo>
                    <a:pt x="14706" y="1720"/>
                    <a:pt x="14706" y="2809"/>
                    <a:pt x="14936" y="4352"/>
                  </a:cubicBezTo>
                  <a:cubicBezTo>
                    <a:pt x="15166" y="5894"/>
                    <a:pt x="15626" y="7891"/>
                    <a:pt x="16774" y="9615"/>
                  </a:cubicBezTo>
                  <a:cubicBezTo>
                    <a:pt x="17923" y="11340"/>
                    <a:pt x="19762" y="12792"/>
                    <a:pt x="21600" y="14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677055" y="265807"/>
              <a:ext cx="155296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32" fill="norm" stroke="1" extrusionOk="0">
                  <a:moveTo>
                    <a:pt x="3901" y="6056"/>
                  </a:moveTo>
                  <a:cubicBezTo>
                    <a:pt x="3318" y="9717"/>
                    <a:pt x="2734" y="13378"/>
                    <a:pt x="2004" y="16307"/>
                  </a:cubicBezTo>
                  <a:cubicBezTo>
                    <a:pt x="1274" y="19235"/>
                    <a:pt x="399" y="21432"/>
                    <a:pt x="107" y="21432"/>
                  </a:cubicBezTo>
                  <a:cubicBezTo>
                    <a:pt x="-185" y="21432"/>
                    <a:pt x="107" y="19235"/>
                    <a:pt x="1129" y="15940"/>
                  </a:cubicBezTo>
                  <a:cubicBezTo>
                    <a:pt x="2150" y="12646"/>
                    <a:pt x="3901" y="8252"/>
                    <a:pt x="5507" y="5140"/>
                  </a:cubicBezTo>
                  <a:cubicBezTo>
                    <a:pt x="7112" y="2029"/>
                    <a:pt x="8572" y="198"/>
                    <a:pt x="9885" y="15"/>
                  </a:cubicBezTo>
                  <a:cubicBezTo>
                    <a:pt x="11199" y="-168"/>
                    <a:pt x="12366" y="1296"/>
                    <a:pt x="14264" y="4225"/>
                  </a:cubicBezTo>
                  <a:cubicBezTo>
                    <a:pt x="16161" y="7154"/>
                    <a:pt x="18788" y="11547"/>
                    <a:pt x="21415" y="159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914899" y="281770"/>
              <a:ext cx="10031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600" fill="norm" stroke="1" extrusionOk="0">
                  <a:moveTo>
                    <a:pt x="5290" y="0"/>
                  </a:moveTo>
                  <a:cubicBezTo>
                    <a:pt x="7494" y="100"/>
                    <a:pt x="9698" y="200"/>
                    <a:pt x="12563" y="1150"/>
                  </a:cubicBezTo>
                  <a:cubicBezTo>
                    <a:pt x="15429" y="2100"/>
                    <a:pt x="18955" y="3900"/>
                    <a:pt x="20278" y="6550"/>
                  </a:cubicBezTo>
                  <a:cubicBezTo>
                    <a:pt x="21600" y="9200"/>
                    <a:pt x="20718" y="12700"/>
                    <a:pt x="18294" y="15250"/>
                  </a:cubicBezTo>
                  <a:cubicBezTo>
                    <a:pt x="15869" y="17800"/>
                    <a:pt x="11902" y="19400"/>
                    <a:pt x="8596" y="20300"/>
                  </a:cubicBezTo>
                  <a:cubicBezTo>
                    <a:pt x="5290" y="21200"/>
                    <a:pt x="2645" y="21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184772" y="1548542"/>
              <a:ext cx="180478" cy="39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46" fill="norm" stroke="1" extrusionOk="0">
                  <a:moveTo>
                    <a:pt x="317" y="4632"/>
                  </a:moveTo>
                  <a:cubicBezTo>
                    <a:pt x="66" y="3946"/>
                    <a:pt x="-185" y="3260"/>
                    <a:pt x="192" y="3432"/>
                  </a:cubicBezTo>
                  <a:cubicBezTo>
                    <a:pt x="568" y="3603"/>
                    <a:pt x="1573" y="4632"/>
                    <a:pt x="2955" y="6689"/>
                  </a:cubicBezTo>
                  <a:cubicBezTo>
                    <a:pt x="4336" y="8746"/>
                    <a:pt x="6094" y="11832"/>
                    <a:pt x="7601" y="14289"/>
                  </a:cubicBezTo>
                  <a:cubicBezTo>
                    <a:pt x="9108" y="16746"/>
                    <a:pt x="10364" y="18575"/>
                    <a:pt x="11494" y="19775"/>
                  </a:cubicBezTo>
                  <a:cubicBezTo>
                    <a:pt x="12624" y="20975"/>
                    <a:pt x="13629" y="21546"/>
                    <a:pt x="14382" y="21432"/>
                  </a:cubicBezTo>
                  <a:cubicBezTo>
                    <a:pt x="15136" y="21317"/>
                    <a:pt x="15638" y="20517"/>
                    <a:pt x="16015" y="18117"/>
                  </a:cubicBezTo>
                  <a:cubicBezTo>
                    <a:pt x="16392" y="15717"/>
                    <a:pt x="16643" y="11717"/>
                    <a:pt x="16768" y="8689"/>
                  </a:cubicBezTo>
                  <a:cubicBezTo>
                    <a:pt x="16894" y="5660"/>
                    <a:pt x="16894" y="3603"/>
                    <a:pt x="16894" y="2175"/>
                  </a:cubicBezTo>
                  <a:cubicBezTo>
                    <a:pt x="16894" y="746"/>
                    <a:pt x="16894" y="-54"/>
                    <a:pt x="17396" y="3"/>
                  </a:cubicBezTo>
                  <a:cubicBezTo>
                    <a:pt x="17899" y="60"/>
                    <a:pt x="18903" y="975"/>
                    <a:pt x="19657" y="1603"/>
                  </a:cubicBezTo>
                  <a:cubicBezTo>
                    <a:pt x="20410" y="2232"/>
                    <a:pt x="20913" y="2575"/>
                    <a:pt x="21415" y="2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416520" y="1778253"/>
              <a:ext cx="2493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3541"/>
                  </a:moveTo>
                  <a:cubicBezTo>
                    <a:pt x="3200" y="1770"/>
                    <a:pt x="1400" y="0"/>
                    <a:pt x="500" y="0"/>
                  </a:cubicBezTo>
                  <a:cubicBezTo>
                    <a:pt x="-400" y="0"/>
                    <a:pt x="-400" y="1770"/>
                    <a:pt x="3200" y="5666"/>
                  </a:cubicBezTo>
                  <a:cubicBezTo>
                    <a:pt x="6800" y="9561"/>
                    <a:pt x="14000" y="15580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432364" y="1689353"/>
              <a:ext cx="21787" cy="7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600" fill="norm" stroke="1" extrusionOk="0">
                  <a:moveTo>
                    <a:pt x="2537" y="21600"/>
                  </a:moveTo>
                  <a:cubicBezTo>
                    <a:pt x="2537" y="16518"/>
                    <a:pt x="2537" y="11435"/>
                    <a:pt x="1555" y="7306"/>
                  </a:cubicBezTo>
                  <a:cubicBezTo>
                    <a:pt x="574" y="3176"/>
                    <a:pt x="-1390" y="0"/>
                    <a:pt x="1555" y="0"/>
                  </a:cubicBezTo>
                  <a:cubicBezTo>
                    <a:pt x="4501" y="0"/>
                    <a:pt x="12355" y="3176"/>
                    <a:pt x="20210" y="6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486457" y="1741687"/>
              <a:ext cx="221693" cy="10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579" fill="norm" stroke="1" extrusionOk="0">
                  <a:moveTo>
                    <a:pt x="12906" y="2557"/>
                  </a:moveTo>
                  <a:cubicBezTo>
                    <a:pt x="10026" y="927"/>
                    <a:pt x="7146" y="-703"/>
                    <a:pt x="4986" y="316"/>
                  </a:cubicBezTo>
                  <a:cubicBezTo>
                    <a:pt x="2826" y="1335"/>
                    <a:pt x="1386" y="5003"/>
                    <a:pt x="666" y="7855"/>
                  </a:cubicBezTo>
                  <a:cubicBezTo>
                    <a:pt x="-54" y="10708"/>
                    <a:pt x="-54" y="12746"/>
                    <a:pt x="49" y="14784"/>
                  </a:cubicBezTo>
                  <a:cubicBezTo>
                    <a:pt x="152" y="16822"/>
                    <a:pt x="357" y="18859"/>
                    <a:pt x="1489" y="19878"/>
                  </a:cubicBezTo>
                  <a:cubicBezTo>
                    <a:pt x="2620" y="20897"/>
                    <a:pt x="4677" y="20897"/>
                    <a:pt x="6426" y="19267"/>
                  </a:cubicBezTo>
                  <a:cubicBezTo>
                    <a:pt x="8175" y="17637"/>
                    <a:pt x="9615" y="14376"/>
                    <a:pt x="10437" y="11727"/>
                  </a:cubicBezTo>
                  <a:cubicBezTo>
                    <a:pt x="11260" y="9078"/>
                    <a:pt x="11466" y="7040"/>
                    <a:pt x="12083" y="6837"/>
                  </a:cubicBezTo>
                  <a:cubicBezTo>
                    <a:pt x="12700" y="6633"/>
                    <a:pt x="13729" y="8263"/>
                    <a:pt x="15375" y="9893"/>
                  </a:cubicBezTo>
                  <a:cubicBezTo>
                    <a:pt x="17020" y="11523"/>
                    <a:pt x="19283" y="13154"/>
                    <a:pt x="21546" y="14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2314778" y="1552268"/>
              <a:ext cx="155373" cy="282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0921" fill="norm" stroke="1" extrusionOk="0">
                  <a:moveTo>
                    <a:pt x="21140" y="4659"/>
                  </a:moveTo>
                  <a:cubicBezTo>
                    <a:pt x="20276" y="3251"/>
                    <a:pt x="19412" y="1842"/>
                    <a:pt x="17396" y="903"/>
                  </a:cubicBezTo>
                  <a:cubicBezTo>
                    <a:pt x="15380" y="-36"/>
                    <a:pt x="12212" y="-506"/>
                    <a:pt x="9044" y="824"/>
                  </a:cubicBezTo>
                  <a:cubicBezTo>
                    <a:pt x="5876" y="2155"/>
                    <a:pt x="2708" y="5285"/>
                    <a:pt x="1124" y="8572"/>
                  </a:cubicBezTo>
                  <a:cubicBezTo>
                    <a:pt x="-460" y="11859"/>
                    <a:pt x="-460" y="15303"/>
                    <a:pt x="1700" y="17494"/>
                  </a:cubicBezTo>
                  <a:cubicBezTo>
                    <a:pt x="3860" y="19685"/>
                    <a:pt x="8180" y="20624"/>
                    <a:pt x="11204" y="20859"/>
                  </a:cubicBezTo>
                  <a:cubicBezTo>
                    <a:pt x="14228" y="21094"/>
                    <a:pt x="15956" y="20624"/>
                    <a:pt x="17684" y="20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2559475" y="1549654"/>
              <a:ext cx="190075" cy="25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75" fill="norm" stroke="1" extrusionOk="0">
                  <a:moveTo>
                    <a:pt x="3552" y="1770"/>
                  </a:moveTo>
                  <a:cubicBezTo>
                    <a:pt x="3552" y="885"/>
                    <a:pt x="3552" y="0"/>
                    <a:pt x="3312" y="0"/>
                  </a:cubicBezTo>
                  <a:cubicBezTo>
                    <a:pt x="3072" y="0"/>
                    <a:pt x="2592" y="885"/>
                    <a:pt x="1992" y="3718"/>
                  </a:cubicBezTo>
                  <a:cubicBezTo>
                    <a:pt x="1392" y="6551"/>
                    <a:pt x="672" y="11331"/>
                    <a:pt x="312" y="14164"/>
                  </a:cubicBezTo>
                  <a:cubicBezTo>
                    <a:pt x="-48" y="16997"/>
                    <a:pt x="-48" y="17882"/>
                    <a:pt x="72" y="18856"/>
                  </a:cubicBezTo>
                  <a:cubicBezTo>
                    <a:pt x="192" y="19830"/>
                    <a:pt x="432" y="20892"/>
                    <a:pt x="1152" y="21246"/>
                  </a:cubicBezTo>
                  <a:cubicBezTo>
                    <a:pt x="1872" y="21600"/>
                    <a:pt x="3072" y="21246"/>
                    <a:pt x="6552" y="19918"/>
                  </a:cubicBezTo>
                  <a:cubicBezTo>
                    <a:pt x="10032" y="18590"/>
                    <a:pt x="15792" y="16289"/>
                    <a:pt x="21552" y="13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2830877" y="1564470"/>
              <a:ext cx="13923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2744901" y="1551770"/>
              <a:ext cx="16339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1439" y="21600"/>
                  </a:moveTo>
                  <a:cubicBezTo>
                    <a:pt x="608" y="17169"/>
                    <a:pt x="-223" y="12738"/>
                    <a:pt x="54" y="9692"/>
                  </a:cubicBezTo>
                  <a:cubicBezTo>
                    <a:pt x="331" y="6646"/>
                    <a:pt x="1715" y="4985"/>
                    <a:pt x="5454" y="3600"/>
                  </a:cubicBezTo>
                  <a:cubicBezTo>
                    <a:pt x="9192" y="2215"/>
                    <a:pt x="15285" y="1108"/>
                    <a:pt x="2137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2920999" y="1774020"/>
              <a:ext cx="762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3549649" y="1476567"/>
              <a:ext cx="203201" cy="431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4647"/>
                  </a:moveTo>
                  <a:cubicBezTo>
                    <a:pt x="2475" y="8403"/>
                    <a:pt x="4950" y="12160"/>
                    <a:pt x="7088" y="14873"/>
                  </a:cubicBezTo>
                  <a:cubicBezTo>
                    <a:pt x="9225" y="17586"/>
                    <a:pt x="11025" y="19255"/>
                    <a:pt x="12375" y="20247"/>
                  </a:cubicBezTo>
                  <a:cubicBezTo>
                    <a:pt x="13725" y="21238"/>
                    <a:pt x="14625" y="21551"/>
                    <a:pt x="15300" y="21029"/>
                  </a:cubicBezTo>
                  <a:cubicBezTo>
                    <a:pt x="15975" y="20508"/>
                    <a:pt x="16425" y="19151"/>
                    <a:pt x="16650" y="16334"/>
                  </a:cubicBezTo>
                  <a:cubicBezTo>
                    <a:pt x="16875" y="13516"/>
                    <a:pt x="16875" y="9238"/>
                    <a:pt x="16875" y="6525"/>
                  </a:cubicBezTo>
                  <a:cubicBezTo>
                    <a:pt x="16875" y="3812"/>
                    <a:pt x="16875" y="2664"/>
                    <a:pt x="16875" y="1725"/>
                  </a:cubicBezTo>
                  <a:cubicBezTo>
                    <a:pt x="16875" y="786"/>
                    <a:pt x="16875" y="55"/>
                    <a:pt x="17100" y="3"/>
                  </a:cubicBezTo>
                  <a:cubicBezTo>
                    <a:pt x="17325" y="-49"/>
                    <a:pt x="17775" y="577"/>
                    <a:pt x="18562" y="1308"/>
                  </a:cubicBezTo>
                  <a:cubicBezTo>
                    <a:pt x="19350" y="2038"/>
                    <a:pt x="20475" y="2873"/>
                    <a:pt x="21600" y="3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3792008" y="1696092"/>
              <a:ext cx="138643" cy="1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54" fill="norm" stroke="1" extrusionOk="0">
                  <a:moveTo>
                    <a:pt x="12600" y="14249"/>
                  </a:moveTo>
                  <a:cubicBezTo>
                    <a:pt x="11618" y="11038"/>
                    <a:pt x="10636" y="7827"/>
                    <a:pt x="9654" y="5200"/>
                  </a:cubicBezTo>
                  <a:cubicBezTo>
                    <a:pt x="8672" y="2573"/>
                    <a:pt x="7691" y="530"/>
                    <a:pt x="6709" y="92"/>
                  </a:cubicBezTo>
                  <a:cubicBezTo>
                    <a:pt x="5727" y="-346"/>
                    <a:pt x="4745" y="822"/>
                    <a:pt x="3600" y="2573"/>
                  </a:cubicBezTo>
                  <a:cubicBezTo>
                    <a:pt x="2454" y="4324"/>
                    <a:pt x="1145" y="6659"/>
                    <a:pt x="491" y="9140"/>
                  </a:cubicBezTo>
                  <a:cubicBezTo>
                    <a:pt x="-164" y="11622"/>
                    <a:pt x="-164" y="14249"/>
                    <a:pt x="491" y="15124"/>
                  </a:cubicBezTo>
                  <a:cubicBezTo>
                    <a:pt x="1145" y="16000"/>
                    <a:pt x="2454" y="15124"/>
                    <a:pt x="3927" y="13665"/>
                  </a:cubicBezTo>
                  <a:cubicBezTo>
                    <a:pt x="5400" y="12205"/>
                    <a:pt x="7036" y="10162"/>
                    <a:pt x="8509" y="9870"/>
                  </a:cubicBezTo>
                  <a:cubicBezTo>
                    <a:pt x="9981" y="9578"/>
                    <a:pt x="11291" y="11038"/>
                    <a:pt x="13418" y="13227"/>
                  </a:cubicBezTo>
                  <a:cubicBezTo>
                    <a:pt x="15545" y="15416"/>
                    <a:pt x="18491" y="18335"/>
                    <a:pt x="21436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3936999" y="1640670"/>
              <a:ext cx="133351" cy="222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9781"/>
                  </a:moveTo>
                  <a:cubicBezTo>
                    <a:pt x="343" y="8355"/>
                    <a:pt x="686" y="6928"/>
                    <a:pt x="1714" y="6317"/>
                  </a:cubicBezTo>
                  <a:cubicBezTo>
                    <a:pt x="2743" y="5706"/>
                    <a:pt x="4457" y="5909"/>
                    <a:pt x="6686" y="7336"/>
                  </a:cubicBezTo>
                  <a:cubicBezTo>
                    <a:pt x="8914" y="8762"/>
                    <a:pt x="11657" y="11411"/>
                    <a:pt x="12857" y="13857"/>
                  </a:cubicBezTo>
                  <a:cubicBezTo>
                    <a:pt x="14057" y="16302"/>
                    <a:pt x="13714" y="18543"/>
                    <a:pt x="12686" y="19868"/>
                  </a:cubicBezTo>
                  <a:cubicBezTo>
                    <a:pt x="11657" y="21192"/>
                    <a:pt x="9943" y="21600"/>
                    <a:pt x="8743" y="21294"/>
                  </a:cubicBezTo>
                  <a:cubicBezTo>
                    <a:pt x="7543" y="20989"/>
                    <a:pt x="6857" y="19970"/>
                    <a:pt x="7714" y="17117"/>
                  </a:cubicBezTo>
                  <a:cubicBezTo>
                    <a:pt x="8571" y="14264"/>
                    <a:pt x="10971" y="9577"/>
                    <a:pt x="13543" y="6419"/>
                  </a:cubicBezTo>
                  <a:cubicBezTo>
                    <a:pt x="16114" y="3260"/>
                    <a:pt x="18857" y="16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4124844" y="1502786"/>
              <a:ext cx="91556" cy="360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492" fill="norm" stroke="1" extrusionOk="0">
                  <a:moveTo>
                    <a:pt x="20311" y="1787"/>
                  </a:moveTo>
                  <a:cubicBezTo>
                    <a:pt x="19372" y="1155"/>
                    <a:pt x="18433" y="524"/>
                    <a:pt x="16789" y="208"/>
                  </a:cubicBezTo>
                  <a:cubicBezTo>
                    <a:pt x="15146" y="-108"/>
                    <a:pt x="12798" y="-108"/>
                    <a:pt x="10450" y="524"/>
                  </a:cubicBezTo>
                  <a:cubicBezTo>
                    <a:pt x="8102" y="1155"/>
                    <a:pt x="5754" y="2418"/>
                    <a:pt x="3407" y="4881"/>
                  </a:cubicBezTo>
                  <a:cubicBezTo>
                    <a:pt x="1059" y="7345"/>
                    <a:pt x="-1289" y="11008"/>
                    <a:pt x="824" y="13976"/>
                  </a:cubicBezTo>
                  <a:cubicBezTo>
                    <a:pt x="2937" y="16945"/>
                    <a:pt x="9511" y="19218"/>
                    <a:pt x="16085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4298949" y="1613565"/>
              <a:ext cx="260351" cy="20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0" y="21337"/>
                  </a:moveTo>
                  <a:cubicBezTo>
                    <a:pt x="1405" y="17590"/>
                    <a:pt x="2810" y="13843"/>
                    <a:pt x="3776" y="10868"/>
                  </a:cubicBezTo>
                  <a:cubicBezTo>
                    <a:pt x="4741" y="7892"/>
                    <a:pt x="5268" y="5688"/>
                    <a:pt x="5620" y="3815"/>
                  </a:cubicBezTo>
                  <a:cubicBezTo>
                    <a:pt x="5971" y="1941"/>
                    <a:pt x="6146" y="398"/>
                    <a:pt x="5795" y="68"/>
                  </a:cubicBezTo>
                  <a:cubicBezTo>
                    <a:pt x="5444" y="-263"/>
                    <a:pt x="4566" y="619"/>
                    <a:pt x="4039" y="2823"/>
                  </a:cubicBezTo>
                  <a:cubicBezTo>
                    <a:pt x="3512" y="5027"/>
                    <a:pt x="3337" y="8553"/>
                    <a:pt x="3424" y="11529"/>
                  </a:cubicBezTo>
                  <a:cubicBezTo>
                    <a:pt x="3512" y="14504"/>
                    <a:pt x="3863" y="16929"/>
                    <a:pt x="4478" y="18251"/>
                  </a:cubicBezTo>
                  <a:cubicBezTo>
                    <a:pt x="5093" y="19574"/>
                    <a:pt x="5971" y="19794"/>
                    <a:pt x="7376" y="18582"/>
                  </a:cubicBezTo>
                  <a:cubicBezTo>
                    <a:pt x="8780" y="17370"/>
                    <a:pt x="10712" y="14725"/>
                    <a:pt x="11941" y="12631"/>
                  </a:cubicBezTo>
                  <a:cubicBezTo>
                    <a:pt x="13171" y="10537"/>
                    <a:pt x="13698" y="8994"/>
                    <a:pt x="14049" y="7451"/>
                  </a:cubicBezTo>
                  <a:cubicBezTo>
                    <a:pt x="14400" y="5908"/>
                    <a:pt x="14576" y="4366"/>
                    <a:pt x="14576" y="4145"/>
                  </a:cubicBezTo>
                  <a:cubicBezTo>
                    <a:pt x="14576" y="3925"/>
                    <a:pt x="14400" y="5027"/>
                    <a:pt x="14751" y="6790"/>
                  </a:cubicBezTo>
                  <a:cubicBezTo>
                    <a:pt x="15102" y="8553"/>
                    <a:pt x="15980" y="10978"/>
                    <a:pt x="17210" y="12631"/>
                  </a:cubicBezTo>
                  <a:cubicBezTo>
                    <a:pt x="18439" y="14284"/>
                    <a:pt x="20020" y="15166"/>
                    <a:pt x="21600" y="16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4363091" y="1494620"/>
              <a:ext cx="126359" cy="8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82" fill="norm" stroke="1" extrusionOk="0">
                  <a:moveTo>
                    <a:pt x="7451" y="0"/>
                  </a:moveTo>
                  <a:cubicBezTo>
                    <a:pt x="5651" y="1507"/>
                    <a:pt x="3851" y="3014"/>
                    <a:pt x="2591" y="5023"/>
                  </a:cubicBezTo>
                  <a:cubicBezTo>
                    <a:pt x="1331" y="7033"/>
                    <a:pt x="611" y="9544"/>
                    <a:pt x="251" y="12809"/>
                  </a:cubicBezTo>
                  <a:cubicBezTo>
                    <a:pt x="-109" y="16074"/>
                    <a:pt x="-109" y="20093"/>
                    <a:pt x="431" y="20847"/>
                  </a:cubicBezTo>
                  <a:cubicBezTo>
                    <a:pt x="971" y="21600"/>
                    <a:pt x="2051" y="19088"/>
                    <a:pt x="3131" y="16074"/>
                  </a:cubicBezTo>
                  <a:cubicBezTo>
                    <a:pt x="4211" y="13060"/>
                    <a:pt x="5291" y="9544"/>
                    <a:pt x="6551" y="7033"/>
                  </a:cubicBezTo>
                  <a:cubicBezTo>
                    <a:pt x="7811" y="4521"/>
                    <a:pt x="9251" y="3014"/>
                    <a:pt x="11771" y="4772"/>
                  </a:cubicBezTo>
                  <a:cubicBezTo>
                    <a:pt x="14291" y="6530"/>
                    <a:pt x="17891" y="11553"/>
                    <a:pt x="21491" y="16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603749" y="1488270"/>
              <a:ext cx="59275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2" h="21600" fill="norm" stroke="1" extrusionOk="0">
                  <a:moveTo>
                    <a:pt x="0" y="0"/>
                  </a:moveTo>
                  <a:cubicBezTo>
                    <a:pt x="5760" y="2479"/>
                    <a:pt x="11520" y="4957"/>
                    <a:pt x="15480" y="7731"/>
                  </a:cubicBezTo>
                  <a:cubicBezTo>
                    <a:pt x="19440" y="10505"/>
                    <a:pt x="21600" y="13574"/>
                    <a:pt x="19080" y="15934"/>
                  </a:cubicBezTo>
                  <a:cubicBezTo>
                    <a:pt x="16560" y="18295"/>
                    <a:pt x="9360" y="19948"/>
                    <a:pt x="21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933949" y="1684557"/>
              <a:ext cx="1206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137" y="11375"/>
                    <a:pt x="2274" y="2735"/>
                    <a:pt x="5874" y="575"/>
                  </a:cubicBezTo>
                  <a:cubicBezTo>
                    <a:pt x="9474" y="-1585"/>
                    <a:pt x="1553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914899" y="178037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8000"/>
                    <a:pt x="12077" y="14400"/>
                    <a:pt x="15677" y="10800"/>
                  </a:cubicBezTo>
                  <a:cubicBezTo>
                    <a:pt x="19277" y="7200"/>
                    <a:pt x="2043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393466" y="1569694"/>
              <a:ext cx="226284" cy="13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417" fill="norm" stroke="1" extrusionOk="0">
                  <a:moveTo>
                    <a:pt x="8106" y="166"/>
                  </a:moveTo>
                  <a:cubicBezTo>
                    <a:pt x="7512" y="5488"/>
                    <a:pt x="6917" y="10810"/>
                    <a:pt x="6323" y="14097"/>
                  </a:cubicBezTo>
                  <a:cubicBezTo>
                    <a:pt x="5728" y="17383"/>
                    <a:pt x="5134" y="18636"/>
                    <a:pt x="4341" y="19575"/>
                  </a:cubicBezTo>
                  <a:cubicBezTo>
                    <a:pt x="3548" y="20514"/>
                    <a:pt x="2557" y="21140"/>
                    <a:pt x="1567" y="18792"/>
                  </a:cubicBezTo>
                  <a:cubicBezTo>
                    <a:pt x="576" y="16444"/>
                    <a:pt x="-415" y="11123"/>
                    <a:pt x="179" y="7210"/>
                  </a:cubicBezTo>
                  <a:cubicBezTo>
                    <a:pt x="774" y="3297"/>
                    <a:pt x="2954" y="792"/>
                    <a:pt x="6719" y="166"/>
                  </a:cubicBezTo>
                  <a:cubicBezTo>
                    <a:pt x="10484" y="-460"/>
                    <a:pt x="15835" y="792"/>
                    <a:pt x="21185" y="20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645149" y="1398820"/>
              <a:ext cx="146051" cy="12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448"/>
                  </a:moveTo>
                  <a:cubicBezTo>
                    <a:pt x="939" y="1958"/>
                    <a:pt x="1878" y="469"/>
                    <a:pt x="3130" y="96"/>
                  </a:cubicBezTo>
                  <a:cubicBezTo>
                    <a:pt x="4383" y="-276"/>
                    <a:pt x="5948" y="469"/>
                    <a:pt x="7200" y="1586"/>
                  </a:cubicBezTo>
                  <a:cubicBezTo>
                    <a:pt x="8452" y="2703"/>
                    <a:pt x="9391" y="4193"/>
                    <a:pt x="9548" y="6614"/>
                  </a:cubicBezTo>
                  <a:cubicBezTo>
                    <a:pt x="9704" y="9034"/>
                    <a:pt x="9078" y="12386"/>
                    <a:pt x="8139" y="14621"/>
                  </a:cubicBezTo>
                  <a:cubicBezTo>
                    <a:pt x="7200" y="16855"/>
                    <a:pt x="5948" y="17972"/>
                    <a:pt x="6104" y="18903"/>
                  </a:cubicBezTo>
                  <a:cubicBezTo>
                    <a:pt x="6261" y="19834"/>
                    <a:pt x="7826" y="20579"/>
                    <a:pt x="10643" y="20952"/>
                  </a:cubicBezTo>
                  <a:cubicBezTo>
                    <a:pt x="13461" y="21324"/>
                    <a:pt x="17530" y="21324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327649" y="1812054"/>
              <a:ext cx="400051" cy="5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3" fill="norm" stroke="1" extrusionOk="0">
                  <a:moveTo>
                    <a:pt x="0" y="20853"/>
                  </a:moveTo>
                  <a:cubicBezTo>
                    <a:pt x="229" y="16996"/>
                    <a:pt x="457" y="13139"/>
                    <a:pt x="1886" y="9282"/>
                  </a:cubicBezTo>
                  <a:cubicBezTo>
                    <a:pt x="3314" y="5424"/>
                    <a:pt x="5943" y="1567"/>
                    <a:pt x="8914" y="410"/>
                  </a:cubicBezTo>
                  <a:cubicBezTo>
                    <a:pt x="11886" y="-747"/>
                    <a:pt x="15200" y="796"/>
                    <a:pt x="17371" y="1953"/>
                  </a:cubicBezTo>
                  <a:cubicBezTo>
                    <a:pt x="19543" y="3110"/>
                    <a:pt x="20571" y="3882"/>
                    <a:pt x="21600" y="4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5410199" y="1933842"/>
              <a:ext cx="190552" cy="17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03" fill="norm" stroke="1" extrusionOk="0">
                  <a:moveTo>
                    <a:pt x="0" y="3027"/>
                  </a:moveTo>
                  <a:cubicBezTo>
                    <a:pt x="475" y="8296"/>
                    <a:pt x="949" y="13564"/>
                    <a:pt x="1662" y="13827"/>
                  </a:cubicBezTo>
                  <a:cubicBezTo>
                    <a:pt x="2374" y="14091"/>
                    <a:pt x="3323" y="9349"/>
                    <a:pt x="4866" y="6057"/>
                  </a:cubicBezTo>
                  <a:cubicBezTo>
                    <a:pt x="6409" y="2764"/>
                    <a:pt x="8545" y="920"/>
                    <a:pt x="10919" y="262"/>
                  </a:cubicBezTo>
                  <a:cubicBezTo>
                    <a:pt x="13292" y="-397"/>
                    <a:pt x="15903" y="130"/>
                    <a:pt x="17802" y="2501"/>
                  </a:cubicBezTo>
                  <a:cubicBezTo>
                    <a:pt x="19701" y="4871"/>
                    <a:pt x="20888" y="9086"/>
                    <a:pt x="21244" y="12510"/>
                  </a:cubicBezTo>
                  <a:cubicBezTo>
                    <a:pt x="21600" y="15935"/>
                    <a:pt x="21125" y="18569"/>
                    <a:pt x="20651" y="21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2485935" y="2557495"/>
              <a:ext cx="85815" cy="20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912" fill="norm" stroke="1" extrusionOk="0">
                  <a:moveTo>
                    <a:pt x="15037" y="2963"/>
                  </a:moveTo>
                  <a:cubicBezTo>
                    <a:pt x="13457" y="1680"/>
                    <a:pt x="11876" y="397"/>
                    <a:pt x="10032" y="76"/>
                  </a:cubicBezTo>
                  <a:cubicBezTo>
                    <a:pt x="8188" y="-245"/>
                    <a:pt x="6081" y="397"/>
                    <a:pt x="3974" y="3070"/>
                  </a:cubicBezTo>
                  <a:cubicBezTo>
                    <a:pt x="1866" y="5743"/>
                    <a:pt x="-241" y="10448"/>
                    <a:pt x="22" y="13870"/>
                  </a:cubicBezTo>
                  <a:cubicBezTo>
                    <a:pt x="286" y="17292"/>
                    <a:pt x="2920" y="19430"/>
                    <a:pt x="5554" y="20393"/>
                  </a:cubicBezTo>
                  <a:cubicBezTo>
                    <a:pt x="8188" y="21355"/>
                    <a:pt x="10822" y="21141"/>
                    <a:pt x="13457" y="18361"/>
                  </a:cubicBezTo>
                  <a:cubicBezTo>
                    <a:pt x="16091" y="15581"/>
                    <a:pt x="18725" y="10234"/>
                    <a:pt x="18988" y="6812"/>
                  </a:cubicBezTo>
                  <a:cubicBezTo>
                    <a:pt x="19252" y="3391"/>
                    <a:pt x="17144" y="1894"/>
                    <a:pt x="17144" y="1573"/>
                  </a:cubicBezTo>
                  <a:cubicBezTo>
                    <a:pt x="17144" y="1252"/>
                    <a:pt x="19252" y="2107"/>
                    <a:pt x="21359" y="2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2609849" y="2447120"/>
              <a:ext cx="247651" cy="287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9460"/>
                  </a:moveTo>
                  <a:cubicBezTo>
                    <a:pt x="185" y="8672"/>
                    <a:pt x="369" y="7883"/>
                    <a:pt x="1477" y="7253"/>
                  </a:cubicBezTo>
                  <a:cubicBezTo>
                    <a:pt x="2585" y="6622"/>
                    <a:pt x="4615" y="6149"/>
                    <a:pt x="6831" y="7253"/>
                  </a:cubicBezTo>
                  <a:cubicBezTo>
                    <a:pt x="9046" y="8356"/>
                    <a:pt x="11446" y="11036"/>
                    <a:pt x="12369" y="13638"/>
                  </a:cubicBezTo>
                  <a:cubicBezTo>
                    <a:pt x="13292" y="16239"/>
                    <a:pt x="12738" y="18762"/>
                    <a:pt x="12000" y="20102"/>
                  </a:cubicBezTo>
                  <a:cubicBezTo>
                    <a:pt x="11262" y="21442"/>
                    <a:pt x="10338" y="21600"/>
                    <a:pt x="9785" y="21285"/>
                  </a:cubicBezTo>
                  <a:cubicBezTo>
                    <a:pt x="9231" y="20969"/>
                    <a:pt x="9046" y="20181"/>
                    <a:pt x="9785" y="17343"/>
                  </a:cubicBezTo>
                  <a:cubicBezTo>
                    <a:pt x="10523" y="14505"/>
                    <a:pt x="12185" y="9618"/>
                    <a:pt x="14308" y="6385"/>
                  </a:cubicBezTo>
                  <a:cubicBezTo>
                    <a:pt x="16431" y="3153"/>
                    <a:pt x="19015" y="157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20749" y="3476308"/>
              <a:ext cx="241301" cy="51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4212"/>
                  </a:moveTo>
                  <a:cubicBezTo>
                    <a:pt x="947" y="5711"/>
                    <a:pt x="1895" y="7210"/>
                    <a:pt x="3505" y="9458"/>
                  </a:cubicBezTo>
                  <a:cubicBezTo>
                    <a:pt x="5116" y="11706"/>
                    <a:pt x="7389" y="14703"/>
                    <a:pt x="9000" y="16687"/>
                  </a:cubicBezTo>
                  <a:cubicBezTo>
                    <a:pt x="10611" y="18671"/>
                    <a:pt x="11558" y="19641"/>
                    <a:pt x="12316" y="20346"/>
                  </a:cubicBezTo>
                  <a:cubicBezTo>
                    <a:pt x="13074" y="21051"/>
                    <a:pt x="13642" y="21492"/>
                    <a:pt x="14021" y="21492"/>
                  </a:cubicBezTo>
                  <a:cubicBezTo>
                    <a:pt x="14400" y="21492"/>
                    <a:pt x="14589" y="21051"/>
                    <a:pt x="14874" y="19200"/>
                  </a:cubicBezTo>
                  <a:cubicBezTo>
                    <a:pt x="15158" y="17348"/>
                    <a:pt x="15537" y="14086"/>
                    <a:pt x="15821" y="11045"/>
                  </a:cubicBezTo>
                  <a:cubicBezTo>
                    <a:pt x="16105" y="8003"/>
                    <a:pt x="16295" y="5182"/>
                    <a:pt x="16484" y="3507"/>
                  </a:cubicBezTo>
                  <a:cubicBezTo>
                    <a:pt x="16674" y="1832"/>
                    <a:pt x="16863" y="1303"/>
                    <a:pt x="17242" y="818"/>
                  </a:cubicBezTo>
                  <a:cubicBezTo>
                    <a:pt x="17621" y="333"/>
                    <a:pt x="18189" y="-108"/>
                    <a:pt x="18947" y="24"/>
                  </a:cubicBezTo>
                  <a:cubicBezTo>
                    <a:pt x="19705" y="156"/>
                    <a:pt x="20653" y="862"/>
                    <a:pt x="21600" y="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194593" y="3736255"/>
              <a:ext cx="145257" cy="15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60" fill="norm" stroke="1" extrusionOk="0">
                  <a:moveTo>
                    <a:pt x="13031" y="13303"/>
                  </a:moveTo>
                  <a:cubicBezTo>
                    <a:pt x="11779" y="9160"/>
                    <a:pt x="10526" y="5018"/>
                    <a:pt x="9118" y="2651"/>
                  </a:cubicBezTo>
                  <a:cubicBezTo>
                    <a:pt x="7709" y="284"/>
                    <a:pt x="6144" y="-308"/>
                    <a:pt x="5048" y="136"/>
                  </a:cubicBezTo>
                  <a:cubicBezTo>
                    <a:pt x="3953" y="580"/>
                    <a:pt x="3326" y="2059"/>
                    <a:pt x="2544" y="4426"/>
                  </a:cubicBezTo>
                  <a:cubicBezTo>
                    <a:pt x="1761" y="6793"/>
                    <a:pt x="822" y="10048"/>
                    <a:pt x="353" y="12563"/>
                  </a:cubicBezTo>
                  <a:cubicBezTo>
                    <a:pt x="-117" y="15078"/>
                    <a:pt x="-117" y="16854"/>
                    <a:pt x="353" y="18333"/>
                  </a:cubicBezTo>
                  <a:cubicBezTo>
                    <a:pt x="822" y="19813"/>
                    <a:pt x="1761" y="20996"/>
                    <a:pt x="2857" y="21144"/>
                  </a:cubicBezTo>
                  <a:cubicBezTo>
                    <a:pt x="3953" y="21292"/>
                    <a:pt x="5205" y="20404"/>
                    <a:pt x="6300" y="18777"/>
                  </a:cubicBezTo>
                  <a:cubicBezTo>
                    <a:pt x="7396" y="17150"/>
                    <a:pt x="8335" y="14782"/>
                    <a:pt x="9274" y="13007"/>
                  </a:cubicBezTo>
                  <a:cubicBezTo>
                    <a:pt x="10213" y="11232"/>
                    <a:pt x="11153" y="10048"/>
                    <a:pt x="12248" y="10196"/>
                  </a:cubicBezTo>
                  <a:cubicBezTo>
                    <a:pt x="13344" y="10344"/>
                    <a:pt x="14596" y="11824"/>
                    <a:pt x="16161" y="13303"/>
                  </a:cubicBezTo>
                  <a:cubicBezTo>
                    <a:pt x="17726" y="14782"/>
                    <a:pt x="19605" y="16262"/>
                    <a:pt x="21483" y="17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403349" y="3653620"/>
              <a:ext cx="165101" cy="21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2832"/>
                  </a:moveTo>
                  <a:cubicBezTo>
                    <a:pt x="0" y="11335"/>
                    <a:pt x="0" y="9838"/>
                    <a:pt x="831" y="9196"/>
                  </a:cubicBezTo>
                  <a:cubicBezTo>
                    <a:pt x="1662" y="8554"/>
                    <a:pt x="3323" y="8768"/>
                    <a:pt x="5400" y="9838"/>
                  </a:cubicBezTo>
                  <a:cubicBezTo>
                    <a:pt x="7477" y="10907"/>
                    <a:pt x="9969" y="12832"/>
                    <a:pt x="11492" y="14329"/>
                  </a:cubicBezTo>
                  <a:cubicBezTo>
                    <a:pt x="13015" y="15826"/>
                    <a:pt x="13569" y="16895"/>
                    <a:pt x="13985" y="17964"/>
                  </a:cubicBezTo>
                  <a:cubicBezTo>
                    <a:pt x="14400" y="19034"/>
                    <a:pt x="14677" y="20103"/>
                    <a:pt x="14123" y="20745"/>
                  </a:cubicBezTo>
                  <a:cubicBezTo>
                    <a:pt x="13569" y="21386"/>
                    <a:pt x="12185" y="21600"/>
                    <a:pt x="11215" y="20958"/>
                  </a:cubicBezTo>
                  <a:cubicBezTo>
                    <a:pt x="10246" y="20317"/>
                    <a:pt x="9692" y="18820"/>
                    <a:pt x="10800" y="15505"/>
                  </a:cubicBezTo>
                  <a:cubicBezTo>
                    <a:pt x="11908" y="12190"/>
                    <a:pt x="14677" y="7057"/>
                    <a:pt x="16754" y="4170"/>
                  </a:cubicBezTo>
                  <a:cubicBezTo>
                    <a:pt x="18831" y="1283"/>
                    <a:pt x="20215" y="6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716661" y="3444776"/>
              <a:ext cx="150239" cy="42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57" fill="norm" stroke="1" extrusionOk="0">
                  <a:moveTo>
                    <a:pt x="21002" y="287"/>
                  </a:moveTo>
                  <a:cubicBezTo>
                    <a:pt x="19227" y="72"/>
                    <a:pt x="17451" y="-143"/>
                    <a:pt x="15380" y="126"/>
                  </a:cubicBezTo>
                  <a:cubicBezTo>
                    <a:pt x="13309" y="394"/>
                    <a:pt x="10942" y="1147"/>
                    <a:pt x="8131" y="3081"/>
                  </a:cubicBezTo>
                  <a:cubicBezTo>
                    <a:pt x="5320" y="5015"/>
                    <a:pt x="2065" y="8132"/>
                    <a:pt x="734" y="11087"/>
                  </a:cubicBezTo>
                  <a:cubicBezTo>
                    <a:pt x="-598" y="14042"/>
                    <a:pt x="-6" y="16836"/>
                    <a:pt x="1621" y="18556"/>
                  </a:cubicBezTo>
                  <a:cubicBezTo>
                    <a:pt x="3249" y="20275"/>
                    <a:pt x="5912" y="20920"/>
                    <a:pt x="8575" y="21188"/>
                  </a:cubicBezTo>
                  <a:cubicBezTo>
                    <a:pt x="11238" y="21457"/>
                    <a:pt x="13901" y="21350"/>
                    <a:pt x="16564" y="21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086713" y="3351907"/>
              <a:ext cx="192938" cy="24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38" fill="norm" stroke="1" extrusionOk="0">
                  <a:moveTo>
                    <a:pt x="21401" y="1980"/>
                  </a:moveTo>
                  <a:cubicBezTo>
                    <a:pt x="21401" y="1041"/>
                    <a:pt x="21401" y="102"/>
                    <a:pt x="20344" y="8"/>
                  </a:cubicBezTo>
                  <a:cubicBezTo>
                    <a:pt x="19288" y="-86"/>
                    <a:pt x="17175" y="665"/>
                    <a:pt x="14005" y="2450"/>
                  </a:cubicBezTo>
                  <a:cubicBezTo>
                    <a:pt x="10836" y="4234"/>
                    <a:pt x="6610" y="7051"/>
                    <a:pt x="4379" y="8930"/>
                  </a:cubicBezTo>
                  <a:cubicBezTo>
                    <a:pt x="2149" y="10808"/>
                    <a:pt x="1914" y="11747"/>
                    <a:pt x="2501" y="12217"/>
                  </a:cubicBezTo>
                  <a:cubicBezTo>
                    <a:pt x="3088" y="12686"/>
                    <a:pt x="4497" y="12686"/>
                    <a:pt x="5788" y="12686"/>
                  </a:cubicBezTo>
                  <a:cubicBezTo>
                    <a:pt x="7079" y="12686"/>
                    <a:pt x="8253" y="12686"/>
                    <a:pt x="9544" y="12686"/>
                  </a:cubicBezTo>
                  <a:cubicBezTo>
                    <a:pt x="10836" y="12686"/>
                    <a:pt x="12244" y="12686"/>
                    <a:pt x="12362" y="13062"/>
                  </a:cubicBezTo>
                  <a:cubicBezTo>
                    <a:pt x="12479" y="13437"/>
                    <a:pt x="11305" y="14189"/>
                    <a:pt x="9310" y="15222"/>
                  </a:cubicBezTo>
                  <a:cubicBezTo>
                    <a:pt x="7314" y="16255"/>
                    <a:pt x="4497" y="17570"/>
                    <a:pt x="2618" y="18603"/>
                  </a:cubicBezTo>
                  <a:cubicBezTo>
                    <a:pt x="740" y="19636"/>
                    <a:pt x="-199" y="20387"/>
                    <a:pt x="36" y="20857"/>
                  </a:cubicBezTo>
                  <a:cubicBezTo>
                    <a:pt x="271" y="21326"/>
                    <a:pt x="1679" y="21514"/>
                    <a:pt x="4966" y="21138"/>
                  </a:cubicBezTo>
                  <a:cubicBezTo>
                    <a:pt x="8253" y="20763"/>
                    <a:pt x="13418" y="19824"/>
                    <a:pt x="18584" y="18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2368549" y="3380570"/>
              <a:ext cx="1778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383"/>
                    <a:pt x="10800" y="8765"/>
                    <a:pt x="14400" y="12365"/>
                  </a:cubicBezTo>
                  <a:cubicBezTo>
                    <a:pt x="18000" y="15965"/>
                    <a:pt x="19800" y="1878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2451099" y="3336120"/>
              <a:ext cx="1206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756"/>
                    <a:pt x="14779" y="3512"/>
                    <a:pt x="11179" y="6761"/>
                  </a:cubicBezTo>
                  <a:cubicBezTo>
                    <a:pt x="7579" y="10010"/>
                    <a:pt x="3789" y="14751"/>
                    <a:pt x="1895" y="17473"/>
                  </a:cubicBezTo>
                  <a:cubicBezTo>
                    <a:pt x="0" y="20195"/>
                    <a:pt x="0" y="2089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654299" y="346312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673349" y="340597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171699" y="3634570"/>
              <a:ext cx="469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5" y="17365"/>
                    <a:pt x="6811" y="13129"/>
                    <a:pt x="10070" y="9953"/>
                  </a:cubicBezTo>
                  <a:cubicBezTo>
                    <a:pt x="13330" y="6776"/>
                    <a:pt x="16443" y="4659"/>
                    <a:pt x="18341" y="3176"/>
                  </a:cubicBezTo>
                  <a:cubicBezTo>
                    <a:pt x="20238" y="1694"/>
                    <a:pt x="20919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514905" y="3668748"/>
              <a:ext cx="196545" cy="156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70" fill="norm" stroke="1" extrusionOk="0">
                  <a:moveTo>
                    <a:pt x="4103" y="534"/>
                  </a:moveTo>
                  <a:cubicBezTo>
                    <a:pt x="2724" y="2838"/>
                    <a:pt x="1346" y="5142"/>
                    <a:pt x="771" y="7734"/>
                  </a:cubicBezTo>
                  <a:cubicBezTo>
                    <a:pt x="197" y="10326"/>
                    <a:pt x="426" y="13206"/>
                    <a:pt x="541" y="15798"/>
                  </a:cubicBezTo>
                  <a:cubicBezTo>
                    <a:pt x="656" y="18390"/>
                    <a:pt x="656" y="20694"/>
                    <a:pt x="426" y="20982"/>
                  </a:cubicBezTo>
                  <a:cubicBezTo>
                    <a:pt x="197" y="21270"/>
                    <a:pt x="-263" y="19542"/>
                    <a:pt x="197" y="16374"/>
                  </a:cubicBezTo>
                  <a:cubicBezTo>
                    <a:pt x="656" y="13206"/>
                    <a:pt x="2035" y="8598"/>
                    <a:pt x="3414" y="5430"/>
                  </a:cubicBezTo>
                  <a:cubicBezTo>
                    <a:pt x="4792" y="2262"/>
                    <a:pt x="6171" y="534"/>
                    <a:pt x="7894" y="102"/>
                  </a:cubicBezTo>
                  <a:cubicBezTo>
                    <a:pt x="9618" y="-330"/>
                    <a:pt x="11686" y="534"/>
                    <a:pt x="13984" y="4278"/>
                  </a:cubicBezTo>
                  <a:cubicBezTo>
                    <a:pt x="16282" y="8022"/>
                    <a:pt x="18809" y="14646"/>
                    <a:pt x="21337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832099" y="3305312"/>
              <a:ext cx="164128" cy="564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64" fill="norm" stroke="1" extrusionOk="0">
                  <a:moveTo>
                    <a:pt x="0" y="449"/>
                  </a:moveTo>
                  <a:cubicBezTo>
                    <a:pt x="1080" y="207"/>
                    <a:pt x="2160" y="-36"/>
                    <a:pt x="3375" y="4"/>
                  </a:cubicBezTo>
                  <a:cubicBezTo>
                    <a:pt x="4590" y="45"/>
                    <a:pt x="5940" y="368"/>
                    <a:pt x="8100" y="1703"/>
                  </a:cubicBezTo>
                  <a:cubicBezTo>
                    <a:pt x="10260" y="3038"/>
                    <a:pt x="13230" y="5384"/>
                    <a:pt x="16065" y="7933"/>
                  </a:cubicBezTo>
                  <a:cubicBezTo>
                    <a:pt x="18900" y="10481"/>
                    <a:pt x="21600" y="13231"/>
                    <a:pt x="20790" y="15537"/>
                  </a:cubicBezTo>
                  <a:cubicBezTo>
                    <a:pt x="19980" y="17843"/>
                    <a:pt x="15660" y="19703"/>
                    <a:pt x="1134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3505199" y="3444070"/>
              <a:ext cx="2286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4400"/>
                    <a:pt x="10400" y="7200"/>
                    <a:pt x="14000" y="3600"/>
                  </a:cubicBezTo>
                  <a:cubicBezTo>
                    <a:pt x="17600" y="0"/>
                    <a:pt x="19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3517899" y="358377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508499" y="3107520"/>
              <a:ext cx="635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521"/>
                    <a:pt x="11520" y="9042"/>
                    <a:pt x="15120" y="12642"/>
                  </a:cubicBezTo>
                  <a:cubicBezTo>
                    <a:pt x="18720" y="16242"/>
                    <a:pt x="20160" y="189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406900" y="3423215"/>
              <a:ext cx="355600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3986" y="13298"/>
                    <a:pt x="7971" y="5849"/>
                    <a:pt x="11571" y="2498"/>
                  </a:cubicBezTo>
                  <a:cubicBezTo>
                    <a:pt x="15171" y="-854"/>
                    <a:pt x="18386" y="-109"/>
                    <a:pt x="21600" y="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495799" y="3738287"/>
              <a:ext cx="15875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14"/>
                  </a:moveTo>
                  <a:cubicBezTo>
                    <a:pt x="0" y="10216"/>
                    <a:pt x="0" y="13719"/>
                    <a:pt x="288" y="15324"/>
                  </a:cubicBezTo>
                  <a:cubicBezTo>
                    <a:pt x="576" y="16930"/>
                    <a:pt x="1152" y="16638"/>
                    <a:pt x="2160" y="14157"/>
                  </a:cubicBezTo>
                  <a:cubicBezTo>
                    <a:pt x="3168" y="11676"/>
                    <a:pt x="4608" y="7005"/>
                    <a:pt x="6768" y="4086"/>
                  </a:cubicBezTo>
                  <a:cubicBezTo>
                    <a:pt x="8928" y="1168"/>
                    <a:pt x="11808" y="0"/>
                    <a:pt x="14400" y="0"/>
                  </a:cubicBezTo>
                  <a:cubicBezTo>
                    <a:pt x="16992" y="0"/>
                    <a:pt x="19296" y="1168"/>
                    <a:pt x="20448" y="4962"/>
                  </a:cubicBezTo>
                  <a:cubicBezTo>
                    <a:pt x="21600" y="8757"/>
                    <a:pt x="21600" y="151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675930" y="3603431"/>
              <a:ext cx="188171" cy="11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00" fill="norm" stroke="1" extrusionOk="0">
                  <a:moveTo>
                    <a:pt x="1176" y="5778"/>
                  </a:moveTo>
                  <a:cubicBezTo>
                    <a:pt x="456" y="4207"/>
                    <a:pt x="-264" y="2636"/>
                    <a:pt x="96" y="1654"/>
                  </a:cubicBezTo>
                  <a:cubicBezTo>
                    <a:pt x="456" y="672"/>
                    <a:pt x="1896" y="280"/>
                    <a:pt x="3696" y="83"/>
                  </a:cubicBezTo>
                  <a:cubicBezTo>
                    <a:pt x="5496" y="-113"/>
                    <a:pt x="7656" y="-113"/>
                    <a:pt x="9216" y="1851"/>
                  </a:cubicBezTo>
                  <a:cubicBezTo>
                    <a:pt x="10776" y="3814"/>
                    <a:pt x="11736" y="7742"/>
                    <a:pt x="11736" y="10687"/>
                  </a:cubicBezTo>
                  <a:cubicBezTo>
                    <a:pt x="11736" y="13632"/>
                    <a:pt x="10776" y="15596"/>
                    <a:pt x="9936" y="17363"/>
                  </a:cubicBezTo>
                  <a:cubicBezTo>
                    <a:pt x="9096" y="19131"/>
                    <a:pt x="8376" y="20702"/>
                    <a:pt x="8976" y="21094"/>
                  </a:cubicBezTo>
                  <a:cubicBezTo>
                    <a:pt x="9576" y="21487"/>
                    <a:pt x="11496" y="20702"/>
                    <a:pt x="13776" y="20112"/>
                  </a:cubicBezTo>
                  <a:cubicBezTo>
                    <a:pt x="16056" y="19523"/>
                    <a:pt x="18696" y="19131"/>
                    <a:pt x="21336" y="18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4495799" y="3844120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355143" y="3187639"/>
              <a:ext cx="137357" cy="23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98" fill="norm" stroke="1" extrusionOk="0">
                  <a:moveTo>
                    <a:pt x="2583" y="2492"/>
                  </a:moveTo>
                  <a:cubicBezTo>
                    <a:pt x="2911" y="1355"/>
                    <a:pt x="3238" y="218"/>
                    <a:pt x="3893" y="28"/>
                  </a:cubicBezTo>
                  <a:cubicBezTo>
                    <a:pt x="4547" y="-161"/>
                    <a:pt x="5529" y="597"/>
                    <a:pt x="6020" y="2586"/>
                  </a:cubicBezTo>
                  <a:cubicBezTo>
                    <a:pt x="6511" y="4576"/>
                    <a:pt x="6511" y="7797"/>
                    <a:pt x="5693" y="10355"/>
                  </a:cubicBezTo>
                  <a:cubicBezTo>
                    <a:pt x="4874" y="12913"/>
                    <a:pt x="3238" y="14807"/>
                    <a:pt x="1929" y="16607"/>
                  </a:cubicBezTo>
                  <a:cubicBezTo>
                    <a:pt x="620" y="18407"/>
                    <a:pt x="-362" y="20113"/>
                    <a:pt x="129" y="20776"/>
                  </a:cubicBezTo>
                  <a:cubicBezTo>
                    <a:pt x="620" y="21439"/>
                    <a:pt x="2583" y="21060"/>
                    <a:pt x="6347" y="19828"/>
                  </a:cubicBezTo>
                  <a:cubicBezTo>
                    <a:pt x="10111" y="18597"/>
                    <a:pt x="15674" y="16513"/>
                    <a:pt x="21238" y="14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3506421" y="3202762"/>
              <a:ext cx="90197" cy="13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0996" fill="norm" stroke="1" extrusionOk="0">
                  <a:moveTo>
                    <a:pt x="11499" y="3929"/>
                  </a:moveTo>
                  <a:cubicBezTo>
                    <a:pt x="7572" y="6547"/>
                    <a:pt x="3644" y="9165"/>
                    <a:pt x="1681" y="11292"/>
                  </a:cubicBezTo>
                  <a:cubicBezTo>
                    <a:pt x="-283" y="13419"/>
                    <a:pt x="-283" y="15056"/>
                    <a:pt x="453" y="16856"/>
                  </a:cubicBezTo>
                  <a:cubicBezTo>
                    <a:pt x="1190" y="18656"/>
                    <a:pt x="2662" y="20619"/>
                    <a:pt x="5362" y="20947"/>
                  </a:cubicBezTo>
                  <a:cubicBezTo>
                    <a:pt x="8062" y="21274"/>
                    <a:pt x="11990" y="19965"/>
                    <a:pt x="14935" y="17183"/>
                  </a:cubicBezTo>
                  <a:cubicBezTo>
                    <a:pt x="17881" y="14401"/>
                    <a:pt x="19844" y="10147"/>
                    <a:pt x="20581" y="7201"/>
                  </a:cubicBezTo>
                  <a:cubicBezTo>
                    <a:pt x="21317" y="4256"/>
                    <a:pt x="20826" y="2619"/>
                    <a:pt x="19353" y="1474"/>
                  </a:cubicBezTo>
                  <a:cubicBezTo>
                    <a:pt x="17881" y="329"/>
                    <a:pt x="15426" y="-326"/>
                    <a:pt x="13708" y="165"/>
                  </a:cubicBezTo>
                  <a:cubicBezTo>
                    <a:pt x="11990" y="656"/>
                    <a:pt x="11008" y="2292"/>
                    <a:pt x="10026" y="39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3625849" y="3145620"/>
              <a:ext cx="9525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7975"/>
                  </a:moveTo>
                  <a:cubicBezTo>
                    <a:pt x="2880" y="11631"/>
                    <a:pt x="5760" y="15286"/>
                    <a:pt x="7920" y="17778"/>
                  </a:cubicBezTo>
                  <a:cubicBezTo>
                    <a:pt x="10080" y="20271"/>
                    <a:pt x="11520" y="21600"/>
                    <a:pt x="12720" y="21434"/>
                  </a:cubicBezTo>
                  <a:cubicBezTo>
                    <a:pt x="13920" y="21268"/>
                    <a:pt x="14880" y="19606"/>
                    <a:pt x="16320" y="15785"/>
                  </a:cubicBezTo>
                  <a:cubicBezTo>
                    <a:pt x="17760" y="11963"/>
                    <a:pt x="19680" y="598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3784599" y="3240870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340426" y="3116213"/>
              <a:ext cx="285675" cy="310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3" fill="norm" stroke="1" extrusionOk="0">
                  <a:moveTo>
                    <a:pt x="12859" y="2884"/>
                  </a:moveTo>
                  <a:cubicBezTo>
                    <a:pt x="13335" y="2159"/>
                    <a:pt x="13811" y="1435"/>
                    <a:pt x="14606" y="855"/>
                  </a:cubicBezTo>
                  <a:cubicBezTo>
                    <a:pt x="15400" y="275"/>
                    <a:pt x="16511" y="-160"/>
                    <a:pt x="16670" y="57"/>
                  </a:cubicBezTo>
                  <a:cubicBezTo>
                    <a:pt x="16829" y="275"/>
                    <a:pt x="16035" y="1145"/>
                    <a:pt x="14050" y="2594"/>
                  </a:cubicBezTo>
                  <a:cubicBezTo>
                    <a:pt x="12064" y="4044"/>
                    <a:pt x="8888" y="6074"/>
                    <a:pt x="6903" y="7378"/>
                  </a:cubicBezTo>
                  <a:cubicBezTo>
                    <a:pt x="4917" y="8683"/>
                    <a:pt x="4123" y="9263"/>
                    <a:pt x="3488" y="9915"/>
                  </a:cubicBezTo>
                  <a:cubicBezTo>
                    <a:pt x="2853" y="10568"/>
                    <a:pt x="2376" y="11292"/>
                    <a:pt x="2535" y="11727"/>
                  </a:cubicBezTo>
                  <a:cubicBezTo>
                    <a:pt x="2694" y="12162"/>
                    <a:pt x="3488" y="12307"/>
                    <a:pt x="4282" y="12380"/>
                  </a:cubicBezTo>
                  <a:cubicBezTo>
                    <a:pt x="5076" y="12452"/>
                    <a:pt x="5870" y="12452"/>
                    <a:pt x="6664" y="12525"/>
                  </a:cubicBezTo>
                  <a:cubicBezTo>
                    <a:pt x="7459" y="12597"/>
                    <a:pt x="8253" y="12742"/>
                    <a:pt x="8253" y="13177"/>
                  </a:cubicBezTo>
                  <a:cubicBezTo>
                    <a:pt x="8253" y="13612"/>
                    <a:pt x="7459" y="14337"/>
                    <a:pt x="6029" y="15351"/>
                  </a:cubicBezTo>
                  <a:cubicBezTo>
                    <a:pt x="4600" y="16366"/>
                    <a:pt x="2535" y="17671"/>
                    <a:pt x="1344" y="18686"/>
                  </a:cubicBezTo>
                  <a:cubicBezTo>
                    <a:pt x="153" y="19700"/>
                    <a:pt x="-165" y="20425"/>
                    <a:pt x="73" y="20860"/>
                  </a:cubicBezTo>
                  <a:cubicBezTo>
                    <a:pt x="311" y="21295"/>
                    <a:pt x="1106" y="21440"/>
                    <a:pt x="3567" y="21078"/>
                  </a:cubicBezTo>
                  <a:cubicBezTo>
                    <a:pt x="6029" y="20715"/>
                    <a:pt x="10159" y="19845"/>
                    <a:pt x="13414" y="19048"/>
                  </a:cubicBezTo>
                  <a:cubicBezTo>
                    <a:pt x="16670" y="18251"/>
                    <a:pt x="19053" y="17526"/>
                    <a:pt x="21435" y="168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5746749" y="3069420"/>
              <a:ext cx="146051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060"/>
                  </a:moveTo>
                  <a:cubicBezTo>
                    <a:pt x="3443" y="9790"/>
                    <a:pt x="6887" y="13519"/>
                    <a:pt x="9078" y="15850"/>
                  </a:cubicBezTo>
                  <a:cubicBezTo>
                    <a:pt x="11270" y="18181"/>
                    <a:pt x="12209" y="19114"/>
                    <a:pt x="13304" y="19968"/>
                  </a:cubicBezTo>
                  <a:cubicBezTo>
                    <a:pt x="14400" y="20823"/>
                    <a:pt x="15652" y="21600"/>
                    <a:pt x="16435" y="21600"/>
                  </a:cubicBezTo>
                  <a:cubicBezTo>
                    <a:pt x="17217" y="21600"/>
                    <a:pt x="17530" y="20823"/>
                    <a:pt x="17687" y="17482"/>
                  </a:cubicBezTo>
                  <a:cubicBezTo>
                    <a:pt x="17843" y="14141"/>
                    <a:pt x="17843" y="8236"/>
                    <a:pt x="17843" y="4895"/>
                  </a:cubicBezTo>
                  <a:cubicBezTo>
                    <a:pt x="17843" y="1554"/>
                    <a:pt x="17843" y="777"/>
                    <a:pt x="18470" y="388"/>
                  </a:cubicBezTo>
                  <a:cubicBezTo>
                    <a:pt x="19096" y="0"/>
                    <a:pt x="2034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5923329" y="3221820"/>
              <a:ext cx="121871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18090" y="2945"/>
                  </a:moveTo>
                  <a:cubicBezTo>
                    <a:pt x="13994" y="1473"/>
                    <a:pt x="9897" y="0"/>
                    <a:pt x="7104" y="0"/>
                  </a:cubicBezTo>
                  <a:cubicBezTo>
                    <a:pt x="4311" y="0"/>
                    <a:pt x="2821" y="1473"/>
                    <a:pt x="1704" y="4664"/>
                  </a:cubicBezTo>
                  <a:cubicBezTo>
                    <a:pt x="587" y="7855"/>
                    <a:pt x="-158" y="12764"/>
                    <a:pt x="28" y="16200"/>
                  </a:cubicBezTo>
                  <a:cubicBezTo>
                    <a:pt x="214" y="19636"/>
                    <a:pt x="1332" y="21600"/>
                    <a:pt x="2821" y="21600"/>
                  </a:cubicBezTo>
                  <a:cubicBezTo>
                    <a:pt x="4311" y="21600"/>
                    <a:pt x="6173" y="19636"/>
                    <a:pt x="7663" y="17427"/>
                  </a:cubicBezTo>
                  <a:cubicBezTo>
                    <a:pt x="9152" y="15218"/>
                    <a:pt x="10270" y="12764"/>
                    <a:pt x="11201" y="10309"/>
                  </a:cubicBezTo>
                  <a:cubicBezTo>
                    <a:pt x="12132" y="7855"/>
                    <a:pt x="12876" y="5400"/>
                    <a:pt x="13808" y="5400"/>
                  </a:cubicBezTo>
                  <a:cubicBezTo>
                    <a:pt x="14739" y="5400"/>
                    <a:pt x="15856" y="7855"/>
                    <a:pt x="17159" y="9818"/>
                  </a:cubicBezTo>
                  <a:cubicBezTo>
                    <a:pt x="18463" y="11782"/>
                    <a:pt x="19952" y="13255"/>
                    <a:pt x="21442" y="14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070599" y="3107520"/>
              <a:ext cx="127001" cy="18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3106"/>
                  </a:moveTo>
                  <a:cubicBezTo>
                    <a:pt x="0" y="11892"/>
                    <a:pt x="0" y="10679"/>
                    <a:pt x="900" y="9951"/>
                  </a:cubicBezTo>
                  <a:cubicBezTo>
                    <a:pt x="1800" y="9222"/>
                    <a:pt x="3600" y="8980"/>
                    <a:pt x="5220" y="9222"/>
                  </a:cubicBezTo>
                  <a:cubicBezTo>
                    <a:pt x="6840" y="9465"/>
                    <a:pt x="8280" y="10193"/>
                    <a:pt x="9540" y="12013"/>
                  </a:cubicBezTo>
                  <a:cubicBezTo>
                    <a:pt x="10800" y="13834"/>
                    <a:pt x="11880" y="16746"/>
                    <a:pt x="11880" y="18688"/>
                  </a:cubicBezTo>
                  <a:cubicBezTo>
                    <a:pt x="11880" y="20629"/>
                    <a:pt x="10800" y="21600"/>
                    <a:pt x="10080" y="21357"/>
                  </a:cubicBezTo>
                  <a:cubicBezTo>
                    <a:pt x="9360" y="21115"/>
                    <a:pt x="9000" y="19658"/>
                    <a:pt x="10080" y="16382"/>
                  </a:cubicBezTo>
                  <a:cubicBezTo>
                    <a:pt x="11160" y="13106"/>
                    <a:pt x="13680" y="8009"/>
                    <a:pt x="15840" y="4975"/>
                  </a:cubicBezTo>
                  <a:cubicBezTo>
                    <a:pt x="18000" y="1942"/>
                    <a:pt x="19800" y="9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282401" y="3005920"/>
              <a:ext cx="118399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600" fill="norm" stroke="1" extrusionOk="0">
                  <a:moveTo>
                    <a:pt x="21197" y="2592"/>
                  </a:moveTo>
                  <a:cubicBezTo>
                    <a:pt x="19681" y="2016"/>
                    <a:pt x="18165" y="1440"/>
                    <a:pt x="16460" y="936"/>
                  </a:cubicBezTo>
                  <a:cubicBezTo>
                    <a:pt x="14755" y="432"/>
                    <a:pt x="12860" y="0"/>
                    <a:pt x="11155" y="0"/>
                  </a:cubicBezTo>
                  <a:cubicBezTo>
                    <a:pt x="9450" y="0"/>
                    <a:pt x="7934" y="432"/>
                    <a:pt x="6039" y="1800"/>
                  </a:cubicBezTo>
                  <a:cubicBezTo>
                    <a:pt x="4144" y="3168"/>
                    <a:pt x="1871" y="5472"/>
                    <a:pt x="734" y="7992"/>
                  </a:cubicBezTo>
                  <a:cubicBezTo>
                    <a:pt x="-403" y="10512"/>
                    <a:pt x="-403" y="13248"/>
                    <a:pt x="2060" y="15552"/>
                  </a:cubicBezTo>
                  <a:cubicBezTo>
                    <a:pt x="4523" y="17856"/>
                    <a:pt x="9450" y="19728"/>
                    <a:pt x="13050" y="20664"/>
                  </a:cubicBezTo>
                  <a:cubicBezTo>
                    <a:pt x="16650" y="21600"/>
                    <a:pt x="18923" y="21600"/>
                    <a:pt x="211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445250" y="3067304"/>
              <a:ext cx="177800" cy="2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97"/>
                  </a:moveTo>
                  <a:cubicBezTo>
                    <a:pt x="0" y="1049"/>
                    <a:pt x="0" y="0"/>
                    <a:pt x="514" y="0"/>
                  </a:cubicBezTo>
                  <a:cubicBezTo>
                    <a:pt x="1029" y="0"/>
                    <a:pt x="2057" y="1049"/>
                    <a:pt x="5143" y="4089"/>
                  </a:cubicBezTo>
                  <a:cubicBezTo>
                    <a:pt x="8229" y="7130"/>
                    <a:pt x="13371" y="12163"/>
                    <a:pt x="16457" y="15414"/>
                  </a:cubicBezTo>
                  <a:cubicBezTo>
                    <a:pt x="19543" y="18664"/>
                    <a:pt x="20571" y="2013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508750" y="3022526"/>
              <a:ext cx="158750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91"/>
                  </a:moveTo>
                  <a:cubicBezTo>
                    <a:pt x="19872" y="26"/>
                    <a:pt x="18144" y="-139"/>
                    <a:pt x="16848" y="191"/>
                  </a:cubicBezTo>
                  <a:cubicBezTo>
                    <a:pt x="15552" y="521"/>
                    <a:pt x="14688" y="1345"/>
                    <a:pt x="12240" y="3983"/>
                  </a:cubicBezTo>
                  <a:cubicBezTo>
                    <a:pt x="9792" y="6621"/>
                    <a:pt x="5760" y="11073"/>
                    <a:pt x="3456" y="14288"/>
                  </a:cubicBezTo>
                  <a:cubicBezTo>
                    <a:pt x="1152" y="17504"/>
                    <a:pt x="576" y="19482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6692900" y="317737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718300" y="3088470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788150" y="3010670"/>
              <a:ext cx="127000" cy="3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96"/>
                  </a:moveTo>
                  <a:cubicBezTo>
                    <a:pt x="1800" y="-31"/>
                    <a:pt x="3600" y="-158"/>
                    <a:pt x="6120" y="604"/>
                  </a:cubicBezTo>
                  <a:cubicBezTo>
                    <a:pt x="8640" y="1367"/>
                    <a:pt x="11880" y="3018"/>
                    <a:pt x="15120" y="5242"/>
                  </a:cubicBezTo>
                  <a:cubicBezTo>
                    <a:pt x="18360" y="7466"/>
                    <a:pt x="21600" y="10261"/>
                    <a:pt x="21600" y="13056"/>
                  </a:cubicBezTo>
                  <a:cubicBezTo>
                    <a:pt x="21600" y="15851"/>
                    <a:pt x="18360" y="18647"/>
                    <a:pt x="1512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7543800" y="3235462"/>
              <a:ext cx="342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333" y="6132"/>
                    <a:pt x="10667" y="-1068"/>
                    <a:pt x="14267" y="132"/>
                  </a:cubicBezTo>
                  <a:cubicBezTo>
                    <a:pt x="17867" y="1332"/>
                    <a:pt x="19733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7626350" y="3358527"/>
              <a:ext cx="2286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639050" y="3044020"/>
              <a:ext cx="980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0"/>
                    <a:pt x="17280" y="10800"/>
                    <a:pt x="19440" y="14400"/>
                  </a:cubicBezTo>
                  <a:cubicBezTo>
                    <a:pt x="21600" y="18000"/>
                    <a:pt x="17280" y="19800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647516" y="2945823"/>
              <a:ext cx="4235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0800" y="11153"/>
                    <a:pt x="0" y="2153"/>
                    <a:pt x="0" y="353"/>
                  </a:cubicBezTo>
                  <a:cubicBezTo>
                    <a:pt x="0" y="-1447"/>
                    <a:pt x="108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702550" y="3024970"/>
              <a:ext cx="190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740650" y="2932036"/>
              <a:ext cx="19050" cy="5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4" fill="norm" stroke="1" extrusionOk="0">
                  <a:moveTo>
                    <a:pt x="0" y="19984"/>
                  </a:moveTo>
                  <a:cubicBezTo>
                    <a:pt x="2400" y="11498"/>
                    <a:pt x="4800" y="3013"/>
                    <a:pt x="8400" y="698"/>
                  </a:cubicBezTo>
                  <a:cubicBezTo>
                    <a:pt x="12000" y="-1616"/>
                    <a:pt x="16800" y="2241"/>
                    <a:pt x="21600" y="6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768166" y="2760167"/>
              <a:ext cx="137114" cy="423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06" fill="norm" stroke="1" extrusionOk="0">
                  <a:moveTo>
                    <a:pt x="17612" y="15227"/>
                  </a:moveTo>
                  <a:cubicBezTo>
                    <a:pt x="14289" y="14589"/>
                    <a:pt x="10966" y="13950"/>
                    <a:pt x="8474" y="13631"/>
                  </a:cubicBezTo>
                  <a:cubicBezTo>
                    <a:pt x="5982" y="13312"/>
                    <a:pt x="4320" y="13312"/>
                    <a:pt x="2825" y="14216"/>
                  </a:cubicBezTo>
                  <a:cubicBezTo>
                    <a:pt x="1329" y="15121"/>
                    <a:pt x="0" y="16930"/>
                    <a:pt x="0" y="18313"/>
                  </a:cubicBezTo>
                  <a:cubicBezTo>
                    <a:pt x="0" y="19696"/>
                    <a:pt x="1329" y="20654"/>
                    <a:pt x="3822" y="21079"/>
                  </a:cubicBezTo>
                  <a:cubicBezTo>
                    <a:pt x="6314" y="21505"/>
                    <a:pt x="9969" y="21399"/>
                    <a:pt x="12960" y="20175"/>
                  </a:cubicBezTo>
                  <a:cubicBezTo>
                    <a:pt x="15951" y="18951"/>
                    <a:pt x="18277" y="16610"/>
                    <a:pt x="19606" y="13365"/>
                  </a:cubicBezTo>
                  <a:cubicBezTo>
                    <a:pt x="20935" y="10120"/>
                    <a:pt x="21268" y="5970"/>
                    <a:pt x="21434" y="3470"/>
                  </a:cubicBezTo>
                  <a:cubicBezTo>
                    <a:pt x="21600" y="969"/>
                    <a:pt x="21600" y="118"/>
                    <a:pt x="20935" y="11"/>
                  </a:cubicBezTo>
                  <a:cubicBezTo>
                    <a:pt x="20271" y="-95"/>
                    <a:pt x="18942" y="543"/>
                    <a:pt x="17446" y="2884"/>
                  </a:cubicBezTo>
                  <a:cubicBezTo>
                    <a:pt x="15951" y="5225"/>
                    <a:pt x="14289" y="9269"/>
                    <a:pt x="13458" y="11609"/>
                  </a:cubicBezTo>
                  <a:cubicBezTo>
                    <a:pt x="12628" y="13950"/>
                    <a:pt x="12628" y="14589"/>
                    <a:pt x="12628" y="15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534399" y="3083108"/>
              <a:ext cx="171724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22" fill="norm" stroke="1" extrusionOk="0">
                  <a:moveTo>
                    <a:pt x="0" y="7282"/>
                  </a:moveTo>
                  <a:cubicBezTo>
                    <a:pt x="0" y="6516"/>
                    <a:pt x="0" y="5750"/>
                    <a:pt x="527" y="4907"/>
                  </a:cubicBezTo>
                  <a:cubicBezTo>
                    <a:pt x="1054" y="4065"/>
                    <a:pt x="2107" y="3145"/>
                    <a:pt x="2898" y="3299"/>
                  </a:cubicBezTo>
                  <a:cubicBezTo>
                    <a:pt x="3688" y="3452"/>
                    <a:pt x="4215" y="4677"/>
                    <a:pt x="4478" y="7588"/>
                  </a:cubicBezTo>
                  <a:cubicBezTo>
                    <a:pt x="4741" y="10499"/>
                    <a:pt x="4741" y="15094"/>
                    <a:pt x="4478" y="17775"/>
                  </a:cubicBezTo>
                  <a:cubicBezTo>
                    <a:pt x="4215" y="20456"/>
                    <a:pt x="3688" y="21222"/>
                    <a:pt x="3424" y="21222"/>
                  </a:cubicBezTo>
                  <a:cubicBezTo>
                    <a:pt x="3161" y="21222"/>
                    <a:pt x="3161" y="20456"/>
                    <a:pt x="3161" y="17699"/>
                  </a:cubicBezTo>
                  <a:cubicBezTo>
                    <a:pt x="3161" y="14941"/>
                    <a:pt x="3161" y="10192"/>
                    <a:pt x="4083" y="6822"/>
                  </a:cubicBezTo>
                  <a:cubicBezTo>
                    <a:pt x="5005" y="3452"/>
                    <a:pt x="6849" y="1460"/>
                    <a:pt x="9220" y="541"/>
                  </a:cubicBezTo>
                  <a:cubicBezTo>
                    <a:pt x="11590" y="-378"/>
                    <a:pt x="14488" y="-225"/>
                    <a:pt x="16859" y="1767"/>
                  </a:cubicBezTo>
                  <a:cubicBezTo>
                    <a:pt x="19229" y="3758"/>
                    <a:pt x="21073" y="7588"/>
                    <a:pt x="21337" y="10575"/>
                  </a:cubicBezTo>
                  <a:cubicBezTo>
                    <a:pt x="21600" y="13562"/>
                    <a:pt x="20283" y="15707"/>
                    <a:pt x="18966" y="178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915400" y="324087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188450" y="2951858"/>
              <a:ext cx="190500" cy="38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0" y="3723"/>
                  </a:moveTo>
                  <a:cubicBezTo>
                    <a:pt x="2880" y="7972"/>
                    <a:pt x="5760" y="12221"/>
                    <a:pt x="7560" y="14995"/>
                  </a:cubicBezTo>
                  <a:cubicBezTo>
                    <a:pt x="9360" y="17769"/>
                    <a:pt x="10080" y="19067"/>
                    <a:pt x="10920" y="20012"/>
                  </a:cubicBezTo>
                  <a:cubicBezTo>
                    <a:pt x="11760" y="20956"/>
                    <a:pt x="12720" y="21546"/>
                    <a:pt x="13440" y="21487"/>
                  </a:cubicBezTo>
                  <a:cubicBezTo>
                    <a:pt x="14160" y="21428"/>
                    <a:pt x="14640" y="20720"/>
                    <a:pt x="15000" y="18418"/>
                  </a:cubicBezTo>
                  <a:cubicBezTo>
                    <a:pt x="15360" y="16116"/>
                    <a:pt x="15600" y="12221"/>
                    <a:pt x="15960" y="9035"/>
                  </a:cubicBezTo>
                  <a:cubicBezTo>
                    <a:pt x="16320" y="5848"/>
                    <a:pt x="16800" y="3369"/>
                    <a:pt x="17520" y="1894"/>
                  </a:cubicBezTo>
                  <a:cubicBezTo>
                    <a:pt x="18240" y="418"/>
                    <a:pt x="19200" y="-54"/>
                    <a:pt x="19920" y="5"/>
                  </a:cubicBezTo>
                  <a:cubicBezTo>
                    <a:pt x="20640" y="64"/>
                    <a:pt x="21120" y="654"/>
                    <a:pt x="21600" y="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393387" y="3163789"/>
              <a:ext cx="163363" cy="96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553" fill="norm" stroke="1" extrusionOk="0">
                  <a:moveTo>
                    <a:pt x="17219" y="10987"/>
                  </a:moveTo>
                  <a:cubicBezTo>
                    <a:pt x="14450" y="7387"/>
                    <a:pt x="11681" y="3787"/>
                    <a:pt x="9465" y="1762"/>
                  </a:cubicBezTo>
                  <a:cubicBezTo>
                    <a:pt x="7250" y="-263"/>
                    <a:pt x="5588" y="-713"/>
                    <a:pt x="4065" y="1312"/>
                  </a:cubicBezTo>
                  <a:cubicBezTo>
                    <a:pt x="2542" y="3337"/>
                    <a:pt x="1158" y="7837"/>
                    <a:pt x="465" y="11212"/>
                  </a:cubicBezTo>
                  <a:cubicBezTo>
                    <a:pt x="-227" y="14587"/>
                    <a:pt x="-227" y="16837"/>
                    <a:pt x="1019" y="18412"/>
                  </a:cubicBezTo>
                  <a:cubicBezTo>
                    <a:pt x="2265" y="19987"/>
                    <a:pt x="4758" y="20887"/>
                    <a:pt x="6558" y="20437"/>
                  </a:cubicBezTo>
                  <a:cubicBezTo>
                    <a:pt x="8358" y="19987"/>
                    <a:pt x="9465" y="18187"/>
                    <a:pt x="10435" y="16162"/>
                  </a:cubicBezTo>
                  <a:cubicBezTo>
                    <a:pt x="11404" y="14137"/>
                    <a:pt x="12235" y="11887"/>
                    <a:pt x="13342" y="12112"/>
                  </a:cubicBezTo>
                  <a:cubicBezTo>
                    <a:pt x="14450" y="12337"/>
                    <a:pt x="15835" y="15037"/>
                    <a:pt x="17219" y="16612"/>
                  </a:cubicBezTo>
                  <a:cubicBezTo>
                    <a:pt x="18604" y="18187"/>
                    <a:pt x="19988" y="18637"/>
                    <a:pt x="21373" y="190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563100" y="3050370"/>
              <a:ext cx="165100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8640"/>
                  </a:moveTo>
                  <a:cubicBezTo>
                    <a:pt x="3046" y="9669"/>
                    <a:pt x="6092" y="10697"/>
                    <a:pt x="8308" y="12034"/>
                  </a:cubicBezTo>
                  <a:cubicBezTo>
                    <a:pt x="10523" y="13371"/>
                    <a:pt x="11908" y="15017"/>
                    <a:pt x="12600" y="16457"/>
                  </a:cubicBezTo>
                  <a:cubicBezTo>
                    <a:pt x="13292" y="17897"/>
                    <a:pt x="13292" y="19131"/>
                    <a:pt x="12738" y="20057"/>
                  </a:cubicBezTo>
                  <a:cubicBezTo>
                    <a:pt x="12185" y="20983"/>
                    <a:pt x="11077" y="21600"/>
                    <a:pt x="10246" y="21394"/>
                  </a:cubicBezTo>
                  <a:cubicBezTo>
                    <a:pt x="9415" y="21189"/>
                    <a:pt x="8862" y="20160"/>
                    <a:pt x="9000" y="17691"/>
                  </a:cubicBezTo>
                  <a:cubicBezTo>
                    <a:pt x="9138" y="15223"/>
                    <a:pt x="9969" y="11314"/>
                    <a:pt x="12185" y="8126"/>
                  </a:cubicBezTo>
                  <a:cubicBezTo>
                    <a:pt x="14400" y="4937"/>
                    <a:pt x="18000" y="24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9795610" y="2970906"/>
              <a:ext cx="91340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37" fill="norm" stroke="1" extrusionOk="0">
                  <a:moveTo>
                    <a:pt x="21184" y="3491"/>
                  </a:moveTo>
                  <a:cubicBezTo>
                    <a:pt x="21184" y="2671"/>
                    <a:pt x="21184" y="1851"/>
                    <a:pt x="20448" y="1167"/>
                  </a:cubicBezTo>
                  <a:cubicBezTo>
                    <a:pt x="19711" y="484"/>
                    <a:pt x="18239" y="-63"/>
                    <a:pt x="15293" y="5"/>
                  </a:cubicBezTo>
                  <a:cubicBezTo>
                    <a:pt x="12348" y="74"/>
                    <a:pt x="7929" y="757"/>
                    <a:pt x="4739" y="3218"/>
                  </a:cubicBezTo>
                  <a:cubicBezTo>
                    <a:pt x="1548" y="5679"/>
                    <a:pt x="-416" y="9917"/>
                    <a:pt x="75" y="13129"/>
                  </a:cubicBezTo>
                  <a:cubicBezTo>
                    <a:pt x="566" y="16342"/>
                    <a:pt x="3511" y="18529"/>
                    <a:pt x="6211" y="19760"/>
                  </a:cubicBezTo>
                  <a:cubicBezTo>
                    <a:pt x="8911" y="20990"/>
                    <a:pt x="11366" y="21264"/>
                    <a:pt x="1382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9963150" y="3044020"/>
              <a:ext cx="825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055"/>
                    <a:pt x="3323" y="6109"/>
                    <a:pt x="6923" y="9709"/>
                  </a:cubicBezTo>
                  <a:cubicBezTo>
                    <a:pt x="10523" y="13309"/>
                    <a:pt x="16062" y="17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9956799" y="3061265"/>
              <a:ext cx="165101" cy="211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21600" y="183"/>
                  </a:moveTo>
                  <a:cubicBezTo>
                    <a:pt x="19385" y="-31"/>
                    <a:pt x="17169" y="-245"/>
                    <a:pt x="14815" y="717"/>
                  </a:cubicBezTo>
                  <a:cubicBezTo>
                    <a:pt x="12462" y="1680"/>
                    <a:pt x="9969" y="3818"/>
                    <a:pt x="7477" y="7454"/>
                  </a:cubicBezTo>
                  <a:cubicBezTo>
                    <a:pt x="4985" y="11090"/>
                    <a:pt x="2492" y="16222"/>
                    <a:pt x="0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0121900" y="2963587"/>
              <a:ext cx="104912" cy="385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9969" y="949"/>
                  </a:moveTo>
                  <a:cubicBezTo>
                    <a:pt x="11215" y="475"/>
                    <a:pt x="12462" y="0"/>
                    <a:pt x="14123" y="0"/>
                  </a:cubicBezTo>
                  <a:cubicBezTo>
                    <a:pt x="15785" y="0"/>
                    <a:pt x="17862" y="475"/>
                    <a:pt x="19315" y="2196"/>
                  </a:cubicBezTo>
                  <a:cubicBezTo>
                    <a:pt x="20769" y="3916"/>
                    <a:pt x="21600" y="6884"/>
                    <a:pt x="18277" y="10325"/>
                  </a:cubicBezTo>
                  <a:cubicBezTo>
                    <a:pt x="14954" y="13767"/>
                    <a:pt x="7477" y="1768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521700" y="3577420"/>
              <a:ext cx="1041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20229"/>
                    <a:pt x="2810" y="18857"/>
                    <a:pt x="4390" y="17143"/>
                  </a:cubicBezTo>
                  <a:cubicBezTo>
                    <a:pt x="5971" y="15429"/>
                    <a:pt x="7727" y="13371"/>
                    <a:pt x="9395" y="11486"/>
                  </a:cubicBezTo>
                  <a:cubicBezTo>
                    <a:pt x="11063" y="9600"/>
                    <a:pt x="12644" y="7886"/>
                    <a:pt x="14290" y="6171"/>
                  </a:cubicBezTo>
                  <a:cubicBezTo>
                    <a:pt x="15937" y="4457"/>
                    <a:pt x="17649" y="2743"/>
                    <a:pt x="18878" y="1714"/>
                  </a:cubicBezTo>
                  <a:cubicBezTo>
                    <a:pt x="20107" y="686"/>
                    <a:pt x="20854" y="3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8934450" y="3783951"/>
              <a:ext cx="184150" cy="25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7752"/>
                  </a:moveTo>
                  <a:cubicBezTo>
                    <a:pt x="248" y="6859"/>
                    <a:pt x="497" y="5967"/>
                    <a:pt x="1241" y="5521"/>
                  </a:cubicBezTo>
                  <a:cubicBezTo>
                    <a:pt x="1986" y="5074"/>
                    <a:pt x="3228" y="5074"/>
                    <a:pt x="4221" y="5521"/>
                  </a:cubicBezTo>
                  <a:cubicBezTo>
                    <a:pt x="5214" y="5967"/>
                    <a:pt x="5959" y="6859"/>
                    <a:pt x="6331" y="9269"/>
                  </a:cubicBezTo>
                  <a:cubicBezTo>
                    <a:pt x="6703" y="11679"/>
                    <a:pt x="6703" y="15607"/>
                    <a:pt x="6331" y="18017"/>
                  </a:cubicBezTo>
                  <a:cubicBezTo>
                    <a:pt x="5959" y="20426"/>
                    <a:pt x="5214" y="21319"/>
                    <a:pt x="4717" y="21230"/>
                  </a:cubicBezTo>
                  <a:cubicBezTo>
                    <a:pt x="4221" y="21140"/>
                    <a:pt x="3972" y="20069"/>
                    <a:pt x="4841" y="16945"/>
                  </a:cubicBezTo>
                  <a:cubicBezTo>
                    <a:pt x="5710" y="13821"/>
                    <a:pt x="7697" y="8645"/>
                    <a:pt x="9931" y="5431"/>
                  </a:cubicBezTo>
                  <a:cubicBezTo>
                    <a:pt x="12166" y="2218"/>
                    <a:pt x="14648" y="969"/>
                    <a:pt x="16510" y="344"/>
                  </a:cubicBezTo>
                  <a:cubicBezTo>
                    <a:pt x="18372" y="-281"/>
                    <a:pt x="19614" y="-281"/>
                    <a:pt x="20359" y="2307"/>
                  </a:cubicBezTo>
                  <a:cubicBezTo>
                    <a:pt x="21103" y="4896"/>
                    <a:pt x="21352" y="10073"/>
                    <a:pt x="21600" y="152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9182100" y="3695868"/>
              <a:ext cx="146050" cy="90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6402"/>
                  </a:moveTo>
                  <a:cubicBezTo>
                    <a:pt x="626" y="3947"/>
                    <a:pt x="1252" y="1493"/>
                    <a:pt x="2348" y="511"/>
                  </a:cubicBezTo>
                  <a:cubicBezTo>
                    <a:pt x="3443" y="-471"/>
                    <a:pt x="5009" y="20"/>
                    <a:pt x="6261" y="1493"/>
                  </a:cubicBezTo>
                  <a:cubicBezTo>
                    <a:pt x="7513" y="2965"/>
                    <a:pt x="8452" y="5420"/>
                    <a:pt x="8609" y="8120"/>
                  </a:cubicBezTo>
                  <a:cubicBezTo>
                    <a:pt x="8765" y="10820"/>
                    <a:pt x="8139" y="13765"/>
                    <a:pt x="7200" y="15974"/>
                  </a:cubicBezTo>
                  <a:cubicBezTo>
                    <a:pt x="6261" y="18184"/>
                    <a:pt x="5009" y="19656"/>
                    <a:pt x="5165" y="20393"/>
                  </a:cubicBezTo>
                  <a:cubicBezTo>
                    <a:pt x="5322" y="21129"/>
                    <a:pt x="6887" y="21129"/>
                    <a:pt x="9861" y="20393"/>
                  </a:cubicBezTo>
                  <a:cubicBezTo>
                    <a:pt x="12835" y="19656"/>
                    <a:pt x="17217" y="18184"/>
                    <a:pt x="21600" y="16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680699" y="3456770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706100" y="3539320"/>
              <a:ext cx="203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1311907" y="3253570"/>
              <a:ext cx="302244" cy="165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130" fill="norm" stroke="1" extrusionOk="0">
                  <a:moveTo>
                    <a:pt x="5219" y="3240"/>
                  </a:moveTo>
                  <a:cubicBezTo>
                    <a:pt x="5669" y="7020"/>
                    <a:pt x="6119" y="10800"/>
                    <a:pt x="5594" y="13905"/>
                  </a:cubicBezTo>
                  <a:cubicBezTo>
                    <a:pt x="5069" y="17010"/>
                    <a:pt x="3569" y="19440"/>
                    <a:pt x="2444" y="20520"/>
                  </a:cubicBezTo>
                  <a:cubicBezTo>
                    <a:pt x="1319" y="21600"/>
                    <a:pt x="569" y="21330"/>
                    <a:pt x="194" y="19035"/>
                  </a:cubicBezTo>
                  <a:cubicBezTo>
                    <a:pt x="-181" y="16740"/>
                    <a:pt x="-181" y="12420"/>
                    <a:pt x="1769" y="8910"/>
                  </a:cubicBezTo>
                  <a:cubicBezTo>
                    <a:pt x="3719" y="5400"/>
                    <a:pt x="7619" y="2700"/>
                    <a:pt x="11219" y="1350"/>
                  </a:cubicBezTo>
                  <a:cubicBezTo>
                    <a:pt x="14819" y="0"/>
                    <a:pt x="18119" y="0"/>
                    <a:pt x="214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1631083" y="3071763"/>
              <a:ext cx="230717" cy="15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15" fill="norm" stroke="1" extrusionOk="0">
                  <a:moveTo>
                    <a:pt x="197" y="5580"/>
                  </a:moveTo>
                  <a:cubicBezTo>
                    <a:pt x="0" y="4177"/>
                    <a:pt x="-196" y="2775"/>
                    <a:pt x="393" y="1653"/>
                  </a:cubicBezTo>
                  <a:cubicBezTo>
                    <a:pt x="982" y="531"/>
                    <a:pt x="2357" y="-311"/>
                    <a:pt x="4517" y="110"/>
                  </a:cubicBezTo>
                  <a:cubicBezTo>
                    <a:pt x="6677" y="531"/>
                    <a:pt x="9622" y="2214"/>
                    <a:pt x="10899" y="4598"/>
                  </a:cubicBezTo>
                  <a:cubicBezTo>
                    <a:pt x="12175" y="6983"/>
                    <a:pt x="11782" y="10068"/>
                    <a:pt x="11193" y="12172"/>
                  </a:cubicBezTo>
                  <a:cubicBezTo>
                    <a:pt x="10604" y="14276"/>
                    <a:pt x="9819" y="15398"/>
                    <a:pt x="8739" y="16801"/>
                  </a:cubicBezTo>
                  <a:cubicBezTo>
                    <a:pt x="7659" y="18203"/>
                    <a:pt x="6284" y="19886"/>
                    <a:pt x="6382" y="20588"/>
                  </a:cubicBezTo>
                  <a:cubicBezTo>
                    <a:pt x="6480" y="21289"/>
                    <a:pt x="8051" y="21008"/>
                    <a:pt x="10800" y="20588"/>
                  </a:cubicBezTo>
                  <a:cubicBezTo>
                    <a:pt x="13549" y="20167"/>
                    <a:pt x="17477" y="19606"/>
                    <a:pt x="21404" y="19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1252199" y="3510464"/>
              <a:ext cx="495301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3046" y="15138"/>
                    <a:pt x="6092" y="8886"/>
                    <a:pt x="9092" y="5191"/>
                  </a:cubicBezTo>
                  <a:cubicBezTo>
                    <a:pt x="12092" y="1496"/>
                    <a:pt x="15046" y="359"/>
                    <a:pt x="17123" y="75"/>
                  </a:cubicBezTo>
                  <a:cubicBezTo>
                    <a:pt x="19200" y="-209"/>
                    <a:pt x="20400" y="359"/>
                    <a:pt x="21600" y="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1468100" y="3669848"/>
              <a:ext cx="211546" cy="193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795" fill="norm" stroke="1" extrusionOk="0">
                  <a:moveTo>
                    <a:pt x="0" y="4396"/>
                  </a:moveTo>
                  <a:cubicBezTo>
                    <a:pt x="214" y="6897"/>
                    <a:pt x="428" y="9398"/>
                    <a:pt x="535" y="11786"/>
                  </a:cubicBezTo>
                  <a:cubicBezTo>
                    <a:pt x="642" y="14173"/>
                    <a:pt x="642" y="16447"/>
                    <a:pt x="535" y="18152"/>
                  </a:cubicBezTo>
                  <a:cubicBezTo>
                    <a:pt x="428" y="19857"/>
                    <a:pt x="214" y="20994"/>
                    <a:pt x="214" y="20767"/>
                  </a:cubicBezTo>
                  <a:cubicBezTo>
                    <a:pt x="214" y="20539"/>
                    <a:pt x="428" y="18948"/>
                    <a:pt x="1711" y="15537"/>
                  </a:cubicBezTo>
                  <a:cubicBezTo>
                    <a:pt x="2994" y="12127"/>
                    <a:pt x="5347" y="6897"/>
                    <a:pt x="8020" y="3714"/>
                  </a:cubicBezTo>
                  <a:cubicBezTo>
                    <a:pt x="10693" y="531"/>
                    <a:pt x="13687" y="-606"/>
                    <a:pt x="16040" y="303"/>
                  </a:cubicBezTo>
                  <a:cubicBezTo>
                    <a:pt x="18392" y="1213"/>
                    <a:pt x="20103" y="4169"/>
                    <a:pt x="20851" y="7352"/>
                  </a:cubicBezTo>
                  <a:cubicBezTo>
                    <a:pt x="21600" y="10535"/>
                    <a:pt x="21386" y="13946"/>
                    <a:pt x="21172" y="17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65199" y="4548970"/>
              <a:ext cx="90170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" y="20439"/>
                    <a:pt x="314" y="19277"/>
                    <a:pt x="487" y="18348"/>
                  </a:cubicBezTo>
                  <a:cubicBezTo>
                    <a:pt x="659" y="17419"/>
                    <a:pt x="847" y="16723"/>
                    <a:pt x="1037" y="16142"/>
                  </a:cubicBezTo>
                  <a:cubicBezTo>
                    <a:pt x="1227" y="15561"/>
                    <a:pt x="1420" y="15097"/>
                    <a:pt x="1623" y="14516"/>
                  </a:cubicBezTo>
                  <a:cubicBezTo>
                    <a:pt x="1825" y="13935"/>
                    <a:pt x="2038" y="13239"/>
                    <a:pt x="2228" y="12542"/>
                  </a:cubicBezTo>
                  <a:cubicBezTo>
                    <a:pt x="2419" y="11845"/>
                    <a:pt x="2586" y="11148"/>
                    <a:pt x="2763" y="10568"/>
                  </a:cubicBezTo>
                  <a:cubicBezTo>
                    <a:pt x="2941" y="9987"/>
                    <a:pt x="3128" y="9523"/>
                    <a:pt x="3324" y="9058"/>
                  </a:cubicBezTo>
                  <a:cubicBezTo>
                    <a:pt x="3519" y="8594"/>
                    <a:pt x="3722" y="8129"/>
                    <a:pt x="3932" y="7548"/>
                  </a:cubicBezTo>
                  <a:cubicBezTo>
                    <a:pt x="4143" y="6968"/>
                    <a:pt x="4361" y="6271"/>
                    <a:pt x="4530" y="5806"/>
                  </a:cubicBezTo>
                  <a:cubicBezTo>
                    <a:pt x="4700" y="5342"/>
                    <a:pt x="4822" y="5110"/>
                    <a:pt x="4941" y="4877"/>
                  </a:cubicBezTo>
                  <a:cubicBezTo>
                    <a:pt x="5060" y="4645"/>
                    <a:pt x="5177" y="4413"/>
                    <a:pt x="5362" y="4065"/>
                  </a:cubicBezTo>
                  <a:cubicBezTo>
                    <a:pt x="5547" y="3716"/>
                    <a:pt x="5801" y="3252"/>
                    <a:pt x="6003" y="2903"/>
                  </a:cubicBezTo>
                  <a:cubicBezTo>
                    <a:pt x="6206" y="2555"/>
                    <a:pt x="6358" y="2323"/>
                    <a:pt x="6571" y="1974"/>
                  </a:cubicBezTo>
                  <a:cubicBezTo>
                    <a:pt x="6784" y="1626"/>
                    <a:pt x="7058" y="1161"/>
                    <a:pt x="7266" y="929"/>
                  </a:cubicBezTo>
                  <a:cubicBezTo>
                    <a:pt x="7474" y="697"/>
                    <a:pt x="7616" y="697"/>
                    <a:pt x="7765" y="697"/>
                  </a:cubicBezTo>
                  <a:cubicBezTo>
                    <a:pt x="7915" y="697"/>
                    <a:pt x="8072" y="697"/>
                    <a:pt x="8224" y="581"/>
                  </a:cubicBezTo>
                  <a:cubicBezTo>
                    <a:pt x="8376" y="465"/>
                    <a:pt x="8523" y="232"/>
                    <a:pt x="8744" y="116"/>
                  </a:cubicBezTo>
                  <a:cubicBezTo>
                    <a:pt x="8965" y="0"/>
                    <a:pt x="9259" y="0"/>
                    <a:pt x="9489" y="0"/>
                  </a:cubicBezTo>
                  <a:cubicBezTo>
                    <a:pt x="9720" y="0"/>
                    <a:pt x="9887" y="0"/>
                    <a:pt x="10050" y="0"/>
                  </a:cubicBezTo>
                  <a:cubicBezTo>
                    <a:pt x="10212" y="0"/>
                    <a:pt x="10369" y="0"/>
                    <a:pt x="10529" y="0"/>
                  </a:cubicBezTo>
                  <a:cubicBezTo>
                    <a:pt x="10688" y="0"/>
                    <a:pt x="10851" y="0"/>
                    <a:pt x="11010" y="0"/>
                  </a:cubicBezTo>
                  <a:cubicBezTo>
                    <a:pt x="11170" y="0"/>
                    <a:pt x="11327" y="0"/>
                    <a:pt x="11495" y="0"/>
                  </a:cubicBezTo>
                  <a:cubicBezTo>
                    <a:pt x="11662" y="0"/>
                    <a:pt x="11839" y="0"/>
                    <a:pt x="12014" y="0"/>
                  </a:cubicBezTo>
                  <a:cubicBezTo>
                    <a:pt x="12189" y="0"/>
                    <a:pt x="12362" y="0"/>
                    <a:pt x="12537" y="0"/>
                  </a:cubicBezTo>
                  <a:cubicBezTo>
                    <a:pt x="12712" y="0"/>
                    <a:pt x="12889" y="0"/>
                    <a:pt x="13059" y="116"/>
                  </a:cubicBezTo>
                  <a:cubicBezTo>
                    <a:pt x="13229" y="232"/>
                    <a:pt x="13391" y="465"/>
                    <a:pt x="13563" y="697"/>
                  </a:cubicBezTo>
                  <a:cubicBezTo>
                    <a:pt x="13736" y="929"/>
                    <a:pt x="13918" y="1161"/>
                    <a:pt x="14098" y="1277"/>
                  </a:cubicBezTo>
                  <a:cubicBezTo>
                    <a:pt x="14278" y="1394"/>
                    <a:pt x="14456" y="1394"/>
                    <a:pt x="14633" y="1510"/>
                  </a:cubicBezTo>
                  <a:cubicBezTo>
                    <a:pt x="14811" y="1626"/>
                    <a:pt x="14988" y="1858"/>
                    <a:pt x="15155" y="2206"/>
                  </a:cubicBezTo>
                  <a:cubicBezTo>
                    <a:pt x="15323" y="2555"/>
                    <a:pt x="15480" y="3019"/>
                    <a:pt x="15647" y="3368"/>
                  </a:cubicBezTo>
                  <a:cubicBezTo>
                    <a:pt x="15815" y="3716"/>
                    <a:pt x="15992" y="3948"/>
                    <a:pt x="16162" y="4181"/>
                  </a:cubicBezTo>
                  <a:cubicBezTo>
                    <a:pt x="16332" y="4413"/>
                    <a:pt x="16494" y="4645"/>
                    <a:pt x="16656" y="4994"/>
                  </a:cubicBezTo>
                  <a:cubicBezTo>
                    <a:pt x="16819" y="5342"/>
                    <a:pt x="16981" y="5806"/>
                    <a:pt x="17212" y="6387"/>
                  </a:cubicBezTo>
                  <a:cubicBezTo>
                    <a:pt x="17442" y="6968"/>
                    <a:pt x="17741" y="7665"/>
                    <a:pt x="17962" y="8245"/>
                  </a:cubicBezTo>
                  <a:cubicBezTo>
                    <a:pt x="18183" y="8826"/>
                    <a:pt x="18325" y="9290"/>
                    <a:pt x="18530" y="9871"/>
                  </a:cubicBezTo>
                  <a:cubicBezTo>
                    <a:pt x="18735" y="10452"/>
                    <a:pt x="19004" y="11148"/>
                    <a:pt x="19257" y="11845"/>
                  </a:cubicBezTo>
                  <a:cubicBezTo>
                    <a:pt x="19511" y="12542"/>
                    <a:pt x="19749" y="13239"/>
                    <a:pt x="19972" y="14052"/>
                  </a:cubicBezTo>
                  <a:cubicBezTo>
                    <a:pt x="20195" y="14865"/>
                    <a:pt x="20403" y="15794"/>
                    <a:pt x="20672" y="16955"/>
                  </a:cubicBezTo>
                  <a:cubicBezTo>
                    <a:pt x="20941" y="18116"/>
                    <a:pt x="21270" y="19510"/>
                    <a:pt x="21600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399343" y="5343668"/>
              <a:ext cx="296108" cy="31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5" fill="norm" stroke="1" extrusionOk="0">
                  <a:moveTo>
                    <a:pt x="17753" y="2562"/>
                  </a:moveTo>
                  <a:cubicBezTo>
                    <a:pt x="18366" y="2124"/>
                    <a:pt x="18979" y="1686"/>
                    <a:pt x="19668" y="1176"/>
                  </a:cubicBezTo>
                  <a:cubicBezTo>
                    <a:pt x="20358" y="665"/>
                    <a:pt x="21124" y="81"/>
                    <a:pt x="21124" y="8"/>
                  </a:cubicBezTo>
                  <a:cubicBezTo>
                    <a:pt x="21124" y="-65"/>
                    <a:pt x="20358" y="373"/>
                    <a:pt x="17677" y="1832"/>
                  </a:cubicBezTo>
                  <a:cubicBezTo>
                    <a:pt x="14996" y="3292"/>
                    <a:pt x="10400" y="5773"/>
                    <a:pt x="7490" y="7305"/>
                  </a:cubicBezTo>
                  <a:cubicBezTo>
                    <a:pt x="4579" y="8838"/>
                    <a:pt x="3353" y="9421"/>
                    <a:pt x="2204" y="9932"/>
                  </a:cubicBezTo>
                  <a:cubicBezTo>
                    <a:pt x="1056" y="10443"/>
                    <a:pt x="-17" y="10881"/>
                    <a:pt x="213" y="11100"/>
                  </a:cubicBezTo>
                  <a:cubicBezTo>
                    <a:pt x="443" y="11319"/>
                    <a:pt x="1975" y="11319"/>
                    <a:pt x="4579" y="11319"/>
                  </a:cubicBezTo>
                  <a:cubicBezTo>
                    <a:pt x="7183" y="11319"/>
                    <a:pt x="10860" y="11319"/>
                    <a:pt x="13081" y="11319"/>
                  </a:cubicBezTo>
                  <a:cubicBezTo>
                    <a:pt x="15302" y="11319"/>
                    <a:pt x="16068" y="11319"/>
                    <a:pt x="16221" y="11611"/>
                  </a:cubicBezTo>
                  <a:cubicBezTo>
                    <a:pt x="16375" y="11903"/>
                    <a:pt x="15915" y="12486"/>
                    <a:pt x="13617" y="13581"/>
                  </a:cubicBezTo>
                  <a:cubicBezTo>
                    <a:pt x="11319" y="14676"/>
                    <a:pt x="7183" y="16281"/>
                    <a:pt x="4732" y="17303"/>
                  </a:cubicBezTo>
                  <a:cubicBezTo>
                    <a:pt x="2281" y="18324"/>
                    <a:pt x="1515" y="18762"/>
                    <a:pt x="902" y="19273"/>
                  </a:cubicBezTo>
                  <a:cubicBezTo>
                    <a:pt x="290" y="19784"/>
                    <a:pt x="-170" y="20367"/>
                    <a:pt x="60" y="20805"/>
                  </a:cubicBezTo>
                  <a:cubicBezTo>
                    <a:pt x="290" y="21243"/>
                    <a:pt x="1209" y="21535"/>
                    <a:pt x="3583" y="21535"/>
                  </a:cubicBezTo>
                  <a:cubicBezTo>
                    <a:pt x="5958" y="21535"/>
                    <a:pt x="9787" y="21243"/>
                    <a:pt x="13004" y="20586"/>
                  </a:cubicBezTo>
                  <a:cubicBezTo>
                    <a:pt x="16221" y="19930"/>
                    <a:pt x="18826" y="18908"/>
                    <a:pt x="21430" y="17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752599" y="5361770"/>
              <a:ext cx="234951" cy="249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8" y="3295"/>
                    <a:pt x="6616" y="6590"/>
                    <a:pt x="9535" y="9885"/>
                  </a:cubicBezTo>
                  <a:cubicBezTo>
                    <a:pt x="12454" y="13180"/>
                    <a:pt x="14984" y="16475"/>
                    <a:pt x="16735" y="18580"/>
                  </a:cubicBezTo>
                  <a:cubicBezTo>
                    <a:pt x="18486" y="20685"/>
                    <a:pt x="19459" y="21600"/>
                    <a:pt x="20141" y="21600"/>
                  </a:cubicBezTo>
                  <a:cubicBezTo>
                    <a:pt x="20822" y="21600"/>
                    <a:pt x="21211" y="20685"/>
                    <a:pt x="21600" y="19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786731" y="5290789"/>
              <a:ext cx="172526" cy="343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79" fill="norm" stroke="1" extrusionOk="0">
                  <a:moveTo>
                    <a:pt x="20787" y="1256"/>
                  </a:moveTo>
                  <a:cubicBezTo>
                    <a:pt x="21047" y="598"/>
                    <a:pt x="21307" y="-61"/>
                    <a:pt x="21177" y="5"/>
                  </a:cubicBezTo>
                  <a:cubicBezTo>
                    <a:pt x="21047" y="71"/>
                    <a:pt x="20526" y="861"/>
                    <a:pt x="18705" y="3034"/>
                  </a:cubicBezTo>
                  <a:cubicBezTo>
                    <a:pt x="16883" y="5207"/>
                    <a:pt x="13760" y="8763"/>
                    <a:pt x="10637" y="11727"/>
                  </a:cubicBezTo>
                  <a:cubicBezTo>
                    <a:pt x="7514" y="14690"/>
                    <a:pt x="4391" y="17061"/>
                    <a:pt x="2440" y="18641"/>
                  </a:cubicBezTo>
                  <a:cubicBezTo>
                    <a:pt x="488" y="20222"/>
                    <a:pt x="-293" y="21012"/>
                    <a:pt x="97" y="21276"/>
                  </a:cubicBezTo>
                  <a:cubicBezTo>
                    <a:pt x="488" y="21539"/>
                    <a:pt x="2049" y="21276"/>
                    <a:pt x="4001" y="20749"/>
                  </a:cubicBezTo>
                  <a:cubicBezTo>
                    <a:pt x="5953" y="20222"/>
                    <a:pt x="8295" y="19432"/>
                    <a:pt x="10637" y="18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031999" y="5520520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019299" y="5416657"/>
              <a:ext cx="101610" cy="65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72" fill="norm" stroke="1" extrusionOk="0">
                  <a:moveTo>
                    <a:pt x="10580" y="722"/>
                  </a:moveTo>
                  <a:cubicBezTo>
                    <a:pt x="8376" y="47"/>
                    <a:pt x="6171" y="-628"/>
                    <a:pt x="4629" y="1059"/>
                  </a:cubicBezTo>
                  <a:cubicBezTo>
                    <a:pt x="3086" y="2747"/>
                    <a:pt x="2204" y="6797"/>
                    <a:pt x="2424" y="10172"/>
                  </a:cubicBezTo>
                  <a:cubicBezTo>
                    <a:pt x="2645" y="13547"/>
                    <a:pt x="3967" y="16247"/>
                    <a:pt x="5951" y="17935"/>
                  </a:cubicBezTo>
                  <a:cubicBezTo>
                    <a:pt x="7935" y="19622"/>
                    <a:pt x="10580" y="20297"/>
                    <a:pt x="13004" y="19960"/>
                  </a:cubicBezTo>
                  <a:cubicBezTo>
                    <a:pt x="15429" y="19622"/>
                    <a:pt x="17633" y="18272"/>
                    <a:pt x="19176" y="15910"/>
                  </a:cubicBezTo>
                  <a:cubicBezTo>
                    <a:pt x="20718" y="13547"/>
                    <a:pt x="21600" y="10172"/>
                    <a:pt x="20939" y="7472"/>
                  </a:cubicBezTo>
                  <a:cubicBezTo>
                    <a:pt x="20278" y="4772"/>
                    <a:pt x="18073" y="2747"/>
                    <a:pt x="14547" y="3084"/>
                  </a:cubicBezTo>
                  <a:cubicBezTo>
                    <a:pt x="11020" y="3422"/>
                    <a:pt x="6171" y="6122"/>
                    <a:pt x="3527" y="9497"/>
                  </a:cubicBezTo>
                  <a:cubicBezTo>
                    <a:pt x="882" y="12872"/>
                    <a:pt x="441" y="16922"/>
                    <a:pt x="0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1447799" y="5780870"/>
              <a:ext cx="723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7" y="19029"/>
                    <a:pt x="4674" y="16457"/>
                    <a:pt x="6947" y="13629"/>
                  </a:cubicBezTo>
                  <a:cubicBezTo>
                    <a:pt x="9221" y="10800"/>
                    <a:pt x="11432" y="7714"/>
                    <a:pt x="13863" y="5400"/>
                  </a:cubicBezTo>
                  <a:cubicBezTo>
                    <a:pt x="16295" y="3086"/>
                    <a:pt x="18947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777999" y="5950733"/>
              <a:ext cx="196851" cy="270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6106"/>
                  </a:moveTo>
                  <a:cubicBezTo>
                    <a:pt x="465" y="10592"/>
                    <a:pt x="929" y="15078"/>
                    <a:pt x="1045" y="17737"/>
                  </a:cubicBezTo>
                  <a:cubicBezTo>
                    <a:pt x="1161" y="20395"/>
                    <a:pt x="929" y="21226"/>
                    <a:pt x="813" y="21226"/>
                  </a:cubicBezTo>
                  <a:cubicBezTo>
                    <a:pt x="697" y="21226"/>
                    <a:pt x="697" y="20395"/>
                    <a:pt x="1161" y="17903"/>
                  </a:cubicBezTo>
                  <a:cubicBezTo>
                    <a:pt x="1626" y="15411"/>
                    <a:pt x="2555" y="11257"/>
                    <a:pt x="4297" y="7934"/>
                  </a:cubicBezTo>
                  <a:cubicBezTo>
                    <a:pt x="6039" y="4611"/>
                    <a:pt x="8594" y="2118"/>
                    <a:pt x="10568" y="872"/>
                  </a:cubicBezTo>
                  <a:cubicBezTo>
                    <a:pt x="12542" y="-374"/>
                    <a:pt x="13935" y="-374"/>
                    <a:pt x="15561" y="1454"/>
                  </a:cubicBezTo>
                  <a:cubicBezTo>
                    <a:pt x="17187" y="3281"/>
                    <a:pt x="19045" y="6937"/>
                    <a:pt x="20090" y="10177"/>
                  </a:cubicBezTo>
                  <a:cubicBezTo>
                    <a:pt x="21135" y="13417"/>
                    <a:pt x="21368" y="16241"/>
                    <a:pt x="21600" y="19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781299" y="5628470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200"/>
                    <a:pt x="11590" y="10800"/>
                    <a:pt x="15015" y="8100"/>
                  </a:cubicBezTo>
                  <a:cubicBezTo>
                    <a:pt x="18439" y="5400"/>
                    <a:pt x="19493" y="5400"/>
                    <a:pt x="20195" y="4500"/>
                  </a:cubicBezTo>
                  <a:cubicBezTo>
                    <a:pt x="20898" y="3600"/>
                    <a:pt x="21249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927349" y="5552270"/>
              <a:ext cx="25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44"/>
                    <a:pt x="7200" y="10888"/>
                    <a:pt x="10800" y="14488"/>
                  </a:cubicBezTo>
                  <a:cubicBezTo>
                    <a:pt x="14400" y="18088"/>
                    <a:pt x="18000" y="1984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819399" y="5876120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840"/>
                    <a:pt x="8229" y="10080"/>
                    <a:pt x="11829" y="6480"/>
                  </a:cubicBezTo>
                  <a:cubicBezTo>
                    <a:pt x="15429" y="2880"/>
                    <a:pt x="1851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3651249" y="5526870"/>
              <a:ext cx="169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1938"/>
                    <a:pt x="21600" y="3877"/>
                    <a:pt x="21600" y="6992"/>
                  </a:cubicBezTo>
                  <a:cubicBezTo>
                    <a:pt x="21600" y="10108"/>
                    <a:pt x="10800" y="14400"/>
                    <a:pt x="8100" y="17031"/>
                  </a:cubicBezTo>
                  <a:cubicBezTo>
                    <a:pt x="5400" y="19662"/>
                    <a:pt x="10800" y="20631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3771899" y="574912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952787" y="5552004"/>
              <a:ext cx="151901" cy="30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70" fill="norm" stroke="1" extrusionOk="0">
                  <a:moveTo>
                    <a:pt x="19985" y="8063"/>
                  </a:moveTo>
                  <a:cubicBezTo>
                    <a:pt x="18801" y="5829"/>
                    <a:pt x="17617" y="3594"/>
                    <a:pt x="16582" y="2104"/>
                  </a:cubicBezTo>
                  <a:cubicBezTo>
                    <a:pt x="15546" y="615"/>
                    <a:pt x="14659" y="-130"/>
                    <a:pt x="12439" y="19"/>
                  </a:cubicBezTo>
                  <a:cubicBezTo>
                    <a:pt x="10220" y="168"/>
                    <a:pt x="6669" y="1211"/>
                    <a:pt x="4154" y="3147"/>
                  </a:cubicBezTo>
                  <a:cubicBezTo>
                    <a:pt x="1639" y="5084"/>
                    <a:pt x="160" y="7914"/>
                    <a:pt x="12" y="9627"/>
                  </a:cubicBezTo>
                  <a:cubicBezTo>
                    <a:pt x="-136" y="11340"/>
                    <a:pt x="1048" y="11936"/>
                    <a:pt x="4302" y="11340"/>
                  </a:cubicBezTo>
                  <a:cubicBezTo>
                    <a:pt x="7557" y="10744"/>
                    <a:pt x="12883" y="8957"/>
                    <a:pt x="16138" y="7616"/>
                  </a:cubicBezTo>
                  <a:cubicBezTo>
                    <a:pt x="19393" y="6276"/>
                    <a:pt x="20576" y="5382"/>
                    <a:pt x="21020" y="5382"/>
                  </a:cubicBezTo>
                  <a:cubicBezTo>
                    <a:pt x="21464" y="5382"/>
                    <a:pt x="21168" y="6276"/>
                    <a:pt x="20576" y="8659"/>
                  </a:cubicBezTo>
                  <a:cubicBezTo>
                    <a:pt x="19985" y="11042"/>
                    <a:pt x="19097" y="14916"/>
                    <a:pt x="18505" y="17299"/>
                  </a:cubicBezTo>
                  <a:cubicBezTo>
                    <a:pt x="17913" y="19682"/>
                    <a:pt x="17617" y="20576"/>
                    <a:pt x="18061" y="21023"/>
                  </a:cubicBezTo>
                  <a:cubicBezTo>
                    <a:pt x="18505" y="21470"/>
                    <a:pt x="19689" y="21470"/>
                    <a:pt x="20872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4220338" y="5549008"/>
              <a:ext cx="139167" cy="3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75" fill="norm" stroke="1" extrusionOk="0">
                  <a:moveTo>
                    <a:pt x="14656" y="3606"/>
                  </a:moveTo>
                  <a:cubicBezTo>
                    <a:pt x="14974" y="2900"/>
                    <a:pt x="15292" y="2194"/>
                    <a:pt x="15927" y="1488"/>
                  </a:cubicBezTo>
                  <a:cubicBezTo>
                    <a:pt x="16562" y="782"/>
                    <a:pt x="17515" y="76"/>
                    <a:pt x="17198" y="6"/>
                  </a:cubicBezTo>
                  <a:cubicBezTo>
                    <a:pt x="16880" y="-65"/>
                    <a:pt x="15292" y="500"/>
                    <a:pt x="12751" y="2123"/>
                  </a:cubicBezTo>
                  <a:cubicBezTo>
                    <a:pt x="10209" y="3747"/>
                    <a:pt x="6715" y="6429"/>
                    <a:pt x="4333" y="9323"/>
                  </a:cubicBezTo>
                  <a:cubicBezTo>
                    <a:pt x="1951" y="12217"/>
                    <a:pt x="680" y="15323"/>
                    <a:pt x="203" y="17229"/>
                  </a:cubicBezTo>
                  <a:cubicBezTo>
                    <a:pt x="-273" y="19135"/>
                    <a:pt x="45" y="19841"/>
                    <a:pt x="1633" y="20406"/>
                  </a:cubicBezTo>
                  <a:cubicBezTo>
                    <a:pt x="3221" y="20970"/>
                    <a:pt x="6080" y="21394"/>
                    <a:pt x="9256" y="21464"/>
                  </a:cubicBezTo>
                  <a:cubicBezTo>
                    <a:pt x="12433" y="21535"/>
                    <a:pt x="15927" y="21253"/>
                    <a:pt x="18151" y="20829"/>
                  </a:cubicBezTo>
                  <a:cubicBezTo>
                    <a:pt x="20374" y="20406"/>
                    <a:pt x="21327" y="19841"/>
                    <a:pt x="20692" y="18923"/>
                  </a:cubicBezTo>
                  <a:cubicBezTo>
                    <a:pt x="20056" y="18006"/>
                    <a:pt x="17833" y="16735"/>
                    <a:pt x="14656" y="16170"/>
                  </a:cubicBezTo>
                  <a:cubicBezTo>
                    <a:pt x="11480" y="15606"/>
                    <a:pt x="7351" y="15747"/>
                    <a:pt x="3221" y="158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820658" y="5501833"/>
              <a:ext cx="487943" cy="20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140" fill="norm" stroke="1" extrusionOk="0">
                  <a:moveTo>
                    <a:pt x="3602" y="630"/>
                  </a:moveTo>
                  <a:cubicBezTo>
                    <a:pt x="3695" y="5306"/>
                    <a:pt x="3789" y="9983"/>
                    <a:pt x="3649" y="13323"/>
                  </a:cubicBezTo>
                  <a:cubicBezTo>
                    <a:pt x="3508" y="16663"/>
                    <a:pt x="3134" y="18667"/>
                    <a:pt x="2713" y="19892"/>
                  </a:cubicBezTo>
                  <a:cubicBezTo>
                    <a:pt x="2293" y="21117"/>
                    <a:pt x="1825" y="21562"/>
                    <a:pt x="1358" y="20671"/>
                  </a:cubicBezTo>
                  <a:cubicBezTo>
                    <a:pt x="890" y="19781"/>
                    <a:pt x="423" y="17554"/>
                    <a:pt x="189" y="14659"/>
                  </a:cubicBezTo>
                  <a:cubicBezTo>
                    <a:pt x="-45" y="11764"/>
                    <a:pt x="-45" y="8201"/>
                    <a:pt x="95" y="5863"/>
                  </a:cubicBezTo>
                  <a:cubicBezTo>
                    <a:pt x="236" y="3525"/>
                    <a:pt x="516" y="2411"/>
                    <a:pt x="1171" y="1632"/>
                  </a:cubicBezTo>
                  <a:cubicBezTo>
                    <a:pt x="1825" y="853"/>
                    <a:pt x="2854" y="407"/>
                    <a:pt x="5378" y="185"/>
                  </a:cubicBezTo>
                  <a:cubicBezTo>
                    <a:pt x="7903" y="-38"/>
                    <a:pt x="11924" y="-38"/>
                    <a:pt x="14869" y="73"/>
                  </a:cubicBezTo>
                  <a:cubicBezTo>
                    <a:pt x="17815" y="185"/>
                    <a:pt x="19685" y="407"/>
                    <a:pt x="21555" y="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4800599" y="5787646"/>
              <a:ext cx="609601" cy="18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1118"/>
                  </a:moveTo>
                  <a:cubicBezTo>
                    <a:pt x="2475" y="16318"/>
                    <a:pt x="4950" y="11518"/>
                    <a:pt x="7688" y="7918"/>
                  </a:cubicBezTo>
                  <a:cubicBezTo>
                    <a:pt x="10425" y="4318"/>
                    <a:pt x="13425" y="1918"/>
                    <a:pt x="15638" y="718"/>
                  </a:cubicBezTo>
                  <a:cubicBezTo>
                    <a:pt x="17850" y="-482"/>
                    <a:pt x="19275" y="-482"/>
                    <a:pt x="20138" y="3118"/>
                  </a:cubicBezTo>
                  <a:cubicBezTo>
                    <a:pt x="21000" y="6718"/>
                    <a:pt x="21300" y="13918"/>
                    <a:pt x="21600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794249" y="5987933"/>
              <a:ext cx="457201" cy="4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4548"/>
                  </a:moveTo>
                  <a:cubicBezTo>
                    <a:pt x="700" y="16414"/>
                    <a:pt x="1400" y="18279"/>
                    <a:pt x="1850" y="19555"/>
                  </a:cubicBezTo>
                  <a:cubicBezTo>
                    <a:pt x="2300" y="20832"/>
                    <a:pt x="2500" y="21519"/>
                    <a:pt x="2650" y="21519"/>
                  </a:cubicBezTo>
                  <a:cubicBezTo>
                    <a:pt x="2800" y="21519"/>
                    <a:pt x="2900" y="20832"/>
                    <a:pt x="2950" y="18623"/>
                  </a:cubicBezTo>
                  <a:cubicBezTo>
                    <a:pt x="3000" y="16414"/>
                    <a:pt x="3000" y="12683"/>
                    <a:pt x="2850" y="10130"/>
                  </a:cubicBezTo>
                  <a:cubicBezTo>
                    <a:pt x="2700" y="7577"/>
                    <a:pt x="2400" y="6203"/>
                    <a:pt x="2200" y="5172"/>
                  </a:cubicBezTo>
                  <a:cubicBezTo>
                    <a:pt x="2000" y="4141"/>
                    <a:pt x="1900" y="3454"/>
                    <a:pt x="2050" y="2963"/>
                  </a:cubicBezTo>
                  <a:cubicBezTo>
                    <a:pt x="2200" y="2472"/>
                    <a:pt x="2600" y="2177"/>
                    <a:pt x="4500" y="1735"/>
                  </a:cubicBezTo>
                  <a:cubicBezTo>
                    <a:pt x="6400" y="1294"/>
                    <a:pt x="9800" y="704"/>
                    <a:pt x="12700" y="361"/>
                  </a:cubicBezTo>
                  <a:cubicBezTo>
                    <a:pt x="15600" y="17"/>
                    <a:pt x="18000" y="-81"/>
                    <a:pt x="19400" y="66"/>
                  </a:cubicBezTo>
                  <a:cubicBezTo>
                    <a:pt x="20800" y="214"/>
                    <a:pt x="21200" y="606"/>
                    <a:pt x="21600" y="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963704" y="6130861"/>
              <a:ext cx="181457" cy="27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221" fill="norm" stroke="1" extrusionOk="0">
                  <a:moveTo>
                    <a:pt x="3913" y="6230"/>
                  </a:moveTo>
                  <a:cubicBezTo>
                    <a:pt x="3176" y="6875"/>
                    <a:pt x="2440" y="7520"/>
                    <a:pt x="2072" y="9696"/>
                  </a:cubicBezTo>
                  <a:cubicBezTo>
                    <a:pt x="1704" y="11872"/>
                    <a:pt x="1704" y="15579"/>
                    <a:pt x="1458" y="17917"/>
                  </a:cubicBezTo>
                  <a:cubicBezTo>
                    <a:pt x="1213" y="20254"/>
                    <a:pt x="722" y="21221"/>
                    <a:pt x="354" y="21221"/>
                  </a:cubicBezTo>
                  <a:cubicBezTo>
                    <a:pt x="-15" y="21221"/>
                    <a:pt x="-260" y="20254"/>
                    <a:pt x="476" y="17352"/>
                  </a:cubicBezTo>
                  <a:cubicBezTo>
                    <a:pt x="1213" y="14451"/>
                    <a:pt x="2931" y="9615"/>
                    <a:pt x="4526" y="6391"/>
                  </a:cubicBezTo>
                  <a:cubicBezTo>
                    <a:pt x="6122" y="3167"/>
                    <a:pt x="7595" y="1555"/>
                    <a:pt x="8945" y="669"/>
                  </a:cubicBezTo>
                  <a:cubicBezTo>
                    <a:pt x="10295" y="-218"/>
                    <a:pt x="11522" y="-379"/>
                    <a:pt x="13608" y="1152"/>
                  </a:cubicBezTo>
                  <a:cubicBezTo>
                    <a:pt x="15695" y="2684"/>
                    <a:pt x="18640" y="5908"/>
                    <a:pt x="19990" y="9454"/>
                  </a:cubicBezTo>
                  <a:cubicBezTo>
                    <a:pt x="21340" y="13000"/>
                    <a:pt x="21095" y="16869"/>
                    <a:pt x="20849" y="207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916383" y="5201710"/>
              <a:ext cx="246167" cy="21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96" fill="norm" stroke="1" extrusionOk="0">
                  <a:moveTo>
                    <a:pt x="8179" y="6484"/>
                  </a:moveTo>
                  <a:cubicBezTo>
                    <a:pt x="7071" y="8390"/>
                    <a:pt x="5963" y="10296"/>
                    <a:pt x="4856" y="12308"/>
                  </a:cubicBezTo>
                  <a:cubicBezTo>
                    <a:pt x="3748" y="14320"/>
                    <a:pt x="2640" y="16437"/>
                    <a:pt x="1809" y="17920"/>
                  </a:cubicBezTo>
                  <a:cubicBezTo>
                    <a:pt x="979" y="19402"/>
                    <a:pt x="425" y="20249"/>
                    <a:pt x="148" y="20143"/>
                  </a:cubicBezTo>
                  <a:cubicBezTo>
                    <a:pt x="-129" y="20037"/>
                    <a:pt x="-129" y="18978"/>
                    <a:pt x="1163" y="16120"/>
                  </a:cubicBezTo>
                  <a:cubicBezTo>
                    <a:pt x="2456" y="13261"/>
                    <a:pt x="5040" y="8602"/>
                    <a:pt x="6609" y="5743"/>
                  </a:cubicBezTo>
                  <a:cubicBezTo>
                    <a:pt x="8179" y="2884"/>
                    <a:pt x="8733" y="1825"/>
                    <a:pt x="9563" y="978"/>
                  </a:cubicBezTo>
                  <a:cubicBezTo>
                    <a:pt x="10394" y="131"/>
                    <a:pt x="11502" y="-504"/>
                    <a:pt x="12609" y="555"/>
                  </a:cubicBezTo>
                  <a:cubicBezTo>
                    <a:pt x="13717" y="1614"/>
                    <a:pt x="14825" y="4367"/>
                    <a:pt x="15656" y="7225"/>
                  </a:cubicBezTo>
                  <a:cubicBezTo>
                    <a:pt x="16486" y="10084"/>
                    <a:pt x="17040" y="13049"/>
                    <a:pt x="17963" y="15378"/>
                  </a:cubicBezTo>
                  <a:cubicBezTo>
                    <a:pt x="18886" y="17708"/>
                    <a:pt x="20179" y="19402"/>
                    <a:pt x="21471" y="210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945981" y="4507605"/>
              <a:ext cx="169069" cy="337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94" fill="norm" stroke="1" extrusionOk="0">
                  <a:moveTo>
                    <a:pt x="21300" y="102"/>
                  </a:moveTo>
                  <a:cubicBezTo>
                    <a:pt x="19967" y="48"/>
                    <a:pt x="18633" y="-6"/>
                    <a:pt x="17567" y="1"/>
                  </a:cubicBezTo>
                  <a:cubicBezTo>
                    <a:pt x="16500" y="8"/>
                    <a:pt x="15700" y="75"/>
                    <a:pt x="15033" y="346"/>
                  </a:cubicBezTo>
                  <a:cubicBezTo>
                    <a:pt x="14367" y="617"/>
                    <a:pt x="13833" y="1091"/>
                    <a:pt x="13567" y="1626"/>
                  </a:cubicBezTo>
                  <a:cubicBezTo>
                    <a:pt x="13300" y="2161"/>
                    <a:pt x="13300" y="2757"/>
                    <a:pt x="13167" y="3298"/>
                  </a:cubicBezTo>
                  <a:cubicBezTo>
                    <a:pt x="13033" y="3840"/>
                    <a:pt x="12767" y="4328"/>
                    <a:pt x="12100" y="4835"/>
                  </a:cubicBezTo>
                  <a:cubicBezTo>
                    <a:pt x="11433" y="5343"/>
                    <a:pt x="10367" y="5871"/>
                    <a:pt x="9567" y="6345"/>
                  </a:cubicBezTo>
                  <a:cubicBezTo>
                    <a:pt x="8767" y="6819"/>
                    <a:pt x="8233" y="7239"/>
                    <a:pt x="7700" y="7740"/>
                  </a:cubicBezTo>
                  <a:cubicBezTo>
                    <a:pt x="7167" y="8241"/>
                    <a:pt x="6633" y="8824"/>
                    <a:pt x="6367" y="9345"/>
                  </a:cubicBezTo>
                  <a:cubicBezTo>
                    <a:pt x="6100" y="9866"/>
                    <a:pt x="6100" y="10327"/>
                    <a:pt x="6100" y="10780"/>
                  </a:cubicBezTo>
                  <a:cubicBezTo>
                    <a:pt x="6100" y="11234"/>
                    <a:pt x="6100" y="11681"/>
                    <a:pt x="6367" y="12135"/>
                  </a:cubicBezTo>
                  <a:cubicBezTo>
                    <a:pt x="6633" y="12588"/>
                    <a:pt x="7167" y="13049"/>
                    <a:pt x="7567" y="13550"/>
                  </a:cubicBezTo>
                  <a:cubicBezTo>
                    <a:pt x="7967" y="14051"/>
                    <a:pt x="8233" y="14593"/>
                    <a:pt x="8367" y="15121"/>
                  </a:cubicBezTo>
                  <a:cubicBezTo>
                    <a:pt x="8500" y="15649"/>
                    <a:pt x="8500" y="16164"/>
                    <a:pt x="8500" y="16719"/>
                  </a:cubicBezTo>
                  <a:cubicBezTo>
                    <a:pt x="8500" y="17274"/>
                    <a:pt x="8500" y="17870"/>
                    <a:pt x="8233" y="18432"/>
                  </a:cubicBezTo>
                  <a:cubicBezTo>
                    <a:pt x="7967" y="18994"/>
                    <a:pt x="7433" y="19522"/>
                    <a:pt x="5967" y="19976"/>
                  </a:cubicBezTo>
                  <a:cubicBezTo>
                    <a:pt x="4500" y="20429"/>
                    <a:pt x="2100" y="20809"/>
                    <a:pt x="900" y="21039"/>
                  </a:cubicBezTo>
                  <a:cubicBezTo>
                    <a:pt x="-300" y="21269"/>
                    <a:pt x="-300" y="21350"/>
                    <a:pt x="900" y="21418"/>
                  </a:cubicBezTo>
                  <a:cubicBezTo>
                    <a:pt x="2100" y="21486"/>
                    <a:pt x="4500" y="21540"/>
                    <a:pt x="6900" y="2159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341963" y="4999820"/>
              <a:ext cx="363637" cy="186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12" fill="norm" stroke="1" extrusionOk="0">
                  <a:moveTo>
                    <a:pt x="5718" y="3600"/>
                  </a:moveTo>
                  <a:cubicBezTo>
                    <a:pt x="6093" y="6480"/>
                    <a:pt x="6467" y="9360"/>
                    <a:pt x="6405" y="12120"/>
                  </a:cubicBezTo>
                  <a:cubicBezTo>
                    <a:pt x="6342" y="14880"/>
                    <a:pt x="5843" y="17520"/>
                    <a:pt x="5344" y="19200"/>
                  </a:cubicBezTo>
                  <a:cubicBezTo>
                    <a:pt x="4844" y="20880"/>
                    <a:pt x="4345" y="21600"/>
                    <a:pt x="3471" y="20760"/>
                  </a:cubicBezTo>
                  <a:cubicBezTo>
                    <a:pt x="2597" y="19920"/>
                    <a:pt x="1348" y="17520"/>
                    <a:pt x="662" y="15720"/>
                  </a:cubicBezTo>
                  <a:cubicBezTo>
                    <a:pt x="-25" y="13920"/>
                    <a:pt x="-150" y="12720"/>
                    <a:pt x="162" y="11040"/>
                  </a:cubicBezTo>
                  <a:cubicBezTo>
                    <a:pt x="474" y="9360"/>
                    <a:pt x="1223" y="7200"/>
                    <a:pt x="2971" y="6240"/>
                  </a:cubicBezTo>
                  <a:cubicBezTo>
                    <a:pt x="4719" y="5280"/>
                    <a:pt x="7466" y="5520"/>
                    <a:pt x="10400" y="5160"/>
                  </a:cubicBezTo>
                  <a:cubicBezTo>
                    <a:pt x="13334" y="4800"/>
                    <a:pt x="16456" y="3840"/>
                    <a:pt x="18329" y="2880"/>
                  </a:cubicBezTo>
                  <a:cubicBezTo>
                    <a:pt x="20201" y="1920"/>
                    <a:pt x="20826" y="960"/>
                    <a:pt x="2145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758101" y="4863501"/>
              <a:ext cx="157049" cy="1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64" fill="norm" stroke="1" extrusionOk="0">
                  <a:moveTo>
                    <a:pt x="1496" y="5305"/>
                  </a:moveTo>
                  <a:cubicBezTo>
                    <a:pt x="632" y="4212"/>
                    <a:pt x="-232" y="3118"/>
                    <a:pt x="56" y="2298"/>
                  </a:cubicBezTo>
                  <a:cubicBezTo>
                    <a:pt x="344" y="1478"/>
                    <a:pt x="1784" y="931"/>
                    <a:pt x="3224" y="521"/>
                  </a:cubicBezTo>
                  <a:cubicBezTo>
                    <a:pt x="4664" y="110"/>
                    <a:pt x="6104" y="-163"/>
                    <a:pt x="7400" y="110"/>
                  </a:cubicBezTo>
                  <a:cubicBezTo>
                    <a:pt x="8696" y="384"/>
                    <a:pt x="9848" y="1204"/>
                    <a:pt x="9704" y="3665"/>
                  </a:cubicBezTo>
                  <a:cubicBezTo>
                    <a:pt x="9560" y="6126"/>
                    <a:pt x="8120" y="10227"/>
                    <a:pt x="6248" y="13508"/>
                  </a:cubicBezTo>
                  <a:cubicBezTo>
                    <a:pt x="4376" y="16789"/>
                    <a:pt x="2072" y="19250"/>
                    <a:pt x="1928" y="20343"/>
                  </a:cubicBezTo>
                  <a:cubicBezTo>
                    <a:pt x="1784" y="21437"/>
                    <a:pt x="3800" y="21164"/>
                    <a:pt x="7400" y="20343"/>
                  </a:cubicBezTo>
                  <a:cubicBezTo>
                    <a:pt x="11000" y="19523"/>
                    <a:pt x="16184" y="18156"/>
                    <a:pt x="21368" y="1678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451627" y="4775644"/>
              <a:ext cx="165073" cy="15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52" fill="norm" stroke="1" extrusionOk="0">
                  <a:moveTo>
                    <a:pt x="8199" y="4582"/>
                  </a:moveTo>
                  <a:cubicBezTo>
                    <a:pt x="6558" y="9190"/>
                    <a:pt x="4918" y="13798"/>
                    <a:pt x="3414" y="16822"/>
                  </a:cubicBezTo>
                  <a:cubicBezTo>
                    <a:pt x="1910" y="19846"/>
                    <a:pt x="543" y="21286"/>
                    <a:pt x="133" y="21142"/>
                  </a:cubicBezTo>
                  <a:cubicBezTo>
                    <a:pt x="-277" y="20998"/>
                    <a:pt x="270" y="19270"/>
                    <a:pt x="1637" y="16102"/>
                  </a:cubicBezTo>
                  <a:cubicBezTo>
                    <a:pt x="3004" y="12934"/>
                    <a:pt x="5191" y="8326"/>
                    <a:pt x="6558" y="5302"/>
                  </a:cubicBezTo>
                  <a:cubicBezTo>
                    <a:pt x="7926" y="2278"/>
                    <a:pt x="8472" y="838"/>
                    <a:pt x="9429" y="262"/>
                  </a:cubicBezTo>
                  <a:cubicBezTo>
                    <a:pt x="10386" y="-314"/>
                    <a:pt x="11753" y="-26"/>
                    <a:pt x="13120" y="1990"/>
                  </a:cubicBezTo>
                  <a:cubicBezTo>
                    <a:pt x="14488" y="4006"/>
                    <a:pt x="15855" y="7750"/>
                    <a:pt x="17222" y="10774"/>
                  </a:cubicBezTo>
                  <a:cubicBezTo>
                    <a:pt x="18589" y="13798"/>
                    <a:pt x="19956" y="16102"/>
                    <a:pt x="21323" y="1840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7156450" y="503792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4400"/>
                    <a:pt x="11148" y="7200"/>
                    <a:pt x="14748" y="3600"/>
                  </a:cubicBezTo>
                  <a:cubicBezTo>
                    <a:pt x="18348" y="0"/>
                    <a:pt x="199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7143750" y="5139520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6800"/>
                    <a:pt x="10286" y="12000"/>
                    <a:pt x="13886" y="8400"/>
                  </a:cubicBezTo>
                  <a:cubicBezTo>
                    <a:pt x="17486" y="4800"/>
                    <a:pt x="1954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7838793" y="4891870"/>
              <a:ext cx="2885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520" y="0"/>
                  </a:moveTo>
                  <a:cubicBezTo>
                    <a:pt x="977" y="3233"/>
                    <a:pt x="-566" y="6465"/>
                    <a:pt x="205" y="9698"/>
                  </a:cubicBezTo>
                  <a:cubicBezTo>
                    <a:pt x="977" y="12931"/>
                    <a:pt x="4063" y="16163"/>
                    <a:pt x="7920" y="18147"/>
                  </a:cubicBezTo>
                  <a:cubicBezTo>
                    <a:pt x="11777" y="20131"/>
                    <a:pt x="16405" y="20865"/>
                    <a:pt x="21034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7664450" y="5234770"/>
              <a:ext cx="304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200"/>
                    <a:pt x="10800" y="8800"/>
                    <a:pt x="14400" y="5200"/>
                  </a:cubicBezTo>
                  <a:cubicBezTo>
                    <a:pt x="18000" y="1600"/>
                    <a:pt x="198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770018" y="5395025"/>
              <a:ext cx="224632" cy="22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55" fill="norm" stroke="1" extrusionOk="0">
                  <a:moveTo>
                    <a:pt x="2649" y="4702"/>
                  </a:moveTo>
                  <a:cubicBezTo>
                    <a:pt x="1842" y="5509"/>
                    <a:pt x="1034" y="6317"/>
                    <a:pt x="630" y="8739"/>
                  </a:cubicBezTo>
                  <a:cubicBezTo>
                    <a:pt x="227" y="11162"/>
                    <a:pt x="227" y="15199"/>
                    <a:pt x="227" y="17722"/>
                  </a:cubicBezTo>
                  <a:cubicBezTo>
                    <a:pt x="227" y="20246"/>
                    <a:pt x="227" y="21255"/>
                    <a:pt x="126" y="21255"/>
                  </a:cubicBezTo>
                  <a:cubicBezTo>
                    <a:pt x="25" y="21255"/>
                    <a:pt x="-177" y="20246"/>
                    <a:pt x="328" y="17218"/>
                  </a:cubicBezTo>
                  <a:cubicBezTo>
                    <a:pt x="832" y="14190"/>
                    <a:pt x="2044" y="9143"/>
                    <a:pt x="3356" y="5812"/>
                  </a:cubicBezTo>
                  <a:cubicBezTo>
                    <a:pt x="4668" y="2481"/>
                    <a:pt x="6081" y="866"/>
                    <a:pt x="7797" y="261"/>
                  </a:cubicBezTo>
                  <a:cubicBezTo>
                    <a:pt x="9513" y="-345"/>
                    <a:pt x="11531" y="59"/>
                    <a:pt x="13045" y="1976"/>
                  </a:cubicBezTo>
                  <a:cubicBezTo>
                    <a:pt x="14559" y="3894"/>
                    <a:pt x="15569" y="7326"/>
                    <a:pt x="16073" y="9547"/>
                  </a:cubicBezTo>
                  <a:cubicBezTo>
                    <a:pt x="16578" y="11767"/>
                    <a:pt x="16578" y="12776"/>
                    <a:pt x="16982" y="13584"/>
                  </a:cubicBezTo>
                  <a:cubicBezTo>
                    <a:pt x="17386" y="14391"/>
                    <a:pt x="18193" y="14997"/>
                    <a:pt x="19001" y="15098"/>
                  </a:cubicBezTo>
                  <a:cubicBezTo>
                    <a:pt x="19808" y="15199"/>
                    <a:pt x="20616" y="14795"/>
                    <a:pt x="21423" y="143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244416" y="4999785"/>
              <a:ext cx="309035" cy="29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14942" y="1854"/>
                  </a:moveTo>
                  <a:cubicBezTo>
                    <a:pt x="15534" y="1391"/>
                    <a:pt x="16126" y="928"/>
                    <a:pt x="16792" y="542"/>
                  </a:cubicBezTo>
                  <a:cubicBezTo>
                    <a:pt x="17458" y="157"/>
                    <a:pt x="18197" y="-152"/>
                    <a:pt x="18123" y="79"/>
                  </a:cubicBezTo>
                  <a:cubicBezTo>
                    <a:pt x="18049" y="311"/>
                    <a:pt x="17162" y="1082"/>
                    <a:pt x="14425" y="2548"/>
                  </a:cubicBezTo>
                  <a:cubicBezTo>
                    <a:pt x="11688" y="4014"/>
                    <a:pt x="7101" y="6174"/>
                    <a:pt x="4364" y="7639"/>
                  </a:cubicBezTo>
                  <a:cubicBezTo>
                    <a:pt x="1627" y="9105"/>
                    <a:pt x="740" y="9877"/>
                    <a:pt x="666" y="10417"/>
                  </a:cubicBezTo>
                  <a:cubicBezTo>
                    <a:pt x="592" y="10957"/>
                    <a:pt x="1332" y="11265"/>
                    <a:pt x="3033" y="11497"/>
                  </a:cubicBezTo>
                  <a:cubicBezTo>
                    <a:pt x="4734" y="11728"/>
                    <a:pt x="7397" y="11882"/>
                    <a:pt x="9099" y="11959"/>
                  </a:cubicBezTo>
                  <a:cubicBezTo>
                    <a:pt x="10800" y="12037"/>
                    <a:pt x="11540" y="12037"/>
                    <a:pt x="12279" y="12037"/>
                  </a:cubicBezTo>
                  <a:cubicBezTo>
                    <a:pt x="13019" y="12037"/>
                    <a:pt x="13759" y="12037"/>
                    <a:pt x="13833" y="12268"/>
                  </a:cubicBezTo>
                  <a:cubicBezTo>
                    <a:pt x="13907" y="12499"/>
                    <a:pt x="13315" y="12962"/>
                    <a:pt x="11096" y="14042"/>
                  </a:cubicBezTo>
                  <a:cubicBezTo>
                    <a:pt x="8877" y="15122"/>
                    <a:pt x="5030" y="16819"/>
                    <a:pt x="2811" y="17977"/>
                  </a:cubicBezTo>
                  <a:cubicBezTo>
                    <a:pt x="592" y="19134"/>
                    <a:pt x="0" y="19751"/>
                    <a:pt x="0" y="20291"/>
                  </a:cubicBezTo>
                  <a:cubicBezTo>
                    <a:pt x="0" y="20831"/>
                    <a:pt x="592" y="21294"/>
                    <a:pt x="2293" y="21371"/>
                  </a:cubicBezTo>
                  <a:cubicBezTo>
                    <a:pt x="3995" y="21448"/>
                    <a:pt x="6805" y="21139"/>
                    <a:pt x="10208" y="20599"/>
                  </a:cubicBezTo>
                  <a:cubicBezTo>
                    <a:pt x="13611" y="20059"/>
                    <a:pt x="17605" y="19288"/>
                    <a:pt x="21600" y="1851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674147" y="4985614"/>
              <a:ext cx="167498" cy="29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37" fill="norm" stroke="1" extrusionOk="0">
                  <a:moveTo>
                    <a:pt x="20794" y="2407"/>
                  </a:moveTo>
                  <a:cubicBezTo>
                    <a:pt x="21060" y="1488"/>
                    <a:pt x="21327" y="569"/>
                    <a:pt x="20794" y="186"/>
                  </a:cubicBezTo>
                  <a:cubicBezTo>
                    <a:pt x="20260" y="-197"/>
                    <a:pt x="18927" y="-44"/>
                    <a:pt x="15860" y="1182"/>
                  </a:cubicBezTo>
                  <a:cubicBezTo>
                    <a:pt x="12794" y="2407"/>
                    <a:pt x="7994" y="4705"/>
                    <a:pt x="4927" y="7309"/>
                  </a:cubicBezTo>
                  <a:cubicBezTo>
                    <a:pt x="1860" y="9914"/>
                    <a:pt x="527" y="12824"/>
                    <a:pt x="127" y="15122"/>
                  </a:cubicBezTo>
                  <a:cubicBezTo>
                    <a:pt x="-273" y="17420"/>
                    <a:pt x="260" y="19105"/>
                    <a:pt x="1860" y="20101"/>
                  </a:cubicBezTo>
                  <a:cubicBezTo>
                    <a:pt x="3460" y="21097"/>
                    <a:pt x="6127" y="21403"/>
                    <a:pt x="8394" y="21326"/>
                  </a:cubicBezTo>
                  <a:cubicBezTo>
                    <a:pt x="10660" y="21250"/>
                    <a:pt x="12527" y="20790"/>
                    <a:pt x="14394" y="2033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915400" y="5025220"/>
              <a:ext cx="1524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780"/>
                    <a:pt x="6600" y="7560"/>
                    <a:pt x="9450" y="10890"/>
                  </a:cubicBezTo>
                  <a:cubicBezTo>
                    <a:pt x="12300" y="14220"/>
                    <a:pt x="14700" y="17100"/>
                    <a:pt x="16650" y="18810"/>
                  </a:cubicBezTo>
                  <a:cubicBezTo>
                    <a:pt x="18600" y="20520"/>
                    <a:pt x="20100" y="210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929654" y="5006170"/>
              <a:ext cx="125446" cy="306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6" fill="norm" stroke="1" extrusionOk="0">
                  <a:moveTo>
                    <a:pt x="21336" y="0"/>
                  </a:moveTo>
                  <a:cubicBezTo>
                    <a:pt x="19536" y="148"/>
                    <a:pt x="17736" y="296"/>
                    <a:pt x="15396" y="1997"/>
                  </a:cubicBezTo>
                  <a:cubicBezTo>
                    <a:pt x="13056" y="3699"/>
                    <a:pt x="10176" y="6953"/>
                    <a:pt x="7476" y="10060"/>
                  </a:cubicBezTo>
                  <a:cubicBezTo>
                    <a:pt x="4776" y="13167"/>
                    <a:pt x="2256" y="16126"/>
                    <a:pt x="996" y="18123"/>
                  </a:cubicBezTo>
                  <a:cubicBezTo>
                    <a:pt x="-264" y="20121"/>
                    <a:pt x="-264" y="21156"/>
                    <a:pt x="636" y="21378"/>
                  </a:cubicBezTo>
                  <a:cubicBezTo>
                    <a:pt x="1536" y="21600"/>
                    <a:pt x="3336" y="21008"/>
                    <a:pt x="5136" y="2041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112250" y="521572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9112250" y="5114120"/>
              <a:ext cx="79022" cy="73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66" fill="norm" stroke="1" extrusionOk="0">
                  <a:moveTo>
                    <a:pt x="11937" y="12960"/>
                  </a:moveTo>
                  <a:cubicBezTo>
                    <a:pt x="9095" y="11726"/>
                    <a:pt x="6253" y="10491"/>
                    <a:pt x="4263" y="11726"/>
                  </a:cubicBezTo>
                  <a:cubicBezTo>
                    <a:pt x="2274" y="12960"/>
                    <a:pt x="1137" y="16663"/>
                    <a:pt x="1989" y="18823"/>
                  </a:cubicBezTo>
                  <a:cubicBezTo>
                    <a:pt x="2842" y="20983"/>
                    <a:pt x="5684" y="21600"/>
                    <a:pt x="8526" y="21291"/>
                  </a:cubicBezTo>
                  <a:cubicBezTo>
                    <a:pt x="11368" y="20983"/>
                    <a:pt x="14211" y="19749"/>
                    <a:pt x="16484" y="17897"/>
                  </a:cubicBezTo>
                  <a:cubicBezTo>
                    <a:pt x="18758" y="16046"/>
                    <a:pt x="20463" y="13577"/>
                    <a:pt x="21032" y="10800"/>
                  </a:cubicBezTo>
                  <a:cubicBezTo>
                    <a:pt x="21600" y="8023"/>
                    <a:pt x="21032" y="4937"/>
                    <a:pt x="17337" y="3086"/>
                  </a:cubicBezTo>
                  <a:cubicBezTo>
                    <a:pt x="13642" y="1234"/>
                    <a:pt x="6821" y="617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467850" y="5190320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0800"/>
                    <a:pt x="4800" y="0"/>
                    <a:pt x="8400" y="0"/>
                  </a:cubicBezTo>
                  <a:cubicBezTo>
                    <a:pt x="12000" y="0"/>
                    <a:pt x="168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766299" y="5063320"/>
              <a:ext cx="19050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4320" y="4441"/>
                    <a:pt x="8640" y="8882"/>
                    <a:pt x="11760" y="12011"/>
                  </a:cubicBezTo>
                  <a:cubicBezTo>
                    <a:pt x="14880" y="15140"/>
                    <a:pt x="16800" y="16957"/>
                    <a:pt x="18000" y="18370"/>
                  </a:cubicBezTo>
                  <a:cubicBezTo>
                    <a:pt x="19200" y="19783"/>
                    <a:pt x="19680" y="20793"/>
                    <a:pt x="20160" y="21196"/>
                  </a:cubicBezTo>
                  <a:cubicBezTo>
                    <a:pt x="20640" y="21600"/>
                    <a:pt x="21120" y="21398"/>
                    <a:pt x="21600" y="2119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793826" y="5031570"/>
              <a:ext cx="182025" cy="31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4" fill="norm" stroke="1" extrusionOk="0">
                  <a:moveTo>
                    <a:pt x="21351" y="0"/>
                  </a:moveTo>
                  <a:cubicBezTo>
                    <a:pt x="17875" y="2464"/>
                    <a:pt x="14399" y="4929"/>
                    <a:pt x="10799" y="8191"/>
                  </a:cubicBezTo>
                  <a:cubicBezTo>
                    <a:pt x="7199" y="11452"/>
                    <a:pt x="3475" y="15511"/>
                    <a:pt x="1613" y="17903"/>
                  </a:cubicBezTo>
                  <a:cubicBezTo>
                    <a:pt x="-249" y="20295"/>
                    <a:pt x="-249" y="21020"/>
                    <a:pt x="372" y="21310"/>
                  </a:cubicBezTo>
                  <a:cubicBezTo>
                    <a:pt x="992" y="21600"/>
                    <a:pt x="2234" y="21455"/>
                    <a:pt x="3227" y="21093"/>
                  </a:cubicBezTo>
                  <a:cubicBezTo>
                    <a:pt x="4220" y="20730"/>
                    <a:pt x="4965" y="20150"/>
                    <a:pt x="5710" y="1957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989639" y="5241120"/>
              <a:ext cx="9048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185" fill="norm" stroke="1" extrusionOk="0">
                  <a:moveTo>
                    <a:pt x="4165" y="0"/>
                  </a:moveTo>
                  <a:cubicBezTo>
                    <a:pt x="4165" y="4154"/>
                    <a:pt x="4165" y="8308"/>
                    <a:pt x="3429" y="11839"/>
                  </a:cubicBezTo>
                  <a:cubicBezTo>
                    <a:pt x="2692" y="15370"/>
                    <a:pt x="1220" y="18277"/>
                    <a:pt x="483" y="18693"/>
                  </a:cubicBezTo>
                  <a:cubicBezTo>
                    <a:pt x="-253" y="19108"/>
                    <a:pt x="-253" y="17031"/>
                    <a:pt x="1220" y="13708"/>
                  </a:cubicBezTo>
                  <a:cubicBezTo>
                    <a:pt x="2692" y="10385"/>
                    <a:pt x="5638" y="5816"/>
                    <a:pt x="8338" y="3116"/>
                  </a:cubicBezTo>
                  <a:cubicBezTo>
                    <a:pt x="11038" y="416"/>
                    <a:pt x="13492" y="-415"/>
                    <a:pt x="15702" y="623"/>
                  </a:cubicBezTo>
                  <a:cubicBezTo>
                    <a:pt x="17911" y="1662"/>
                    <a:pt x="19874" y="4570"/>
                    <a:pt x="20611" y="8308"/>
                  </a:cubicBezTo>
                  <a:cubicBezTo>
                    <a:pt x="21347" y="12047"/>
                    <a:pt x="20856" y="16616"/>
                    <a:pt x="20365" y="2118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798050" y="4987483"/>
              <a:ext cx="2794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964" y="11918"/>
                    <a:pt x="3927" y="3818"/>
                    <a:pt x="7527" y="1118"/>
                  </a:cubicBezTo>
                  <a:cubicBezTo>
                    <a:pt x="11127" y="-1582"/>
                    <a:pt x="16364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160000" y="4987120"/>
              <a:ext cx="74246" cy="36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30" fill="norm" stroke="1" extrusionOk="0">
                  <a:moveTo>
                    <a:pt x="0" y="0"/>
                  </a:moveTo>
                  <a:cubicBezTo>
                    <a:pt x="7200" y="3746"/>
                    <a:pt x="14400" y="7491"/>
                    <a:pt x="18000" y="10613"/>
                  </a:cubicBezTo>
                  <a:cubicBezTo>
                    <a:pt x="21600" y="13734"/>
                    <a:pt x="21600" y="16231"/>
                    <a:pt x="20100" y="17917"/>
                  </a:cubicBezTo>
                  <a:cubicBezTo>
                    <a:pt x="18600" y="19602"/>
                    <a:pt x="15600" y="20476"/>
                    <a:pt x="12300" y="20976"/>
                  </a:cubicBezTo>
                  <a:cubicBezTo>
                    <a:pt x="9000" y="21475"/>
                    <a:pt x="5400" y="21600"/>
                    <a:pt x="3600" y="21163"/>
                  </a:cubicBezTo>
                  <a:cubicBezTo>
                    <a:pt x="1800" y="20726"/>
                    <a:pt x="1800" y="19727"/>
                    <a:pt x="1800" y="1872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0242549" y="4861446"/>
              <a:ext cx="171451" cy="126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2965"/>
                  </a:moveTo>
                  <a:cubicBezTo>
                    <a:pt x="1067" y="1903"/>
                    <a:pt x="2133" y="840"/>
                    <a:pt x="3600" y="309"/>
                  </a:cubicBezTo>
                  <a:cubicBezTo>
                    <a:pt x="5067" y="-222"/>
                    <a:pt x="6933" y="-222"/>
                    <a:pt x="8133" y="1548"/>
                  </a:cubicBezTo>
                  <a:cubicBezTo>
                    <a:pt x="9333" y="3319"/>
                    <a:pt x="9867" y="6860"/>
                    <a:pt x="9733" y="9339"/>
                  </a:cubicBezTo>
                  <a:cubicBezTo>
                    <a:pt x="9600" y="11817"/>
                    <a:pt x="8800" y="13234"/>
                    <a:pt x="7867" y="14473"/>
                  </a:cubicBezTo>
                  <a:cubicBezTo>
                    <a:pt x="6933" y="15712"/>
                    <a:pt x="5867" y="16775"/>
                    <a:pt x="5733" y="18014"/>
                  </a:cubicBezTo>
                  <a:cubicBezTo>
                    <a:pt x="5600" y="19253"/>
                    <a:pt x="6400" y="20670"/>
                    <a:pt x="9200" y="21024"/>
                  </a:cubicBezTo>
                  <a:cubicBezTo>
                    <a:pt x="12000" y="21378"/>
                    <a:pt x="16800" y="20670"/>
                    <a:pt x="21600" y="1996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6883400" y="5946764"/>
              <a:ext cx="353713" cy="170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00" fill="norm" stroke="1" extrusionOk="0">
                  <a:moveTo>
                    <a:pt x="0" y="13500"/>
                  </a:moveTo>
                  <a:cubicBezTo>
                    <a:pt x="2314" y="12967"/>
                    <a:pt x="4629" y="12433"/>
                    <a:pt x="7329" y="11900"/>
                  </a:cubicBezTo>
                  <a:cubicBezTo>
                    <a:pt x="10029" y="11367"/>
                    <a:pt x="13114" y="10833"/>
                    <a:pt x="15043" y="10300"/>
                  </a:cubicBezTo>
                  <a:cubicBezTo>
                    <a:pt x="16971" y="9767"/>
                    <a:pt x="17743" y="9233"/>
                    <a:pt x="18450" y="8567"/>
                  </a:cubicBezTo>
                  <a:cubicBezTo>
                    <a:pt x="19157" y="7900"/>
                    <a:pt x="19800" y="7100"/>
                    <a:pt x="19993" y="6033"/>
                  </a:cubicBezTo>
                  <a:cubicBezTo>
                    <a:pt x="20186" y="4967"/>
                    <a:pt x="19929" y="3633"/>
                    <a:pt x="19093" y="2567"/>
                  </a:cubicBezTo>
                  <a:cubicBezTo>
                    <a:pt x="18257" y="1500"/>
                    <a:pt x="16843" y="700"/>
                    <a:pt x="15750" y="300"/>
                  </a:cubicBezTo>
                  <a:cubicBezTo>
                    <a:pt x="14657" y="-100"/>
                    <a:pt x="13886" y="-100"/>
                    <a:pt x="13886" y="300"/>
                  </a:cubicBezTo>
                  <a:cubicBezTo>
                    <a:pt x="13886" y="700"/>
                    <a:pt x="14657" y="1500"/>
                    <a:pt x="15750" y="2033"/>
                  </a:cubicBezTo>
                  <a:cubicBezTo>
                    <a:pt x="16843" y="2567"/>
                    <a:pt x="18257" y="2833"/>
                    <a:pt x="19286" y="3233"/>
                  </a:cubicBezTo>
                  <a:cubicBezTo>
                    <a:pt x="20314" y="3633"/>
                    <a:pt x="20957" y="4167"/>
                    <a:pt x="21279" y="5100"/>
                  </a:cubicBezTo>
                  <a:cubicBezTo>
                    <a:pt x="21600" y="6033"/>
                    <a:pt x="21600" y="7367"/>
                    <a:pt x="20893" y="9500"/>
                  </a:cubicBezTo>
                  <a:cubicBezTo>
                    <a:pt x="20186" y="11633"/>
                    <a:pt x="18771" y="14567"/>
                    <a:pt x="18064" y="16700"/>
                  </a:cubicBezTo>
                  <a:cubicBezTo>
                    <a:pt x="17357" y="18833"/>
                    <a:pt x="17357" y="20167"/>
                    <a:pt x="17357" y="215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7403588" y="5944017"/>
              <a:ext cx="246983" cy="19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70" fill="norm" stroke="1" extrusionOk="0">
                  <a:moveTo>
                    <a:pt x="11576" y="2938"/>
                  </a:moveTo>
                  <a:cubicBezTo>
                    <a:pt x="11027" y="1801"/>
                    <a:pt x="10478" y="664"/>
                    <a:pt x="9746" y="210"/>
                  </a:cubicBezTo>
                  <a:cubicBezTo>
                    <a:pt x="9014" y="-245"/>
                    <a:pt x="8098" y="-18"/>
                    <a:pt x="6542" y="1460"/>
                  </a:cubicBezTo>
                  <a:cubicBezTo>
                    <a:pt x="4986" y="2938"/>
                    <a:pt x="2790" y="5667"/>
                    <a:pt x="1508" y="8395"/>
                  </a:cubicBezTo>
                  <a:cubicBezTo>
                    <a:pt x="227" y="11123"/>
                    <a:pt x="-139" y="13852"/>
                    <a:pt x="44" y="16126"/>
                  </a:cubicBezTo>
                  <a:cubicBezTo>
                    <a:pt x="227" y="18399"/>
                    <a:pt x="959" y="20218"/>
                    <a:pt x="3339" y="20104"/>
                  </a:cubicBezTo>
                  <a:cubicBezTo>
                    <a:pt x="5719" y="19991"/>
                    <a:pt x="9746" y="17944"/>
                    <a:pt x="12583" y="15557"/>
                  </a:cubicBezTo>
                  <a:cubicBezTo>
                    <a:pt x="15420" y="13170"/>
                    <a:pt x="17068" y="10441"/>
                    <a:pt x="17983" y="8509"/>
                  </a:cubicBezTo>
                  <a:cubicBezTo>
                    <a:pt x="18898" y="6576"/>
                    <a:pt x="19081" y="5439"/>
                    <a:pt x="18715" y="4871"/>
                  </a:cubicBezTo>
                  <a:cubicBezTo>
                    <a:pt x="18349" y="4302"/>
                    <a:pt x="17434" y="4302"/>
                    <a:pt x="16610" y="4757"/>
                  </a:cubicBezTo>
                  <a:cubicBezTo>
                    <a:pt x="15786" y="5212"/>
                    <a:pt x="15054" y="6121"/>
                    <a:pt x="14505" y="8509"/>
                  </a:cubicBezTo>
                  <a:cubicBezTo>
                    <a:pt x="13956" y="10896"/>
                    <a:pt x="13590" y="14761"/>
                    <a:pt x="13590" y="17262"/>
                  </a:cubicBezTo>
                  <a:cubicBezTo>
                    <a:pt x="13590" y="19763"/>
                    <a:pt x="13956" y="20900"/>
                    <a:pt x="14963" y="21128"/>
                  </a:cubicBezTo>
                  <a:cubicBezTo>
                    <a:pt x="15969" y="21355"/>
                    <a:pt x="17617" y="20673"/>
                    <a:pt x="18807" y="19081"/>
                  </a:cubicBezTo>
                  <a:cubicBezTo>
                    <a:pt x="19997" y="17490"/>
                    <a:pt x="20729" y="14989"/>
                    <a:pt x="21095" y="13056"/>
                  </a:cubicBezTo>
                  <a:cubicBezTo>
                    <a:pt x="21461" y="11123"/>
                    <a:pt x="21461" y="9759"/>
                    <a:pt x="21003" y="8622"/>
                  </a:cubicBezTo>
                  <a:cubicBezTo>
                    <a:pt x="20546" y="7486"/>
                    <a:pt x="19630" y="6576"/>
                    <a:pt x="19264" y="6803"/>
                  </a:cubicBezTo>
                  <a:cubicBezTo>
                    <a:pt x="18898" y="7031"/>
                    <a:pt x="19081" y="8395"/>
                    <a:pt x="19264" y="97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703400" y="5975331"/>
              <a:ext cx="126151" cy="17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76" fill="norm" stroke="1" extrusionOk="0">
                  <a:moveTo>
                    <a:pt x="2015" y="5494"/>
                  </a:moveTo>
                  <a:cubicBezTo>
                    <a:pt x="2015" y="9963"/>
                    <a:pt x="2015" y="14432"/>
                    <a:pt x="1655" y="17287"/>
                  </a:cubicBezTo>
                  <a:cubicBezTo>
                    <a:pt x="1295" y="20143"/>
                    <a:pt x="575" y="21384"/>
                    <a:pt x="215" y="21012"/>
                  </a:cubicBezTo>
                  <a:cubicBezTo>
                    <a:pt x="-145" y="20639"/>
                    <a:pt x="-145" y="18653"/>
                    <a:pt x="935" y="15301"/>
                  </a:cubicBezTo>
                  <a:cubicBezTo>
                    <a:pt x="2015" y="11950"/>
                    <a:pt x="4175" y="7232"/>
                    <a:pt x="5795" y="4377"/>
                  </a:cubicBezTo>
                  <a:cubicBezTo>
                    <a:pt x="7415" y="1522"/>
                    <a:pt x="8495" y="529"/>
                    <a:pt x="9935" y="156"/>
                  </a:cubicBezTo>
                  <a:cubicBezTo>
                    <a:pt x="11375" y="-216"/>
                    <a:pt x="13175" y="32"/>
                    <a:pt x="14435" y="1398"/>
                  </a:cubicBezTo>
                  <a:cubicBezTo>
                    <a:pt x="15695" y="2763"/>
                    <a:pt x="16415" y="5246"/>
                    <a:pt x="17495" y="7977"/>
                  </a:cubicBezTo>
                  <a:cubicBezTo>
                    <a:pt x="18575" y="10708"/>
                    <a:pt x="20015" y="13687"/>
                    <a:pt x="21455" y="1666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856600" y="5965036"/>
              <a:ext cx="76858" cy="16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0" h="21075" fill="norm" stroke="1" extrusionOk="0">
                  <a:moveTo>
                    <a:pt x="14904" y="7198"/>
                  </a:moveTo>
                  <a:cubicBezTo>
                    <a:pt x="16610" y="5864"/>
                    <a:pt x="18315" y="4531"/>
                    <a:pt x="19452" y="3198"/>
                  </a:cubicBezTo>
                  <a:cubicBezTo>
                    <a:pt x="20589" y="1864"/>
                    <a:pt x="21157" y="531"/>
                    <a:pt x="20020" y="131"/>
                  </a:cubicBezTo>
                  <a:cubicBezTo>
                    <a:pt x="18883" y="-269"/>
                    <a:pt x="16041" y="264"/>
                    <a:pt x="12346" y="1464"/>
                  </a:cubicBezTo>
                  <a:cubicBezTo>
                    <a:pt x="8652" y="2664"/>
                    <a:pt x="4104" y="4531"/>
                    <a:pt x="1831" y="6131"/>
                  </a:cubicBezTo>
                  <a:cubicBezTo>
                    <a:pt x="-443" y="7731"/>
                    <a:pt x="-443" y="9064"/>
                    <a:pt x="978" y="10131"/>
                  </a:cubicBezTo>
                  <a:cubicBezTo>
                    <a:pt x="2399" y="11198"/>
                    <a:pt x="5241" y="11998"/>
                    <a:pt x="8936" y="13064"/>
                  </a:cubicBezTo>
                  <a:cubicBezTo>
                    <a:pt x="12631" y="14131"/>
                    <a:pt x="17178" y="15464"/>
                    <a:pt x="19168" y="16798"/>
                  </a:cubicBezTo>
                  <a:cubicBezTo>
                    <a:pt x="21157" y="18131"/>
                    <a:pt x="20589" y="19464"/>
                    <a:pt x="18599" y="20264"/>
                  </a:cubicBezTo>
                  <a:cubicBezTo>
                    <a:pt x="16610" y="21064"/>
                    <a:pt x="13199" y="21331"/>
                    <a:pt x="11210" y="20798"/>
                  </a:cubicBezTo>
                  <a:cubicBezTo>
                    <a:pt x="9220" y="20264"/>
                    <a:pt x="8652" y="18931"/>
                    <a:pt x="8083" y="1759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988300" y="5996770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007350" y="5936990"/>
              <a:ext cx="38100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058149" y="5940800"/>
              <a:ext cx="84533" cy="19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32" fill="norm" stroke="1" extrusionOk="0">
                  <a:moveTo>
                    <a:pt x="18966" y="3391"/>
                  </a:moveTo>
                  <a:cubicBezTo>
                    <a:pt x="17912" y="2217"/>
                    <a:pt x="16859" y="1043"/>
                    <a:pt x="15015" y="456"/>
                  </a:cubicBezTo>
                  <a:cubicBezTo>
                    <a:pt x="13171" y="-131"/>
                    <a:pt x="10537" y="-131"/>
                    <a:pt x="8429" y="339"/>
                  </a:cubicBezTo>
                  <a:cubicBezTo>
                    <a:pt x="6322" y="808"/>
                    <a:pt x="4741" y="1747"/>
                    <a:pt x="3951" y="3391"/>
                  </a:cubicBezTo>
                  <a:cubicBezTo>
                    <a:pt x="3161" y="5034"/>
                    <a:pt x="3161" y="7382"/>
                    <a:pt x="6059" y="9612"/>
                  </a:cubicBezTo>
                  <a:cubicBezTo>
                    <a:pt x="8956" y="11843"/>
                    <a:pt x="14751" y="13956"/>
                    <a:pt x="17912" y="15599"/>
                  </a:cubicBezTo>
                  <a:cubicBezTo>
                    <a:pt x="21073" y="17243"/>
                    <a:pt x="21600" y="18417"/>
                    <a:pt x="20546" y="19356"/>
                  </a:cubicBezTo>
                  <a:cubicBezTo>
                    <a:pt x="19493" y="20295"/>
                    <a:pt x="16859" y="20999"/>
                    <a:pt x="13171" y="21234"/>
                  </a:cubicBezTo>
                  <a:cubicBezTo>
                    <a:pt x="9483" y="21469"/>
                    <a:pt x="4741" y="21234"/>
                    <a:pt x="0" y="2099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227593" y="5825320"/>
              <a:ext cx="84558" cy="34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74" fill="norm" stroke="1" extrusionOk="0">
                  <a:moveTo>
                    <a:pt x="14724" y="0"/>
                  </a:moveTo>
                  <a:cubicBezTo>
                    <a:pt x="12090" y="3556"/>
                    <a:pt x="9456" y="7112"/>
                    <a:pt x="7085" y="10076"/>
                  </a:cubicBezTo>
                  <a:cubicBezTo>
                    <a:pt x="4714" y="13039"/>
                    <a:pt x="2607" y="15410"/>
                    <a:pt x="1290" y="17188"/>
                  </a:cubicBezTo>
                  <a:cubicBezTo>
                    <a:pt x="-27" y="18966"/>
                    <a:pt x="-554" y="20151"/>
                    <a:pt x="763" y="20810"/>
                  </a:cubicBezTo>
                  <a:cubicBezTo>
                    <a:pt x="2080" y="21468"/>
                    <a:pt x="5241" y="21600"/>
                    <a:pt x="8929" y="20941"/>
                  </a:cubicBezTo>
                  <a:cubicBezTo>
                    <a:pt x="12617" y="20283"/>
                    <a:pt x="16831" y="18834"/>
                    <a:pt x="18939" y="17583"/>
                  </a:cubicBezTo>
                  <a:cubicBezTo>
                    <a:pt x="21046" y="16332"/>
                    <a:pt x="21046" y="15278"/>
                    <a:pt x="21046" y="1422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234818" y="5963079"/>
              <a:ext cx="340593" cy="15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84" fill="norm" stroke="1" extrusionOk="0">
                  <a:moveTo>
                    <a:pt x="4471" y="8149"/>
                  </a:moveTo>
                  <a:cubicBezTo>
                    <a:pt x="4071" y="6981"/>
                    <a:pt x="3671" y="5814"/>
                    <a:pt x="3138" y="5084"/>
                  </a:cubicBezTo>
                  <a:cubicBezTo>
                    <a:pt x="2605" y="4354"/>
                    <a:pt x="1938" y="4062"/>
                    <a:pt x="1271" y="3770"/>
                  </a:cubicBezTo>
                  <a:cubicBezTo>
                    <a:pt x="605" y="3479"/>
                    <a:pt x="-62" y="3187"/>
                    <a:pt x="5" y="3041"/>
                  </a:cubicBezTo>
                  <a:cubicBezTo>
                    <a:pt x="71" y="2895"/>
                    <a:pt x="871" y="2895"/>
                    <a:pt x="1938" y="2749"/>
                  </a:cubicBezTo>
                  <a:cubicBezTo>
                    <a:pt x="3005" y="2603"/>
                    <a:pt x="4338" y="2311"/>
                    <a:pt x="5338" y="2165"/>
                  </a:cubicBezTo>
                  <a:cubicBezTo>
                    <a:pt x="6338" y="2019"/>
                    <a:pt x="7005" y="2019"/>
                    <a:pt x="7405" y="2749"/>
                  </a:cubicBezTo>
                  <a:cubicBezTo>
                    <a:pt x="7805" y="3479"/>
                    <a:pt x="7938" y="4938"/>
                    <a:pt x="8338" y="5668"/>
                  </a:cubicBezTo>
                  <a:cubicBezTo>
                    <a:pt x="8738" y="6398"/>
                    <a:pt x="9405" y="6398"/>
                    <a:pt x="10071" y="6106"/>
                  </a:cubicBezTo>
                  <a:cubicBezTo>
                    <a:pt x="10738" y="5814"/>
                    <a:pt x="11405" y="5230"/>
                    <a:pt x="11871" y="4208"/>
                  </a:cubicBezTo>
                  <a:cubicBezTo>
                    <a:pt x="12338" y="3187"/>
                    <a:pt x="12605" y="1727"/>
                    <a:pt x="12405" y="852"/>
                  </a:cubicBezTo>
                  <a:cubicBezTo>
                    <a:pt x="12205" y="-24"/>
                    <a:pt x="11538" y="-316"/>
                    <a:pt x="10605" y="414"/>
                  </a:cubicBezTo>
                  <a:cubicBezTo>
                    <a:pt x="9671" y="1143"/>
                    <a:pt x="8471" y="2895"/>
                    <a:pt x="7671" y="5668"/>
                  </a:cubicBezTo>
                  <a:cubicBezTo>
                    <a:pt x="6871" y="8441"/>
                    <a:pt x="6471" y="12235"/>
                    <a:pt x="6471" y="14716"/>
                  </a:cubicBezTo>
                  <a:cubicBezTo>
                    <a:pt x="6471" y="17198"/>
                    <a:pt x="6871" y="18365"/>
                    <a:pt x="8138" y="18365"/>
                  </a:cubicBezTo>
                  <a:cubicBezTo>
                    <a:pt x="9405" y="18365"/>
                    <a:pt x="11538" y="17198"/>
                    <a:pt x="13205" y="15154"/>
                  </a:cubicBezTo>
                  <a:cubicBezTo>
                    <a:pt x="14871" y="13111"/>
                    <a:pt x="16071" y="10192"/>
                    <a:pt x="16871" y="7565"/>
                  </a:cubicBezTo>
                  <a:cubicBezTo>
                    <a:pt x="17671" y="4938"/>
                    <a:pt x="18071" y="2603"/>
                    <a:pt x="18071" y="2019"/>
                  </a:cubicBezTo>
                  <a:cubicBezTo>
                    <a:pt x="18071" y="1435"/>
                    <a:pt x="17671" y="2603"/>
                    <a:pt x="17271" y="4646"/>
                  </a:cubicBezTo>
                  <a:cubicBezTo>
                    <a:pt x="16871" y="6689"/>
                    <a:pt x="16471" y="9608"/>
                    <a:pt x="16205" y="11798"/>
                  </a:cubicBezTo>
                  <a:cubicBezTo>
                    <a:pt x="15938" y="13987"/>
                    <a:pt x="15805" y="15446"/>
                    <a:pt x="15738" y="15446"/>
                  </a:cubicBezTo>
                  <a:cubicBezTo>
                    <a:pt x="15671" y="15446"/>
                    <a:pt x="15671" y="13987"/>
                    <a:pt x="16271" y="11360"/>
                  </a:cubicBezTo>
                  <a:cubicBezTo>
                    <a:pt x="16871" y="8733"/>
                    <a:pt x="18071" y="4938"/>
                    <a:pt x="19005" y="2895"/>
                  </a:cubicBezTo>
                  <a:cubicBezTo>
                    <a:pt x="19938" y="852"/>
                    <a:pt x="20605" y="560"/>
                    <a:pt x="21005" y="1289"/>
                  </a:cubicBezTo>
                  <a:cubicBezTo>
                    <a:pt x="21405" y="2019"/>
                    <a:pt x="21538" y="3770"/>
                    <a:pt x="21405" y="7273"/>
                  </a:cubicBezTo>
                  <a:cubicBezTo>
                    <a:pt x="21271" y="10776"/>
                    <a:pt x="20871" y="16030"/>
                    <a:pt x="20471" y="2128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652892" y="5761820"/>
              <a:ext cx="97409" cy="37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32" fill="norm" stroke="1" extrusionOk="0">
                  <a:moveTo>
                    <a:pt x="21149" y="0"/>
                  </a:moveTo>
                  <a:cubicBezTo>
                    <a:pt x="17013" y="3137"/>
                    <a:pt x="12877" y="6275"/>
                    <a:pt x="9430" y="9352"/>
                  </a:cubicBezTo>
                  <a:cubicBezTo>
                    <a:pt x="5983" y="12429"/>
                    <a:pt x="3226" y="15446"/>
                    <a:pt x="1617" y="17437"/>
                  </a:cubicBezTo>
                  <a:cubicBezTo>
                    <a:pt x="9" y="19428"/>
                    <a:pt x="-451" y="20393"/>
                    <a:pt x="468" y="20936"/>
                  </a:cubicBezTo>
                  <a:cubicBezTo>
                    <a:pt x="1387" y="21479"/>
                    <a:pt x="3685" y="21600"/>
                    <a:pt x="6902" y="21178"/>
                  </a:cubicBezTo>
                  <a:cubicBezTo>
                    <a:pt x="10119" y="20755"/>
                    <a:pt x="14255" y="19790"/>
                    <a:pt x="18392" y="1882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636000" y="5971370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0560049" y="4947291"/>
              <a:ext cx="169562" cy="1027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76" fill="norm" stroke="1" extrusionOk="0">
                  <a:moveTo>
                    <a:pt x="9600" y="435"/>
                  </a:moveTo>
                  <a:cubicBezTo>
                    <a:pt x="8533" y="302"/>
                    <a:pt x="7467" y="169"/>
                    <a:pt x="7600" y="81"/>
                  </a:cubicBezTo>
                  <a:cubicBezTo>
                    <a:pt x="7733" y="-8"/>
                    <a:pt x="9067" y="-52"/>
                    <a:pt x="11200" y="103"/>
                  </a:cubicBezTo>
                  <a:cubicBezTo>
                    <a:pt x="13333" y="258"/>
                    <a:pt x="16267" y="612"/>
                    <a:pt x="18267" y="1431"/>
                  </a:cubicBezTo>
                  <a:cubicBezTo>
                    <a:pt x="20267" y="2250"/>
                    <a:pt x="21333" y="3533"/>
                    <a:pt x="20400" y="4928"/>
                  </a:cubicBezTo>
                  <a:cubicBezTo>
                    <a:pt x="19467" y="6322"/>
                    <a:pt x="16533" y="7827"/>
                    <a:pt x="14667" y="9066"/>
                  </a:cubicBezTo>
                  <a:cubicBezTo>
                    <a:pt x="12800" y="10305"/>
                    <a:pt x="12000" y="11279"/>
                    <a:pt x="12533" y="12364"/>
                  </a:cubicBezTo>
                  <a:cubicBezTo>
                    <a:pt x="13067" y="13448"/>
                    <a:pt x="14933" y="14643"/>
                    <a:pt x="16933" y="15838"/>
                  </a:cubicBezTo>
                  <a:cubicBezTo>
                    <a:pt x="18933" y="17033"/>
                    <a:pt x="21067" y="18228"/>
                    <a:pt x="21333" y="19091"/>
                  </a:cubicBezTo>
                  <a:cubicBezTo>
                    <a:pt x="21600" y="19955"/>
                    <a:pt x="20000" y="20486"/>
                    <a:pt x="16667" y="20884"/>
                  </a:cubicBezTo>
                  <a:cubicBezTo>
                    <a:pt x="13333" y="21282"/>
                    <a:pt x="8267" y="21548"/>
                    <a:pt x="5200" y="21459"/>
                  </a:cubicBezTo>
                  <a:cubicBezTo>
                    <a:pt x="2133" y="21371"/>
                    <a:pt x="1067" y="20928"/>
                    <a:pt x="0" y="2048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0871625" y="5122587"/>
              <a:ext cx="151975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840" y="3217"/>
                  </a:moveTo>
                  <a:cubicBezTo>
                    <a:pt x="840" y="1609"/>
                    <a:pt x="840" y="0"/>
                    <a:pt x="840" y="0"/>
                  </a:cubicBezTo>
                  <a:cubicBezTo>
                    <a:pt x="840" y="0"/>
                    <a:pt x="840" y="1609"/>
                    <a:pt x="690" y="4596"/>
                  </a:cubicBezTo>
                  <a:cubicBezTo>
                    <a:pt x="540" y="7583"/>
                    <a:pt x="240" y="11949"/>
                    <a:pt x="90" y="14706"/>
                  </a:cubicBezTo>
                  <a:cubicBezTo>
                    <a:pt x="-60" y="17464"/>
                    <a:pt x="-60" y="18613"/>
                    <a:pt x="390" y="19647"/>
                  </a:cubicBezTo>
                  <a:cubicBezTo>
                    <a:pt x="840" y="20681"/>
                    <a:pt x="1740" y="21600"/>
                    <a:pt x="2790" y="21600"/>
                  </a:cubicBezTo>
                  <a:cubicBezTo>
                    <a:pt x="3840" y="21600"/>
                    <a:pt x="5040" y="20681"/>
                    <a:pt x="6840" y="18038"/>
                  </a:cubicBezTo>
                  <a:cubicBezTo>
                    <a:pt x="8640" y="15396"/>
                    <a:pt x="11040" y="11030"/>
                    <a:pt x="12240" y="8043"/>
                  </a:cubicBezTo>
                  <a:cubicBezTo>
                    <a:pt x="13440" y="5055"/>
                    <a:pt x="13440" y="3447"/>
                    <a:pt x="13290" y="3217"/>
                  </a:cubicBezTo>
                  <a:cubicBezTo>
                    <a:pt x="13140" y="2987"/>
                    <a:pt x="12840" y="4136"/>
                    <a:pt x="12990" y="6089"/>
                  </a:cubicBezTo>
                  <a:cubicBezTo>
                    <a:pt x="13140" y="8043"/>
                    <a:pt x="13740" y="10800"/>
                    <a:pt x="15240" y="13098"/>
                  </a:cubicBezTo>
                  <a:cubicBezTo>
                    <a:pt x="16740" y="15396"/>
                    <a:pt x="19140" y="17234"/>
                    <a:pt x="21540" y="1907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1048999" y="5126913"/>
              <a:ext cx="72529" cy="17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35" fill="norm" stroke="1" extrusionOk="0">
                  <a:moveTo>
                    <a:pt x="1851" y="9137"/>
                  </a:moveTo>
                  <a:cubicBezTo>
                    <a:pt x="1234" y="11679"/>
                    <a:pt x="617" y="14220"/>
                    <a:pt x="309" y="16126"/>
                  </a:cubicBezTo>
                  <a:cubicBezTo>
                    <a:pt x="0" y="18031"/>
                    <a:pt x="0" y="19302"/>
                    <a:pt x="0" y="19302"/>
                  </a:cubicBezTo>
                  <a:cubicBezTo>
                    <a:pt x="0" y="19302"/>
                    <a:pt x="0" y="18031"/>
                    <a:pt x="309" y="15109"/>
                  </a:cubicBezTo>
                  <a:cubicBezTo>
                    <a:pt x="617" y="12187"/>
                    <a:pt x="1234" y="7613"/>
                    <a:pt x="2160" y="4690"/>
                  </a:cubicBezTo>
                  <a:cubicBezTo>
                    <a:pt x="3086" y="1768"/>
                    <a:pt x="4320" y="497"/>
                    <a:pt x="6480" y="116"/>
                  </a:cubicBezTo>
                  <a:cubicBezTo>
                    <a:pt x="8640" y="-265"/>
                    <a:pt x="11726" y="243"/>
                    <a:pt x="14503" y="2403"/>
                  </a:cubicBezTo>
                  <a:cubicBezTo>
                    <a:pt x="17280" y="4563"/>
                    <a:pt x="19749" y="8375"/>
                    <a:pt x="20674" y="11806"/>
                  </a:cubicBezTo>
                  <a:cubicBezTo>
                    <a:pt x="21600" y="15236"/>
                    <a:pt x="20983" y="18286"/>
                    <a:pt x="20366" y="2133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165316" y="5148756"/>
              <a:ext cx="86884" cy="161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099" fill="norm" stroke="1" extrusionOk="0">
                  <a:moveTo>
                    <a:pt x="14939" y="5437"/>
                  </a:moveTo>
                  <a:cubicBezTo>
                    <a:pt x="15967" y="4053"/>
                    <a:pt x="16996" y="2668"/>
                    <a:pt x="15967" y="1560"/>
                  </a:cubicBezTo>
                  <a:cubicBezTo>
                    <a:pt x="14939" y="453"/>
                    <a:pt x="11853" y="-378"/>
                    <a:pt x="8767" y="176"/>
                  </a:cubicBezTo>
                  <a:cubicBezTo>
                    <a:pt x="5681" y="730"/>
                    <a:pt x="2596" y="2668"/>
                    <a:pt x="1053" y="5991"/>
                  </a:cubicBezTo>
                  <a:cubicBezTo>
                    <a:pt x="-490" y="9314"/>
                    <a:pt x="-490" y="14022"/>
                    <a:pt x="2081" y="16930"/>
                  </a:cubicBezTo>
                  <a:cubicBezTo>
                    <a:pt x="4653" y="19837"/>
                    <a:pt x="9796" y="20945"/>
                    <a:pt x="13396" y="21084"/>
                  </a:cubicBezTo>
                  <a:cubicBezTo>
                    <a:pt x="16996" y="21222"/>
                    <a:pt x="19053" y="20391"/>
                    <a:pt x="21110" y="195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1277599" y="5158025"/>
              <a:ext cx="96408" cy="12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044" fill="norm" stroke="1" extrusionOk="0">
                  <a:moveTo>
                    <a:pt x="13787" y="6465"/>
                  </a:moveTo>
                  <a:cubicBezTo>
                    <a:pt x="13787" y="4694"/>
                    <a:pt x="13787" y="2924"/>
                    <a:pt x="12638" y="1685"/>
                  </a:cubicBezTo>
                  <a:cubicBezTo>
                    <a:pt x="11489" y="445"/>
                    <a:pt x="9191" y="-263"/>
                    <a:pt x="7353" y="91"/>
                  </a:cubicBezTo>
                  <a:cubicBezTo>
                    <a:pt x="5515" y="445"/>
                    <a:pt x="4136" y="1862"/>
                    <a:pt x="2757" y="4871"/>
                  </a:cubicBezTo>
                  <a:cubicBezTo>
                    <a:pt x="1379" y="7881"/>
                    <a:pt x="0" y="12485"/>
                    <a:pt x="0" y="15494"/>
                  </a:cubicBezTo>
                  <a:cubicBezTo>
                    <a:pt x="0" y="18504"/>
                    <a:pt x="1379" y="19921"/>
                    <a:pt x="3217" y="20629"/>
                  </a:cubicBezTo>
                  <a:cubicBezTo>
                    <a:pt x="5055" y="21337"/>
                    <a:pt x="7353" y="21337"/>
                    <a:pt x="10570" y="19035"/>
                  </a:cubicBezTo>
                  <a:cubicBezTo>
                    <a:pt x="13787" y="16734"/>
                    <a:pt x="17923" y="12130"/>
                    <a:pt x="19762" y="8944"/>
                  </a:cubicBezTo>
                  <a:cubicBezTo>
                    <a:pt x="21600" y="5757"/>
                    <a:pt x="21140" y="3986"/>
                    <a:pt x="19302" y="3455"/>
                  </a:cubicBezTo>
                  <a:cubicBezTo>
                    <a:pt x="17464" y="2924"/>
                    <a:pt x="14247" y="3632"/>
                    <a:pt x="11030" y="434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1380901" y="5118463"/>
              <a:ext cx="125299" cy="162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025" fill="norm" stroke="1" extrusionOk="0">
                  <a:moveTo>
                    <a:pt x="1871" y="3540"/>
                  </a:moveTo>
                  <a:cubicBezTo>
                    <a:pt x="791" y="2446"/>
                    <a:pt x="-289" y="1353"/>
                    <a:pt x="71" y="669"/>
                  </a:cubicBezTo>
                  <a:cubicBezTo>
                    <a:pt x="431" y="-15"/>
                    <a:pt x="2231" y="-288"/>
                    <a:pt x="4751" y="396"/>
                  </a:cubicBezTo>
                  <a:cubicBezTo>
                    <a:pt x="7271" y="1079"/>
                    <a:pt x="10511" y="2720"/>
                    <a:pt x="12851" y="5727"/>
                  </a:cubicBezTo>
                  <a:cubicBezTo>
                    <a:pt x="15191" y="8735"/>
                    <a:pt x="16631" y="13109"/>
                    <a:pt x="16631" y="15844"/>
                  </a:cubicBezTo>
                  <a:cubicBezTo>
                    <a:pt x="16631" y="18578"/>
                    <a:pt x="15191" y="19671"/>
                    <a:pt x="13391" y="20355"/>
                  </a:cubicBezTo>
                  <a:cubicBezTo>
                    <a:pt x="11591" y="21039"/>
                    <a:pt x="9431" y="21312"/>
                    <a:pt x="8171" y="20628"/>
                  </a:cubicBezTo>
                  <a:cubicBezTo>
                    <a:pt x="6911" y="19945"/>
                    <a:pt x="6551" y="18304"/>
                    <a:pt x="7091" y="15707"/>
                  </a:cubicBezTo>
                  <a:cubicBezTo>
                    <a:pt x="7631" y="13109"/>
                    <a:pt x="9071" y="9555"/>
                    <a:pt x="11591" y="6958"/>
                  </a:cubicBezTo>
                  <a:cubicBezTo>
                    <a:pt x="14111" y="4360"/>
                    <a:pt x="17711" y="2720"/>
                    <a:pt x="21311" y="10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1531600" y="5128548"/>
              <a:ext cx="114300" cy="12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773"/>
                  </a:moveTo>
                  <a:cubicBezTo>
                    <a:pt x="2800" y="3960"/>
                    <a:pt x="5600" y="7147"/>
                    <a:pt x="7400" y="9980"/>
                  </a:cubicBezTo>
                  <a:cubicBezTo>
                    <a:pt x="9200" y="12813"/>
                    <a:pt x="10000" y="15291"/>
                    <a:pt x="10000" y="17416"/>
                  </a:cubicBezTo>
                  <a:cubicBezTo>
                    <a:pt x="10000" y="19541"/>
                    <a:pt x="9200" y="21311"/>
                    <a:pt x="8600" y="21311"/>
                  </a:cubicBezTo>
                  <a:cubicBezTo>
                    <a:pt x="8000" y="21311"/>
                    <a:pt x="7600" y="19541"/>
                    <a:pt x="8200" y="16000"/>
                  </a:cubicBezTo>
                  <a:cubicBezTo>
                    <a:pt x="8800" y="12459"/>
                    <a:pt x="10400" y="7147"/>
                    <a:pt x="12200" y="3960"/>
                  </a:cubicBezTo>
                  <a:cubicBezTo>
                    <a:pt x="14000" y="773"/>
                    <a:pt x="16000" y="-289"/>
                    <a:pt x="17600" y="65"/>
                  </a:cubicBezTo>
                  <a:cubicBezTo>
                    <a:pt x="19200" y="419"/>
                    <a:pt x="20400" y="2190"/>
                    <a:pt x="21600" y="39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1664950" y="5130736"/>
              <a:ext cx="95250" cy="110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13660"/>
                  </a:moveTo>
                  <a:cubicBezTo>
                    <a:pt x="2400" y="13660"/>
                    <a:pt x="4800" y="13660"/>
                    <a:pt x="6960" y="13060"/>
                  </a:cubicBezTo>
                  <a:cubicBezTo>
                    <a:pt x="9120" y="12460"/>
                    <a:pt x="11040" y="11260"/>
                    <a:pt x="12720" y="9060"/>
                  </a:cubicBezTo>
                  <a:cubicBezTo>
                    <a:pt x="14400" y="6860"/>
                    <a:pt x="15840" y="3660"/>
                    <a:pt x="15360" y="1860"/>
                  </a:cubicBezTo>
                  <a:cubicBezTo>
                    <a:pt x="14880" y="60"/>
                    <a:pt x="12480" y="-340"/>
                    <a:pt x="10320" y="260"/>
                  </a:cubicBezTo>
                  <a:cubicBezTo>
                    <a:pt x="8160" y="860"/>
                    <a:pt x="6240" y="2460"/>
                    <a:pt x="4320" y="5460"/>
                  </a:cubicBezTo>
                  <a:cubicBezTo>
                    <a:pt x="2400" y="8460"/>
                    <a:pt x="480" y="12860"/>
                    <a:pt x="240" y="15860"/>
                  </a:cubicBezTo>
                  <a:cubicBezTo>
                    <a:pt x="0" y="18860"/>
                    <a:pt x="1440" y="20460"/>
                    <a:pt x="5280" y="20860"/>
                  </a:cubicBezTo>
                  <a:cubicBezTo>
                    <a:pt x="9120" y="21260"/>
                    <a:pt x="15360" y="20460"/>
                    <a:pt x="21600" y="196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1760868" y="5145870"/>
              <a:ext cx="9458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1448" y="0"/>
                  </a:moveTo>
                  <a:cubicBezTo>
                    <a:pt x="14728" y="1800"/>
                    <a:pt x="8008" y="3600"/>
                    <a:pt x="4408" y="5625"/>
                  </a:cubicBezTo>
                  <a:cubicBezTo>
                    <a:pt x="808" y="7650"/>
                    <a:pt x="328" y="9900"/>
                    <a:pt x="88" y="12375"/>
                  </a:cubicBezTo>
                  <a:cubicBezTo>
                    <a:pt x="-152" y="14850"/>
                    <a:pt x="-152" y="17550"/>
                    <a:pt x="3448" y="19125"/>
                  </a:cubicBezTo>
                  <a:cubicBezTo>
                    <a:pt x="7048" y="20700"/>
                    <a:pt x="14248" y="21150"/>
                    <a:pt x="21448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1917058" y="4980770"/>
              <a:ext cx="5269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20681" y="0"/>
                  </a:moveTo>
                  <a:cubicBezTo>
                    <a:pt x="16527" y="0"/>
                    <a:pt x="12373" y="0"/>
                    <a:pt x="9050" y="502"/>
                  </a:cubicBezTo>
                  <a:cubicBezTo>
                    <a:pt x="5727" y="1005"/>
                    <a:pt x="3235" y="2009"/>
                    <a:pt x="1573" y="4521"/>
                  </a:cubicBezTo>
                  <a:cubicBezTo>
                    <a:pt x="-88" y="7033"/>
                    <a:pt x="-919" y="11051"/>
                    <a:pt x="1573" y="14149"/>
                  </a:cubicBezTo>
                  <a:cubicBezTo>
                    <a:pt x="4066" y="17247"/>
                    <a:pt x="9881" y="19423"/>
                    <a:pt x="15696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1875016" y="4863210"/>
              <a:ext cx="352185" cy="38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7" fill="norm" stroke="1" extrusionOk="0">
                  <a:moveTo>
                    <a:pt x="2283" y="15942"/>
                  </a:moveTo>
                  <a:cubicBezTo>
                    <a:pt x="1254" y="16058"/>
                    <a:pt x="226" y="16175"/>
                    <a:pt x="33" y="16234"/>
                  </a:cubicBezTo>
                  <a:cubicBezTo>
                    <a:pt x="-160" y="16292"/>
                    <a:pt x="483" y="16292"/>
                    <a:pt x="2283" y="16175"/>
                  </a:cubicBezTo>
                  <a:cubicBezTo>
                    <a:pt x="4083" y="16058"/>
                    <a:pt x="7040" y="15825"/>
                    <a:pt x="8904" y="15591"/>
                  </a:cubicBezTo>
                  <a:cubicBezTo>
                    <a:pt x="10769" y="15358"/>
                    <a:pt x="11540" y="15124"/>
                    <a:pt x="11540" y="14949"/>
                  </a:cubicBezTo>
                  <a:cubicBezTo>
                    <a:pt x="11540" y="14774"/>
                    <a:pt x="10769" y="14657"/>
                    <a:pt x="9869" y="14832"/>
                  </a:cubicBezTo>
                  <a:cubicBezTo>
                    <a:pt x="8969" y="15008"/>
                    <a:pt x="7940" y="15475"/>
                    <a:pt x="7233" y="15942"/>
                  </a:cubicBezTo>
                  <a:cubicBezTo>
                    <a:pt x="6526" y="16409"/>
                    <a:pt x="6140" y="16876"/>
                    <a:pt x="6076" y="17401"/>
                  </a:cubicBezTo>
                  <a:cubicBezTo>
                    <a:pt x="6011" y="17927"/>
                    <a:pt x="6269" y="18510"/>
                    <a:pt x="7104" y="18919"/>
                  </a:cubicBezTo>
                  <a:cubicBezTo>
                    <a:pt x="7940" y="19328"/>
                    <a:pt x="9354" y="19561"/>
                    <a:pt x="11026" y="19386"/>
                  </a:cubicBezTo>
                  <a:cubicBezTo>
                    <a:pt x="12697" y="19211"/>
                    <a:pt x="14626" y="18627"/>
                    <a:pt x="15847" y="18160"/>
                  </a:cubicBezTo>
                  <a:cubicBezTo>
                    <a:pt x="17069" y="17693"/>
                    <a:pt x="17583" y="17343"/>
                    <a:pt x="17969" y="16876"/>
                  </a:cubicBezTo>
                  <a:cubicBezTo>
                    <a:pt x="18354" y="16409"/>
                    <a:pt x="18611" y="15825"/>
                    <a:pt x="18354" y="15533"/>
                  </a:cubicBezTo>
                  <a:cubicBezTo>
                    <a:pt x="18097" y="15241"/>
                    <a:pt x="17326" y="15241"/>
                    <a:pt x="16683" y="15416"/>
                  </a:cubicBezTo>
                  <a:cubicBezTo>
                    <a:pt x="16040" y="15591"/>
                    <a:pt x="15526" y="15942"/>
                    <a:pt x="15076" y="16350"/>
                  </a:cubicBezTo>
                  <a:cubicBezTo>
                    <a:pt x="14626" y="16759"/>
                    <a:pt x="14240" y="17226"/>
                    <a:pt x="13983" y="17985"/>
                  </a:cubicBezTo>
                  <a:cubicBezTo>
                    <a:pt x="13726" y="18744"/>
                    <a:pt x="13597" y="19795"/>
                    <a:pt x="13854" y="20437"/>
                  </a:cubicBezTo>
                  <a:cubicBezTo>
                    <a:pt x="14111" y="21079"/>
                    <a:pt x="14754" y="21312"/>
                    <a:pt x="15397" y="21429"/>
                  </a:cubicBezTo>
                  <a:cubicBezTo>
                    <a:pt x="16040" y="21546"/>
                    <a:pt x="16683" y="21546"/>
                    <a:pt x="17519" y="20845"/>
                  </a:cubicBezTo>
                  <a:cubicBezTo>
                    <a:pt x="18354" y="20145"/>
                    <a:pt x="19383" y="18744"/>
                    <a:pt x="20026" y="16234"/>
                  </a:cubicBezTo>
                  <a:cubicBezTo>
                    <a:pt x="20669" y="13723"/>
                    <a:pt x="20926" y="10104"/>
                    <a:pt x="21119" y="7418"/>
                  </a:cubicBezTo>
                  <a:cubicBezTo>
                    <a:pt x="21311" y="4733"/>
                    <a:pt x="21440" y="2982"/>
                    <a:pt x="21376" y="1814"/>
                  </a:cubicBezTo>
                  <a:cubicBezTo>
                    <a:pt x="21311" y="647"/>
                    <a:pt x="21054" y="63"/>
                    <a:pt x="20733" y="4"/>
                  </a:cubicBezTo>
                  <a:cubicBezTo>
                    <a:pt x="20411" y="-54"/>
                    <a:pt x="20026" y="413"/>
                    <a:pt x="19447" y="2398"/>
                  </a:cubicBezTo>
                  <a:cubicBezTo>
                    <a:pt x="18869" y="4383"/>
                    <a:pt x="18097" y="7885"/>
                    <a:pt x="18097" y="10688"/>
                  </a:cubicBezTo>
                  <a:cubicBezTo>
                    <a:pt x="18097" y="13490"/>
                    <a:pt x="18869" y="15591"/>
                    <a:pt x="19640" y="1769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889186" y="5551736"/>
              <a:ext cx="139442" cy="21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08" fill="norm" stroke="1" extrusionOk="0">
                  <a:moveTo>
                    <a:pt x="13500" y="1903"/>
                  </a:moveTo>
                  <a:cubicBezTo>
                    <a:pt x="12548" y="1080"/>
                    <a:pt x="11595" y="257"/>
                    <a:pt x="10324" y="52"/>
                  </a:cubicBezTo>
                  <a:cubicBezTo>
                    <a:pt x="9053" y="-154"/>
                    <a:pt x="7465" y="257"/>
                    <a:pt x="5400" y="1183"/>
                  </a:cubicBezTo>
                  <a:cubicBezTo>
                    <a:pt x="3336" y="2109"/>
                    <a:pt x="795" y="3549"/>
                    <a:pt x="159" y="5195"/>
                  </a:cubicBezTo>
                  <a:cubicBezTo>
                    <a:pt x="-476" y="6840"/>
                    <a:pt x="795" y="8692"/>
                    <a:pt x="3812" y="10235"/>
                  </a:cubicBezTo>
                  <a:cubicBezTo>
                    <a:pt x="6830" y="11777"/>
                    <a:pt x="11595" y="13012"/>
                    <a:pt x="14771" y="14040"/>
                  </a:cubicBezTo>
                  <a:cubicBezTo>
                    <a:pt x="17948" y="15069"/>
                    <a:pt x="19536" y="15892"/>
                    <a:pt x="20330" y="16817"/>
                  </a:cubicBezTo>
                  <a:cubicBezTo>
                    <a:pt x="21124" y="17743"/>
                    <a:pt x="21124" y="18772"/>
                    <a:pt x="20330" y="19595"/>
                  </a:cubicBezTo>
                  <a:cubicBezTo>
                    <a:pt x="19536" y="20417"/>
                    <a:pt x="17948" y="21035"/>
                    <a:pt x="16359" y="21240"/>
                  </a:cubicBezTo>
                  <a:cubicBezTo>
                    <a:pt x="14771" y="21446"/>
                    <a:pt x="13183" y="21240"/>
                    <a:pt x="13500" y="19800"/>
                  </a:cubicBezTo>
                  <a:cubicBezTo>
                    <a:pt x="13818" y="18360"/>
                    <a:pt x="16042" y="15686"/>
                    <a:pt x="18265" y="1301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017249" y="5589090"/>
              <a:ext cx="127001" cy="14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4" fill="norm" stroke="1" extrusionOk="0">
                  <a:moveTo>
                    <a:pt x="7560" y="10369"/>
                  </a:moveTo>
                  <a:cubicBezTo>
                    <a:pt x="9000" y="9443"/>
                    <a:pt x="10440" y="8518"/>
                    <a:pt x="11880" y="6820"/>
                  </a:cubicBezTo>
                  <a:cubicBezTo>
                    <a:pt x="13320" y="5123"/>
                    <a:pt x="14760" y="2655"/>
                    <a:pt x="14580" y="1266"/>
                  </a:cubicBezTo>
                  <a:cubicBezTo>
                    <a:pt x="14400" y="-122"/>
                    <a:pt x="12600" y="-431"/>
                    <a:pt x="10260" y="649"/>
                  </a:cubicBezTo>
                  <a:cubicBezTo>
                    <a:pt x="7920" y="1729"/>
                    <a:pt x="5040" y="4198"/>
                    <a:pt x="3060" y="7283"/>
                  </a:cubicBezTo>
                  <a:cubicBezTo>
                    <a:pt x="1080" y="10369"/>
                    <a:pt x="0" y="14072"/>
                    <a:pt x="0" y="16540"/>
                  </a:cubicBezTo>
                  <a:cubicBezTo>
                    <a:pt x="0" y="19009"/>
                    <a:pt x="1080" y="20243"/>
                    <a:pt x="2520" y="20706"/>
                  </a:cubicBezTo>
                  <a:cubicBezTo>
                    <a:pt x="3960" y="21169"/>
                    <a:pt x="5760" y="20860"/>
                    <a:pt x="7560" y="19318"/>
                  </a:cubicBezTo>
                  <a:cubicBezTo>
                    <a:pt x="9360" y="17775"/>
                    <a:pt x="11160" y="14998"/>
                    <a:pt x="12420" y="12529"/>
                  </a:cubicBezTo>
                  <a:cubicBezTo>
                    <a:pt x="13680" y="10060"/>
                    <a:pt x="14400" y="7900"/>
                    <a:pt x="14760" y="7592"/>
                  </a:cubicBezTo>
                  <a:cubicBezTo>
                    <a:pt x="15120" y="7283"/>
                    <a:pt x="15120" y="8826"/>
                    <a:pt x="15120" y="10369"/>
                  </a:cubicBezTo>
                  <a:cubicBezTo>
                    <a:pt x="15120" y="11912"/>
                    <a:pt x="15120" y="13455"/>
                    <a:pt x="16200" y="14843"/>
                  </a:cubicBezTo>
                  <a:cubicBezTo>
                    <a:pt x="17280" y="16232"/>
                    <a:pt x="19440" y="17466"/>
                    <a:pt x="21600" y="187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169650" y="5611157"/>
              <a:ext cx="171450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5105"/>
                  </a:moveTo>
                  <a:cubicBezTo>
                    <a:pt x="0" y="3305"/>
                    <a:pt x="0" y="1505"/>
                    <a:pt x="667" y="1145"/>
                  </a:cubicBezTo>
                  <a:cubicBezTo>
                    <a:pt x="1333" y="785"/>
                    <a:pt x="2667" y="1865"/>
                    <a:pt x="3600" y="4565"/>
                  </a:cubicBezTo>
                  <a:cubicBezTo>
                    <a:pt x="4533" y="7265"/>
                    <a:pt x="5067" y="11585"/>
                    <a:pt x="5067" y="14645"/>
                  </a:cubicBezTo>
                  <a:cubicBezTo>
                    <a:pt x="5067" y="17705"/>
                    <a:pt x="4533" y="19505"/>
                    <a:pt x="4133" y="19505"/>
                  </a:cubicBezTo>
                  <a:cubicBezTo>
                    <a:pt x="3733" y="19505"/>
                    <a:pt x="3467" y="17705"/>
                    <a:pt x="3600" y="15005"/>
                  </a:cubicBezTo>
                  <a:cubicBezTo>
                    <a:pt x="3733" y="12305"/>
                    <a:pt x="4267" y="8705"/>
                    <a:pt x="4800" y="6005"/>
                  </a:cubicBezTo>
                  <a:cubicBezTo>
                    <a:pt x="5333" y="3305"/>
                    <a:pt x="5867" y="1505"/>
                    <a:pt x="6800" y="605"/>
                  </a:cubicBezTo>
                  <a:cubicBezTo>
                    <a:pt x="7733" y="-295"/>
                    <a:pt x="9067" y="-295"/>
                    <a:pt x="9867" y="1325"/>
                  </a:cubicBezTo>
                  <a:cubicBezTo>
                    <a:pt x="10667" y="2945"/>
                    <a:pt x="10933" y="6185"/>
                    <a:pt x="11200" y="8705"/>
                  </a:cubicBezTo>
                  <a:cubicBezTo>
                    <a:pt x="11467" y="11225"/>
                    <a:pt x="11733" y="13025"/>
                    <a:pt x="12133" y="13025"/>
                  </a:cubicBezTo>
                  <a:cubicBezTo>
                    <a:pt x="12533" y="13025"/>
                    <a:pt x="13067" y="11225"/>
                    <a:pt x="13600" y="9425"/>
                  </a:cubicBezTo>
                  <a:cubicBezTo>
                    <a:pt x="14133" y="7625"/>
                    <a:pt x="14667" y="5825"/>
                    <a:pt x="15733" y="4025"/>
                  </a:cubicBezTo>
                  <a:cubicBezTo>
                    <a:pt x="16800" y="2225"/>
                    <a:pt x="18400" y="425"/>
                    <a:pt x="19200" y="605"/>
                  </a:cubicBezTo>
                  <a:cubicBezTo>
                    <a:pt x="20000" y="785"/>
                    <a:pt x="20000" y="2945"/>
                    <a:pt x="20267" y="6725"/>
                  </a:cubicBezTo>
                  <a:cubicBezTo>
                    <a:pt x="20533" y="10505"/>
                    <a:pt x="21067" y="15905"/>
                    <a:pt x="21600" y="2130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387666" y="5514218"/>
              <a:ext cx="90049" cy="39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82" fill="norm" stroke="1" extrusionOk="0">
                  <a:moveTo>
                    <a:pt x="8540" y="4134"/>
                  </a:moveTo>
                  <a:cubicBezTo>
                    <a:pt x="7033" y="7581"/>
                    <a:pt x="5526" y="11028"/>
                    <a:pt x="4772" y="13728"/>
                  </a:cubicBezTo>
                  <a:cubicBezTo>
                    <a:pt x="4019" y="16428"/>
                    <a:pt x="4019" y="18381"/>
                    <a:pt x="3516" y="19645"/>
                  </a:cubicBezTo>
                  <a:cubicBezTo>
                    <a:pt x="3014" y="20909"/>
                    <a:pt x="2009" y="21483"/>
                    <a:pt x="1256" y="21368"/>
                  </a:cubicBezTo>
                  <a:cubicBezTo>
                    <a:pt x="502" y="21253"/>
                    <a:pt x="0" y="20449"/>
                    <a:pt x="0" y="17864"/>
                  </a:cubicBezTo>
                  <a:cubicBezTo>
                    <a:pt x="0" y="15279"/>
                    <a:pt x="502" y="10913"/>
                    <a:pt x="1507" y="7868"/>
                  </a:cubicBezTo>
                  <a:cubicBezTo>
                    <a:pt x="2512" y="4823"/>
                    <a:pt x="4019" y="3100"/>
                    <a:pt x="5274" y="1951"/>
                  </a:cubicBezTo>
                  <a:cubicBezTo>
                    <a:pt x="6530" y="802"/>
                    <a:pt x="7535" y="228"/>
                    <a:pt x="9293" y="55"/>
                  </a:cubicBezTo>
                  <a:cubicBezTo>
                    <a:pt x="11051" y="-117"/>
                    <a:pt x="13563" y="113"/>
                    <a:pt x="16074" y="802"/>
                  </a:cubicBezTo>
                  <a:cubicBezTo>
                    <a:pt x="18586" y="1492"/>
                    <a:pt x="21098" y="2640"/>
                    <a:pt x="21349" y="3962"/>
                  </a:cubicBezTo>
                  <a:cubicBezTo>
                    <a:pt x="21600" y="5283"/>
                    <a:pt x="19591" y="6777"/>
                    <a:pt x="17330" y="7753"/>
                  </a:cubicBezTo>
                  <a:cubicBezTo>
                    <a:pt x="15070" y="8730"/>
                    <a:pt x="12558" y="9189"/>
                    <a:pt x="10047" y="9419"/>
                  </a:cubicBezTo>
                  <a:cubicBezTo>
                    <a:pt x="7535" y="9649"/>
                    <a:pt x="5023" y="9649"/>
                    <a:pt x="3516" y="9304"/>
                  </a:cubicBezTo>
                  <a:cubicBezTo>
                    <a:pt x="2009" y="8960"/>
                    <a:pt x="1507" y="8270"/>
                    <a:pt x="1758" y="7409"/>
                  </a:cubicBezTo>
                  <a:cubicBezTo>
                    <a:pt x="2009" y="6547"/>
                    <a:pt x="3014" y="5513"/>
                    <a:pt x="4019" y="447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1493500" y="5429175"/>
              <a:ext cx="190500" cy="21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1515"/>
                  </a:moveTo>
                  <a:cubicBezTo>
                    <a:pt x="720" y="668"/>
                    <a:pt x="1440" y="-179"/>
                    <a:pt x="1920" y="33"/>
                  </a:cubicBezTo>
                  <a:cubicBezTo>
                    <a:pt x="2400" y="245"/>
                    <a:pt x="2640" y="1515"/>
                    <a:pt x="2520" y="4586"/>
                  </a:cubicBezTo>
                  <a:cubicBezTo>
                    <a:pt x="2400" y="7656"/>
                    <a:pt x="1920" y="12527"/>
                    <a:pt x="1800" y="15492"/>
                  </a:cubicBezTo>
                  <a:cubicBezTo>
                    <a:pt x="1680" y="18456"/>
                    <a:pt x="1920" y="19515"/>
                    <a:pt x="2760" y="20150"/>
                  </a:cubicBezTo>
                  <a:cubicBezTo>
                    <a:pt x="3600" y="20786"/>
                    <a:pt x="5040" y="20997"/>
                    <a:pt x="6600" y="19833"/>
                  </a:cubicBezTo>
                  <a:cubicBezTo>
                    <a:pt x="8160" y="18668"/>
                    <a:pt x="9840" y="16127"/>
                    <a:pt x="11040" y="13797"/>
                  </a:cubicBezTo>
                  <a:cubicBezTo>
                    <a:pt x="12240" y="11468"/>
                    <a:pt x="12960" y="9350"/>
                    <a:pt x="12720" y="8292"/>
                  </a:cubicBezTo>
                  <a:cubicBezTo>
                    <a:pt x="12480" y="7233"/>
                    <a:pt x="11280" y="7233"/>
                    <a:pt x="9600" y="8186"/>
                  </a:cubicBezTo>
                  <a:cubicBezTo>
                    <a:pt x="7920" y="9139"/>
                    <a:pt x="5760" y="11045"/>
                    <a:pt x="4680" y="13056"/>
                  </a:cubicBezTo>
                  <a:cubicBezTo>
                    <a:pt x="3600" y="15068"/>
                    <a:pt x="3600" y="17186"/>
                    <a:pt x="5520" y="18668"/>
                  </a:cubicBezTo>
                  <a:cubicBezTo>
                    <a:pt x="7440" y="20150"/>
                    <a:pt x="11280" y="20997"/>
                    <a:pt x="14280" y="21209"/>
                  </a:cubicBezTo>
                  <a:cubicBezTo>
                    <a:pt x="17280" y="21421"/>
                    <a:pt x="19440" y="20997"/>
                    <a:pt x="21600" y="205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023599" y="5869770"/>
              <a:ext cx="203201" cy="19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2025" y="3948"/>
                    <a:pt x="4050" y="7897"/>
                    <a:pt x="5850" y="11148"/>
                  </a:cubicBezTo>
                  <a:cubicBezTo>
                    <a:pt x="7650" y="14400"/>
                    <a:pt x="9225" y="16955"/>
                    <a:pt x="10462" y="18697"/>
                  </a:cubicBezTo>
                  <a:cubicBezTo>
                    <a:pt x="11700" y="20439"/>
                    <a:pt x="12600" y="21368"/>
                    <a:pt x="13500" y="21484"/>
                  </a:cubicBezTo>
                  <a:cubicBezTo>
                    <a:pt x="14400" y="21600"/>
                    <a:pt x="15300" y="20903"/>
                    <a:pt x="15750" y="18348"/>
                  </a:cubicBezTo>
                  <a:cubicBezTo>
                    <a:pt x="16200" y="15794"/>
                    <a:pt x="16200" y="11381"/>
                    <a:pt x="16200" y="8594"/>
                  </a:cubicBezTo>
                  <a:cubicBezTo>
                    <a:pt x="16200" y="5806"/>
                    <a:pt x="16200" y="4645"/>
                    <a:pt x="17100" y="4413"/>
                  </a:cubicBezTo>
                  <a:cubicBezTo>
                    <a:pt x="18000" y="4181"/>
                    <a:pt x="19800" y="4877"/>
                    <a:pt x="21600" y="557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227935" y="5916515"/>
              <a:ext cx="151266" cy="1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270" fill="norm" stroke="1" extrusionOk="0">
                  <a:moveTo>
                    <a:pt x="14044" y="6766"/>
                  </a:moveTo>
                  <a:cubicBezTo>
                    <a:pt x="13452" y="4766"/>
                    <a:pt x="12860" y="2766"/>
                    <a:pt x="11529" y="1366"/>
                  </a:cubicBezTo>
                  <a:cubicBezTo>
                    <a:pt x="10197" y="-34"/>
                    <a:pt x="8126" y="-834"/>
                    <a:pt x="5907" y="1366"/>
                  </a:cubicBezTo>
                  <a:cubicBezTo>
                    <a:pt x="3687" y="3566"/>
                    <a:pt x="1320" y="8766"/>
                    <a:pt x="433" y="12566"/>
                  </a:cubicBezTo>
                  <a:cubicBezTo>
                    <a:pt x="-455" y="16366"/>
                    <a:pt x="137" y="18766"/>
                    <a:pt x="1172" y="19766"/>
                  </a:cubicBezTo>
                  <a:cubicBezTo>
                    <a:pt x="2208" y="20766"/>
                    <a:pt x="3687" y="20366"/>
                    <a:pt x="5611" y="17766"/>
                  </a:cubicBezTo>
                  <a:cubicBezTo>
                    <a:pt x="7534" y="15166"/>
                    <a:pt x="9901" y="10366"/>
                    <a:pt x="11972" y="9366"/>
                  </a:cubicBezTo>
                  <a:cubicBezTo>
                    <a:pt x="14044" y="8366"/>
                    <a:pt x="15819" y="11166"/>
                    <a:pt x="17298" y="13366"/>
                  </a:cubicBezTo>
                  <a:cubicBezTo>
                    <a:pt x="18778" y="15566"/>
                    <a:pt x="19961" y="17166"/>
                    <a:pt x="21145" y="1876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1372849" y="5922687"/>
              <a:ext cx="228601" cy="12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9" fill="norm" stroke="1" extrusionOk="0">
                  <a:moveTo>
                    <a:pt x="0" y="8013"/>
                  </a:moveTo>
                  <a:cubicBezTo>
                    <a:pt x="600" y="6619"/>
                    <a:pt x="1200" y="5226"/>
                    <a:pt x="2100" y="4703"/>
                  </a:cubicBezTo>
                  <a:cubicBezTo>
                    <a:pt x="3000" y="4181"/>
                    <a:pt x="4200" y="4529"/>
                    <a:pt x="5700" y="5748"/>
                  </a:cubicBezTo>
                  <a:cubicBezTo>
                    <a:pt x="7200" y="6968"/>
                    <a:pt x="9000" y="9058"/>
                    <a:pt x="10100" y="11148"/>
                  </a:cubicBezTo>
                  <a:cubicBezTo>
                    <a:pt x="11200" y="13239"/>
                    <a:pt x="11600" y="15329"/>
                    <a:pt x="11500" y="17071"/>
                  </a:cubicBezTo>
                  <a:cubicBezTo>
                    <a:pt x="11400" y="18813"/>
                    <a:pt x="10800" y="20206"/>
                    <a:pt x="10000" y="20903"/>
                  </a:cubicBezTo>
                  <a:cubicBezTo>
                    <a:pt x="9200" y="21600"/>
                    <a:pt x="8200" y="21600"/>
                    <a:pt x="7600" y="19858"/>
                  </a:cubicBezTo>
                  <a:cubicBezTo>
                    <a:pt x="7000" y="18116"/>
                    <a:pt x="6800" y="14632"/>
                    <a:pt x="7400" y="11497"/>
                  </a:cubicBezTo>
                  <a:cubicBezTo>
                    <a:pt x="8000" y="8361"/>
                    <a:pt x="9400" y="5574"/>
                    <a:pt x="11200" y="3484"/>
                  </a:cubicBezTo>
                  <a:cubicBezTo>
                    <a:pt x="13000" y="1394"/>
                    <a:pt x="15200" y="0"/>
                    <a:pt x="16700" y="0"/>
                  </a:cubicBezTo>
                  <a:cubicBezTo>
                    <a:pt x="18200" y="0"/>
                    <a:pt x="19000" y="1394"/>
                    <a:pt x="19700" y="4877"/>
                  </a:cubicBezTo>
                  <a:cubicBezTo>
                    <a:pt x="20400" y="8361"/>
                    <a:pt x="21000" y="13935"/>
                    <a:pt x="21600" y="1951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1601450" y="5850720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1624406" y="5911733"/>
              <a:ext cx="135795" cy="9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21" fill="norm" stroke="1" extrusionOk="0">
                  <a:moveTo>
                    <a:pt x="21319" y="4676"/>
                  </a:moveTo>
                  <a:cubicBezTo>
                    <a:pt x="16999" y="2838"/>
                    <a:pt x="12679" y="1000"/>
                    <a:pt x="9522" y="310"/>
                  </a:cubicBezTo>
                  <a:cubicBezTo>
                    <a:pt x="6365" y="-379"/>
                    <a:pt x="4371" y="81"/>
                    <a:pt x="2710" y="1689"/>
                  </a:cubicBezTo>
                  <a:cubicBezTo>
                    <a:pt x="1048" y="3298"/>
                    <a:pt x="-281" y="6055"/>
                    <a:pt x="51" y="8812"/>
                  </a:cubicBezTo>
                  <a:cubicBezTo>
                    <a:pt x="384" y="11570"/>
                    <a:pt x="2377" y="14327"/>
                    <a:pt x="5202" y="15017"/>
                  </a:cubicBezTo>
                  <a:cubicBezTo>
                    <a:pt x="8027" y="15706"/>
                    <a:pt x="11682" y="14327"/>
                    <a:pt x="14174" y="12030"/>
                  </a:cubicBezTo>
                  <a:cubicBezTo>
                    <a:pt x="16667" y="9732"/>
                    <a:pt x="17996" y="6515"/>
                    <a:pt x="18494" y="6744"/>
                  </a:cubicBezTo>
                  <a:cubicBezTo>
                    <a:pt x="18993" y="6974"/>
                    <a:pt x="18661" y="10651"/>
                    <a:pt x="18993" y="13638"/>
                  </a:cubicBezTo>
                  <a:cubicBezTo>
                    <a:pt x="19325" y="16625"/>
                    <a:pt x="20322" y="18923"/>
                    <a:pt x="21319" y="2122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1791950" y="5888329"/>
              <a:ext cx="85228" cy="152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084" fill="norm" stroke="1" extrusionOk="0">
                  <a:moveTo>
                    <a:pt x="0" y="7949"/>
                  </a:moveTo>
                  <a:cubicBezTo>
                    <a:pt x="527" y="9408"/>
                    <a:pt x="1054" y="10868"/>
                    <a:pt x="1580" y="12619"/>
                  </a:cubicBezTo>
                  <a:cubicBezTo>
                    <a:pt x="2107" y="14370"/>
                    <a:pt x="2634" y="16414"/>
                    <a:pt x="2898" y="16706"/>
                  </a:cubicBezTo>
                  <a:cubicBezTo>
                    <a:pt x="3161" y="16998"/>
                    <a:pt x="3161" y="15538"/>
                    <a:pt x="4215" y="12765"/>
                  </a:cubicBezTo>
                  <a:cubicBezTo>
                    <a:pt x="5268" y="9992"/>
                    <a:pt x="7376" y="5906"/>
                    <a:pt x="9483" y="3279"/>
                  </a:cubicBezTo>
                  <a:cubicBezTo>
                    <a:pt x="11590" y="652"/>
                    <a:pt x="13698" y="-516"/>
                    <a:pt x="15805" y="214"/>
                  </a:cubicBezTo>
                  <a:cubicBezTo>
                    <a:pt x="17912" y="943"/>
                    <a:pt x="20020" y="3570"/>
                    <a:pt x="20810" y="7365"/>
                  </a:cubicBezTo>
                  <a:cubicBezTo>
                    <a:pt x="21600" y="11160"/>
                    <a:pt x="21073" y="16122"/>
                    <a:pt x="20546" y="2108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1925400" y="5887689"/>
              <a:ext cx="304701" cy="149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37" fill="norm" stroke="1" extrusionOk="0">
                  <a:moveTo>
                    <a:pt x="3121" y="6371"/>
                  </a:moveTo>
                  <a:cubicBezTo>
                    <a:pt x="3568" y="3708"/>
                    <a:pt x="4015" y="1045"/>
                    <a:pt x="3792" y="306"/>
                  </a:cubicBezTo>
                  <a:cubicBezTo>
                    <a:pt x="3568" y="-434"/>
                    <a:pt x="2674" y="750"/>
                    <a:pt x="1855" y="3856"/>
                  </a:cubicBezTo>
                  <a:cubicBezTo>
                    <a:pt x="1036" y="6963"/>
                    <a:pt x="291" y="11993"/>
                    <a:pt x="67" y="15248"/>
                  </a:cubicBezTo>
                  <a:cubicBezTo>
                    <a:pt x="-156" y="18503"/>
                    <a:pt x="142" y="19982"/>
                    <a:pt x="1483" y="20574"/>
                  </a:cubicBezTo>
                  <a:cubicBezTo>
                    <a:pt x="2823" y="21166"/>
                    <a:pt x="5207" y="20870"/>
                    <a:pt x="7590" y="18503"/>
                  </a:cubicBezTo>
                  <a:cubicBezTo>
                    <a:pt x="9974" y="16136"/>
                    <a:pt x="12357" y="11698"/>
                    <a:pt x="13623" y="8739"/>
                  </a:cubicBezTo>
                  <a:cubicBezTo>
                    <a:pt x="14890" y="5780"/>
                    <a:pt x="15038" y="4300"/>
                    <a:pt x="14964" y="2821"/>
                  </a:cubicBezTo>
                  <a:cubicBezTo>
                    <a:pt x="14890" y="1341"/>
                    <a:pt x="14592" y="-138"/>
                    <a:pt x="13549" y="10"/>
                  </a:cubicBezTo>
                  <a:cubicBezTo>
                    <a:pt x="12506" y="158"/>
                    <a:pt x="10718" y="1933"/>
                    <a:pt x="9750" y="4300"/>
                  </a:cubicBezTo>
                  <a:cubicBezTo>
                    <a:pt x="8782" y="6667"/>
                    <a:pt x="8633" y="9626"/>
                    <a:pt x="9303" y="11845"/>
                  </a:cubicBezTo>
                  <a:cubicBezTo>
                    <a:pt x="9974" y="14065"/>
                    <a:pt x="11463" y="15544"/>
                    <a:pt x="13623" y="16136"/>
                  </a:cubicBezTo>
                  <a:cubicBezTo>
                    <a:pt x="15783" y="16728"/>
                    <a:pt x="18614" y="16432"/>
                    <a:pt x="21444" y="1613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6223000" y="6688920"/>
              <a:ext cx="59118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400"/>
                  </a:moveTo>
                  <a:cubicBezTo>
                    <a:pt x="240" y="5867"/>
                    <a:pt x="479" y="5333"/>
                    <a:pt x="750" y="5200"/>
                  </a:cubicBezTo>
                  <a:cubicBezTo>
                    <a:pt x="1021" y="5067"/>
                    <a:pt x="1322" y="5333"/>
                    <a:pt x="1640" y="5467"/>
                  </a:cubicBezTo>
                  <a:cubicBezTo>
                    <a:pt x="1957" y="5600"/>
                    <a:pt x="2289" y="5600"/>
                    <a:pt x="2583" y="5600"/>
                  </a:cubicBezTo>
                  <a:cubicBezTo>
                    <a:pt x="2877" y="5600"/>
                    <a:pt x="3132" y="5600"/>
                    <a:pt x="3407" y="5333"/>
                  </a:cubicBezTo>
                  <a:cubicBezTo>
                    <a:pt x="3681" y="5067"/>
                    <a:pt x="3975" y="4533"/>
                    <a:pt x="4288" y="4000"/>
                  </a:cubicBezTo>
                  <a:cubicBezTo>
                    <a:pt x="4602" y="3467"/>
                    <a:pt x="4934" y="2933"/>
                    <a:pt x="5220" y="2533"/>
                  </a:cubicBezTo>
                  <a:cubicBezTo>
                    <a:pt x="5506" y="2133"/>
                    <a:pt x="5746" y="1867"/>
                    <a:pt x="6001" y="1600"/>
                  </a:cubicBezTo>
                  <a:cubicBezTo>
                    <a:pt x="6256" y="1333"/>
                    <a:pt x="6527" y="1067"/>
                    <a:pt x="6806" y="800"/>
                  </a:cubicBezTo>
                  <a:cubicBezTo>
                    <a:pt x="7084" y="533"/>
                    <a:pt x="7370" y="267"/>
                    <a:pt x="7664" y="133"/>
                  </a:cubicBezTo>
                  <a:cubicBezTo>
                    <a:pt x="7958" y="0"/>
                    <a:pt x="8260" y="0"/>
                    <a:pt x="8565" y="0"/>
                  </a:cubicBezTo>
                  <a:cubicBezTo>
                    <a:pt x="8870" y="0"/>
                    <a:pt x="9180" y="0"/>
                    <a:pt x="9497" y="0"/>
                  </a:cubicBezTo>
                  <a:cubicBezTo>
                    <a:pt x="9814" y="0"/>
                    <a:pt x="10139" y="0"/>
                    <a:pt x="10460" y="0"/>
                  </a:cubicBezTo>
                  <a:cubicBezTo>
                    <a:pt x="10781" y="0"/>
                    <a:pt x="11098" y="0"/>
                    <a:pt x="11426" y="133"/>
                  </a:cubicBezTo>
                  <a:cubicBezTo>
                    <a:pt x="11755" y="267"/>
                    <a:pt x="12095" y="533"/>
                    <a:pt x="12354" y="800"/>
                  </a:cubicBezTo>
                  <a:cubicBezTo>
                    <a:pt x="12614" y="1067"/>
                    <a:pt x="12791" y="1333"/>
                    <a:pt x="13050" y="1600"/>
                  </a:cubicBezTo>
                  <a:cubicBezTo>
                    <a:pt x="13310" y="1867"/>
                    <a:pt x="13650" y="2133"/>
                    <a:pt x="13994" y="2533"/>
                  </a:cubicBezTo>
                  <a:cubicBezTo>
                    <a:pt x="14338" y="2933"/>
                    <a:pt x="14686" y="3467"/>
                    <a:pt x="15030" y="4133"/>
                  </a:cubicBezTo>
                  <a:cubicBezTo>
                    <a:pt x="15374" y="4800"/>
                    <a:pt x="15715" y="5600"/>
                    <a:pt x="16051" y="6267"/>
                  </a:cubicBezTo>
                  <a:cubicBezTo>
                    <a:pt x="16388" y="6933"/>
                    <a:pt x="16720" y="7467"/>
                    <a:pt x="17037" y="8133"/>
                  </a:cubicBezTo>
                  <a:cubicBezTo>
                    <a:pt x="17354" y="8800"/>
                    <a:pt x="17656" y="9600"/>
                    <a:pt x="17946" y="10267"/>
                  </a:cubicBezTo>
                  <a:cubicBezTo>
                    <a:pt x="18236" y="10933"/>
                    <a:pt x="18514" y="11467"/>
                    <a:pt x="18847" y="12267"/>
                  </a:cubicBezTo>
                  <a:cubicBezTo>
                    <a:pt x="19179" y="13067"/>
                    <a:pt x="19566" y="14133"/>
                    <a:pt x="19960" y="15333"/>
                  </a:cubicBezTo>
                  <a:cubicBezTo>
                    <a:pt x="20355" y="16533"/>
                    <a:pt x="20757" y="17867"/>
                    <a:pt x="21032" y="18933"/>
                  </a:cubicBezTo>
                  <a:cubicBezTo>
                    <a:pt x="21306" y="20000"/>
                    <a:pt x="21453" y="2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6271249" y="7099554"/>
              <a:ext cx="28830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08" fill="norm" stroke="1" extrusionOk="0">
                  <a:moveTo>
                    <a:pt x="5393" y="292"/>
                  </a:moveTo>
                  <a:cubicBezTo>
                    <a:pt x="5866" y="3794"/>
                    <a:pt x="6339" y="7297"/>
                    <a:pt x="6103" y="10508"/>
                  </a:cubicBezTo>
                  <a:cubicBezTo>
                    <a:pt x="5866" y="13719"/>
                    <a:pt x="4920" y="16638"/>
                    <a:pt x="4132" y="18535"/>
                  </a:cubicBezTo>
                  <a:cubicBezTo>
                    <a:pt x="3344" y="20432"/>
                    <a:pt x="2713" y="21308"/>
                    <a:pt x="2082" y="21308"/>
                  </a:cubicBezTo>
                  <a:cubicBezTo>
                    <a:pt x="1452" y="21308"/>
                    <a:pt x="821" y="20432"/>
                    <a:pt x="427" y="19265"/>
                  </a:cubicBezTo>
                  <a:cubicBezTo>
                    <a:pt x="33" y="18097"/>
                    <a:pt x="-125" y="16638"/>
                    <a:pt x="111" y="14303"/>
                  </a:cubicBezTo>
                  <a:cubicBezTo>
                    <a:pt x="348" y="11967"/>
                    <a:pt x="979" y="8757"/>
                    <a:pt x="3817" y="6130"/>
                  </a:cubicBezTo>
                  <a:cubicBezTo>
                    <a:pt x="6655" y="3503"/>
                    <a:pt x="11700" y="1459"/>
                    <a:pt x="15011" y="584"/>
                  </a:cubicBezTo>
                  <a:cubicBezTo>
                    <a:pt x="18322" y="-292"/>
                    <a:pt x="19898" y="0"/>
                    <a:pt x="21475" y="29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6601883" y="6983940"/>
              <a:ext cx="160868" cy="15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1137" y="5727"/>
                  </a:moveTo>
                  <a:cubicBezTo>
                    <a:pt x="1421" y="4267"/>
                    <a:pt x="1705" y="2808"/>
                    <a:pt x="2842" y="1786"/>
                  </a:cubicBezTo>
                  <a:cubicBezTo>
                    <a:pt x="3979" y="765"/>
                    <a:pt x="5968" y="181"/>
                    <a:pt x="7674" y="35"/>
                  </a:cubicBezTo>
                  <a:cubicBezTo>
                    <a:pt x="9379" y="-111"/>
                    <a:pt x="10800" y="181"/>
                    <a:pt x="11653" y="1203"/>
                  </a:cubicBezTo>
                  <a:cubicBezTo>
                    <a:pt x="12505" y="2224"/>
                    <a:pt x="12789" y="3975"/>
                    <a:pt x="11226" y="7040"/>
                  </a:cubicBezTo>
                  <a:cubicBezTo>
                    <a:pt x="9663" y="10105"/>
                    <a:pt x="6253" y="14484"/>
                    <a:pt x="3837" y="17111"/>
                  </a:cubicBezTo>
                  <a:cubicBezTo>
                    <a:pt x="1421" y="19738"/>
                    <a:pt x="0" y="20613"/>
                    <a:pt x="0" y="21051"/>
                  </a:cubicBezTo>
                  <a:cubicBezTo>
                    <a:pt x="0" y="21489"/>
                    <a:pt x="1421" y="21489"/>
                    <a:pt x="5258" y="20467"/>
                  </a:cubicBezTo>
                  <a:cubicBezTo>
                    <a:pt x="9095" y="19446"/>
                    <a:pt x="15347" y="17403"/>
                    <a:pt x="21600" y="1535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6389011" y="6859907"/>
              <a:ext cx="157840" cy="18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08" fill="norm" stroke="1" extrusionOk="0">
                  <a:moveTo>
                    <a:pt x="3332" y="7417"/>
                  </a:moveTo>
                  <a:cubicBezTo>
                    <a:pt x="3044" y="10117"/>
                    <a:pt x="2756" y="12817"/>
                    <a:pt x="2180" y="14781"/>
                  </a:cubicBezTo>
                  <a:cubicBezTo>
                    <a:pt x="1604" y="16744"/>
                    <a:pt x="740" y="17972"/>
                    <a:pt x="308" y="17726"/>
                  </a:cubicBezTo>
                  <a:cubicBezTo>
                    <a:pt x="-124" y="17481"/>
                    <a:pt x="-124" y="15763"/>
                    <a:pt x="452" y="12940"/>
                  </a:cubicBezTo>
                  <a:cubicBezTo>
                    <a:pt x="1028" y="10117"/>
                    <a:pt x="2180" y="6190"/>
                    <a:pt x="3332" y="3735"/>
                  </a:cubicBezTo>
                  <a:cubicBezTo>
                    <a:pt x="4484" y="1281"/>
                    <a:pt x="5636" y="299"/>
                    <a:pt x="6932" y="53"/>
                  </a:cubicBezTo>
                  <a:cubicBezTo>
                    <a:pt x="8228" y="-192"/>
                    <a:pt x="9668" y="299"/>
                    <a:pt x="11972" y="3735"/>
                  </a:cubicBezTo>
                  <a:cubicBezTo>
                    <a:pt x="14276" y="7172"/>
                    <a:pt x="17444" y="13553"/>
                    <a:pt x="19172" y="16990"/>
                  </a:cubicBezTo>
                  <a:cubicBezTo>
                    <a:pt x="20900" y="20426"/>
                    <a:pt x="21188" y="20917"/>
                    <a:pt x="21476" y="214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7029449" y="7063933"/>
              <a:ext cx="1905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320" y="11918"/>
                    <a:pt x="8640" y="3818"/>
                    <a:pt x="12240" y="1118"/>
                  </a:cubicBezTo>
                  <a:cubicBezTo>
                    <a:pt x="15840" y="-1582"/>
                    <a:pt x="1872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7035800" y="7190570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7715250" y="6986352"/>
              <a:ext cx="38100" cy="248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3354"/>
                  </a:moveTo>
                  <a:cubicBezTo>
                    <a:pt x="1200" y="1902"/>
                    <a:pt x="2400" y="450"/>
                    <a:pt x="4800" y="87"/>
                  </a:cubicBezTo>
                  <a:cubicBezTo>
                    <a:pt x="7200" y="-276"/>
                    <a:pt x="10800" y="450"/>
                    <a:pt x="13200" y="3082"/>
                  </a:cubicBezTo>
                  <a:cubicBezTo>
                    <a:pt x="15600" y="5714"/>
                    <a:pt x="16800" y="10252"/>
                    <a:pt x="18000" y="13610"/>
                  </a:cubicBezTo>
                  <a:cubicBezTo>
                    <a:pt x="19200" y="16968"/>
                    <a:pt x="20400" y="19146"/>
                    <a:pt x="21600" y="2132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7537450" y="7296997"/>
              <a:ext cx="546100" cy="8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20925"/>
                  </a:moveTo>
                  <a:cubicBezTo>
                    <a:pt x="1674" y="16710"/>
                    <a:pt x="3349" y="12496"/>
                    <a:pt x="5651" y="9071"/>
                  </a:cubicBezTo>
                  <a:cubicBezTo>
                    <a:pt x="7953" y="5647"/>
                    <a:pt x="10884" y="3013"/>
                    <a:pt x="13312" y="1432"/>
                  </a:cubicBezTo>
                  <a:cubicBezTo>
                    <a:pt x="15740" y="-148"/>
                    <a:pt x="17665" y="-675"/>
                    <a:pt x="18963" y="1169"/>
                  </a:cubicBezTo>
                  <a:cubicBezTo>
                    <a:pt x="20260" y="3013"/>
                    <a:pt x="20930" y="7227"/>
                    <a:pt x="21600" y="11442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7382651" y="7470144"/>
              <a:ext cx="97649" cy="27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424" fill="norm" stroke="1" extrusionOk="0">
                  <a:moveTo>
                    <a:pt x="19410" y="1935"/>
                  </a:moveTo>
                  <a:cubicBezTo>
                    <a:pt x="18510" y="1123"/>
                    <a:pt x="17610" y="311"/>
                    <a:pt x="16035" y="68"/>
                  </a:cubicBezTo>
                  <a:cubicBezTo>
                    <a:pt x="14460" y="-176"/>
                    <a:pt x="12210" y="149"/>
                    <a:pt x="9060" y="2504"/>
                  </a:cubicBezTo>
                  <a:cubicBezTo>
                    <a:pt x="5910" y="4859"/>
                    <a:pt x="1860" y="9244"/>
                    <a:pt x="510" y="12573"/>
                  </a:cubicBezTo>
                  <a:cubicBezTo>
                    <a:pt x="-840" y="15902"/>
                    <a:pt x="510" y="18176"/>
                    <a:pt x="4335" y="19475"/>
                  </a:cubicBezTo>
                  <a:cubicBezTo>
                    <a:pt x="8160" y="20774"/>
                    <a:pt x="14460" y="21099"/>
                    <a:pt x="20760" y="2142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547985" y="7538690"/>
              <a:ext cx="91066" cy="139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954" fill="norm" stroke="1" extrusionOk="0">
                  <a:moveTo>
                    <a:pt x="6393" y="4934"/>
                  </a:moveTo>
                  <a:cubicBezTo>
                    <a:pt x="5411" y="8111"/>
                    <a:pt x="4429" y="11287"/>
                    <a:pt x="3447" y="14305"/>
                  </a:cubicBezTo>
                  <a:cubicBezTo>
                    <a:pt x="2465" y="17323"/>
                    <a:pt x="1484" y="20181"/>
                    <a:pt x="747" y="20817"/>
                  </a:cubicBezTo>
                  <a:cubicBezTo>
                    <a:pt x="11" y="21452"/>
                    <a:pt x="-480" y="19864"/>
                    <a:pt x="747" y="16528"/>
                  </a:cubicBezTo>
                  <a:cubicBezTo>
                    <a:pt x="1975" y="13193"/>
                    <a:pt x="4920" y="8111"/>
                    <a:pt x="7865" y="4776"/>
                  </a:cubicBezTo>
                  <a:cubicBezTo>
                    <a:pt x="10811" y="1440"/>
                    <a:pt x="13756" y="-148"/>
                    <a:pt x="15720" y="11"/>
                  </a:cubicBezTo>
                  <a:cubicBezTo>
                    <a:pt x="17684" y="170"/>
                    <a:pt x="18665" y="2076"/>
                    <a:pt x="19402" y="5728"/>
                  </a:cubicBezTo>
                  <a:cubicBezTo>
                    <a:pt x="20138" y="9381"/>
                    <a:pt x="20629" y="14781"/>
                    <a:pt x="21120" y="201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715249" y="755252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899400" y="7489020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7969250" y="7447891"/>
              <a:ext cx="107390" cy="23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03" fill="norm" stroke="1" extrusionOk="0">
                  <a:moveTo>
                    <a:pt x="0" y="840"/>
                  </a:moveTo>
                  <a:cubicBezTo>
                    <a:pt x="1662" y="271"/>
                    <a:pt x="3323" y="-297"/>
                    <a:pt x="6646" y="177"/>
                  </a:cubicBezTo>
                  <a:cubicBezTo>
                    <a:pt x="9969" y="650"/>
                    <a:pt x="14954" y="2166"/>
                    <a:pt x="17862" y="4914"/>
                  </a:cubicBezTo>
                  <a:cubicBezTo>
                    <a:pt x="20769" y="7661"/>
                    <a:pt x="21600" y="11640"/>
                    <a:pt x="20769" y="14482"/>
                  </a:cubicBezTo>
                  <a:cubicBezTo>
                    <a:pt x="19938" y="17324"/>
                    <a:pt x="17446" y="19029"/>
                    <a:pt x="15162" y="19977"/>
                  </a:cubicBezTo>
                  <a:cubicBezTo>
                    <a:pt x="12877" y="20924"/>
                    <a:pt x="10800" y="21114"/>
                    <a:pt x="8723" y="2130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380870" y="7022208"/>
              <a:ext cx="255130" cy="311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478" fill="norm" stroke="1" extrusionOk="0">
                  <a:moveTo>
                    <a:pt x="15626" y="1538"/>
                  </a:moveTo>
                  <a:cubicBezTo>
                    <a:pt x="16340" y="809"/>
                    <a:pt x="17054" y="79"/>
                    <a:pt x="17054" y="6"/>
                  </a:cubicBezTo>
                  <a:cubicBezTo>
                    <a:pt x="17054" y="-67"/>
                    <a:pt x="16340" y="517"/>
                    <a:pt x="13662" y="1976"/>
                  </a:cubicBezTo>
                  <a:cubicBezTo>
                    <a:pt x="10985" y="3436"/>
                    <a:pt x="6343" y="5771"/>
                    <a:pt x="3666" y="7157"/>
                  </a:cubicBezTo>
                  <a:cubicBezTo>
                    <a:pt x="988" y="8544"/>
                    <a:pt x="274" y="8982"/>
                    <a:pt x="363" y="9419"/>
                  </a:cubicBezTo>
                  <a:cubicBezTo>
                    <a:pt x="453" y="9857"/>
                    <a:pt x="1345" y="10295"/>
                    <a:pt x="3130" y="10514"/>
                  </a:cubicBezTo>
                  <a:cubicBezTo>
                    <a:pt x="4915" y="10733"/>
                    <a:pt x="7593" y="10733"/>
                    <a:pt x="9467" y="10952"/>
                  </a:cubicBezTo>
                  <a:cubicBezTo>
                    <a:pt x="11342" y="11171"/>
                    <a:pt x="12413" y="11609"/>
                    <a:pt x="12591" y="12119"/>
                  </a:cubicBezTo>
                  <a:cubicBezTo>
                    <a:pt x="12770" y="12630"/>
                    <a:pt x="12056" y="13214"/>
                    <a:pt x="10181" y="14236"/>
                  </a:cubicBezTo>
                  <a:cubicBezTo>
                    <a:pt x="8307" y="15257"/>
                    <a:pt x="5272" y="16717"/>
                    <a:pt x="3219" y="17884"/>
                  </a:cubicBezTo>
                  <a:cubicBezTo>
                    <a:pt x="1167" y="19052"/>
                    <a:pt x="96" y="19928"/>
                    <a:pt x="6" y="20511"/>
                  </a:cubicBezTo>
                  <a:cubicBezTo>
                    <a:pt x="-83" y="21095"/>
                    <a:pt x="810" y="21387"/>
                    <a:pt x="3219" y="21460"/>
                  </a:cubicBezTo>
                  <a:cubicBezTo>
                    <a:pt x="5629" y="21533"/>
                    <a:pt x="9557" y="21387"/>
                    <a:pt x="12859" y="21022"/>
                  </a:cubicBezTo>
                  <a:cubicBezTo>
                    <a:pt x="16162" y="20657"/>
                    <a:pt x="18839" y="20074"/>
                    <a:pt x="21517" y="1949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764725" y="6936714"/>
              <a:ext cx="137976" cy="355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464" fill="norm" stroke="1" extrusionOk="0">
                  <a:moveTo>
                    <a:pt x="21333" y="1526"/>
                  </a:moveTo>
                  <a:cubicBezTo>
                    <a:pt x="21333" y="886"/>
                    <a:pt x="21333" y="247"/>
                    <a:pt x="20351" y="56"/>
                  </a:cubicBezTo>
                  <a:cubicBezTo>
                    <a:pt x="19369" y="-136"/>
                    <a:pt x="17406" y="120"/>
                    <a:pt x="14133" y="1653"/>
                  </a:cubicBezTo>
                  <a:cubicBezTo>
                    <a:pt x="10860" y="3187"/>
                    <a:pt x="6278" y="5999"/>
                    <a:pt x="3497" y="8811"/>
                  </a:cubicBezTo>
                  <a:cubicBezTo>
                    <a:pt x="715" y="11623"/>
                    <a:pt x="-267" y="14434"/>
                    <a:pt x="60" y="16415"/>
                  </a:cubicBezTo>
                  <a:cubicBezTo>
                    <a:pt x="388" y="18397"/>
                    <a:pt x="2024" y="19547"/>
                    <a:pt x="3824" y="20250"/>
                  </a:cubicBezTo>
                  <a:cubicBezTo>
                    <a:pt x="5624" y="20953"/>
                    <a:pt x="7588" y="21208"/>
                    <a:pt x="9551" y="2146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921750" y="7076270"/>
              <a:ext cx="152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600" y="4600"/>
                    <a:pt x="13200" y="9200"/>
                    <a:pt x="16800" y="12800"/>
                  </a:cubicBezTo>
                  <a:cubicBezTo>
                    <a:pt x="20400" y="16400"/>
                    <a:pt x="21000" y="19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890000" y="7009741"/>
              <a:ext cx="215900" cy="352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21600" y="569"/>
                  </a:moveTo>
                  <a:cubicBezTo>
                    <a:pt x="20753" y="184"/>
                    <a:pt x="19906" y="-202"/>
                    <a:pt x="18953" y="119"/>
                  </a:cubicBezTo>
                  <a:cubicBezTo>
                    <a:pt x="18000" y="441"/>
                    <a:pt x="16941" y="1469"/>
                    <a:pt x="14929" y="3784"/>
                  </a:cubicBezTo>
                  <a:cubicBezTo>
                    <a:pt x="12918" y="6098"/>
                    <a:pt x="9953" y="9698"/>
                    <a:pt x="7306" y="12848"/>
                  </a:cubicBezTo>
                  <a:cubicBezTo>
                    <a:pt x="4659" y="15998"/>
                    <a:pt x="2329" y="18698"/>
                    <a:pt x="0" y="2139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112250" y="7228670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9128865" y="7133420"/>
              <a:ext cx="43529" cy="3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3" h="19964" fill="norm" stroke="1" extrusionOk="0">
                  <a:moveTo>
                    <a:pt x="9532" y="7200"/>
                  </a:moveTo>
                  <a:cubicBezTo>
                    <a:pt x="5776" y="3600"/>
                    <a:pt x="2019" y="0"/>
                    <a:pt x="611" y="1200"/>
                  </a:cubicBezTo>
                  <a:cubicBezTo>
                    <a:pt x="-798" y="2400"/>
                    <a:pt x="141" y="8400"/>
                    <a:pt x="4367" y="13200"/>
                  </a:cubicBezTo>
                  <a:cubicBezTo>
                    <a:pt x="8593" y="18000"/>
                    <a:pt x="16106" y="21600"/>
                    <a:pt x="18454" y="19200"/>
                  </a:cubicBezTo>
                  <a:cubicBezTo>
                    <a:pt x="20802" y="16800"/>
                    <a:pt x="17985" y="8400"/>
                    <a:pt x="14228" y="4200"/>
                  </a:cubicBezTo>
                  <a:cubicBezTo>
                    <a:pt x="10472" y="0"/>
                    <a:pt x="5776" y="0"/>
                    <a:pt x="108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378950" y="7152470"/>
              <a:ext cx="2095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5840"/>
                    <a:pt x="1309" y="10080"/>
                    <a:pt x="4909" y="6480"/>
                  </a:cubicBezTo>
                  <a:cubicBezTo>
                    <a:pt x="8509" y="2880"/>
                    <a:pt x="1505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9639300" y="7062178"/>
              <a:ext cx="139700" cy="22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161"/>
                  </a:moveTo>
                  <a:cubicBezTo>
                    <a:pt x="0" y="1950"/>
                    <a:pt x="0" y="738"/>
                    <a:pt x="818" y="234"/>
                  </a:cubicBezTo>
                  <a:cubicBezTo>
                    <a:pt x="1636" y="-271"/>
                    <a:pt x="3273" y="-69"/>
                    <a:pt x="5891" y="1950"/>
                  </a:cubicBezTo>
                  <a:cubicBezTo>
                    <a:pt x="8509" y="3968"/>
                    <a:pt x="12109" y="7804"/>
                    <a:pt x="14891" y="11336"/>
                  </a:cubicBezTo>
                  <a:cubicBezTo>
                    <a:pt x="17673" y="14869"/>
                    <a:pt x="19636" y="18099"/>
                    <a:pt x="21600" y="2132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582150" y="7061970"/>
              <a:ext cx="241300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117"/>
                  </a:moveTo>
                  <a:cubicBezTo>
                    <a:pt x="20653" y="-38"/>
                    <a:pt x="19705" y="-192"/>
                    <a:pt x="18189" y="734"/>
                  </a:cubicBezTo>
                  <a:cubicBezTo>
                    <a:pt x="16674" y="1659"/>
                    <a:pt x="14589" y="3665"/>
                    <a:pt x="11842" y="6674"/>
                  </a:cubicBezTo>
                  <a:cubicBezTo>
                    <a:pt x="9095" y="9682"/>
                    <a:pt x="5684" y="13694"/>
                    <a:pt x="3600" y="16317"/>
                  </a:cubicBezTo>
                  <a:cubicBezTo>
                    <a:pt x="1516" y="18939"/>
                    <a:pt x="758" y="20174"/>
                    <a:pt x="0" y="2140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9820569" y="7205190"/>
              <a:ext cx="104481" cy="14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169" fill="norm" stroke="1" extrusionOk="0">
                  <a:moveTo>
                    <a:pt x="1884" y="10986"/>
                  </a:moveTo>
                  <a:cubicBezTo>
                    <a:pt x="2316" y="12864"/>
                    <a:pt x="2748" y="14742"/>
                    <a:pt x="2316" y="16777"/>
                  </a:cubicBezTo>
                  <a:cubicBezTo>
                    <a:pt x="1884" y="18812"/>
                    <a:pt x="588" y="21003"/>
                    <a:pt x="156" y="21159"/>
                  </a:cubicBezTo>
                  <a:cubicBezTo>
                    <a:pt x="-276" y="21316"/>
                    <a:pt x="156" y="19438"/>
                    <a:pt x="1884" y="16151"/>
                  </a:cubicBezTo>
                  <a:cubicBezTo>
                    <a:pt x="3612" y="12864"/>
                    <a:pt x="6636" y="8168"/>
                    <a:pt x="8796" y="5194"/>
                  </a:cubicBezTo>
                  <a:cubicBezTo>
                    <a:pt x="10956" y="2220"/>
                    <a:pt x="12252" y="968"/>
                    <a:pt x="13980" y="342"/>
                  </a:cubicBezTo>
                  <a:cubicBezTo>
                    <a:pt x="15708" y="-284"/>
                    <a:pt x="17868" y="-284"/>
                    <a:pt x="19164" y="2377"/>
                  </a:cubicBezTo>
                  <a:cubicBezTo>
                    <a:pt x="20460" y="5038"/>
                    <a:pt x="20892" y="10359"/>
                    <a:pt x="21324" y="1568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9671049" y="6952943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4600" y="521"/>
                    <a:pt x="9200" y="-1443"/>
                    <a:pt x="12800" y="1502"/>
                  </a:cubicBezTo>
                  <a:cubicBezTo>
                    <a:pt x="16400" y="4448"/>
                    <a:pt x="1900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039350" y="6961970"/>
              <a:ext cx="137745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0" y="0"/>
                  </a:moveTo>
                  <a:cubicBezTo>
                    <a:pt x="4582" y="626"/>
                    <a:pt x="9164" y="1252"/>
                    <a:pt x="13255" y="2870"/>
                  </a:cubicBezTo>
                  <a:cubicBezTo>
                    <a:pt x="17345" y="4487"/>
                    <a:pt x="20945" y="7096"/>
                    <a:pt x="21273" y="9913"/>
                  </a:cubicBezTo>
                  <a:cubicBezTo>
                    <a:pt x="21600" y="12730"/>
                    <a:pt x="18655" y="15757"/>
                    <a:pt x="15709" y="17739"/>
                  </a:cubicBezTo>
                  <a:cubicBezTo>
                    <a:pt x="12764" y="19722"/>
                    <a:pt x="9818" y="20661"/>
                    <a:pt x="6873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0198100" y="6777275"/>
              <a:ext cx="228600" cy="170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4809"/>
                  </a:moveTo>
                  <a:cubicBezTo>
                    <a:pt x="0" y="3492"/>
                    <a:pt x="0" y="2175"/>
                    <a:pt x="500" y="1253"/>
                  </a:cubicBezTo>
                  <a:cubicBezTo>
                    <a:pt x="1000" y="331"/>
                    <a:pt x="2000" y="-196"/>
                    <a:pt x="3700" y="67"/>
                  </a:cubicBezTo>
                  <a:cubicBezTo>
                    <a:pt x="5400" y="331"/>
                    <a:pt x="7800" y="1384"/>
                    <a:pt x="9300" y="2438"/>
                  </a:cubicBezTo>
                  <a:cubicBezTo>
                    <a:pt x="10800" y="3492"/>
                    <a:pt x="11400" y="4545"/>
                    <a:pt x="10800" y="6784"/>
                  </a:cubicBezTo>
                  <a:cubicBezTo>
                    <a:pt x="10200" y="9024"/>
                    <a:pt x="8400" y="12448"/>
                    <a:pt x="6900" y="14555"/>
                  </a:cubicBezTo>
                  <a:cubicBezTo>
                    <a:pt x="5400" y="16663"/>
                    <a:pt x="4200" y="17453"/>
                    <a:pt x="3300" y="18375"/>
                  </a:cubicBezTo>
                  <a:cubicBezTo>
                    <a:pt x="2400" y="19297"/>
                    <a:pt x="1800" y="20350"/>
                    <a:pt x="2300" y="20877"/>
                  </a:cubicBezTo>
                  <a:cubicBezTo>
                    <a:pt x="2800" y="21404"/>
                    <a:pt x="4400" y="21404"/>
                    <a:pt x="7800" y="20745"/>
                  </a:cubicBezTo>
                  <a:cubicBezTo>
                    <a:pt x="11200" y="20087"/>
                    <a:pt x="16400" y="18770"/>
                    <a:pt x="21600" y="174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416800" y="7914470"/>
              <a:ext cx="3746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7100"/>
                    <a:pt x="9031" y="12600"/>
                    <a:pt x="12631" y="9000"/>
                  </a:cubicBezTo>
                  <a:cubicBezTo>
                    <a:pt x="16231" y="5400"/>
                    <a:pt x="1891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7677149" y="7870020"/>
              <a:ext cx="12269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0" y="0"/>
                  </a:moveTo>
                  <a:cubicBezTo>
                    <a:pt x="5492" y="600"/>
                    <a:pt x="10983" y="1200"/>
                    <a:pt x="14644" y="1800"/>
                  </a:cubicBezTo>
                  <a:cubicBezTo>
                    <a:pt x="18305" y="2400"/>
                    <a:pt x="20136" y="3000"/>
                    <a:pt x="20868" y="4050"/>
                  </a:cubicBezTo>
                  <a:cubicBezTo>
                    <a:pt x="21600" y="5100"/>
                    <a:pt x="21234" y="6600"/>
                    <a:pt x="19403" y="9600"/>
                  </a:cubicBezTo>
                  <a:cubicBezTo>
                    <a:pt x="17573" y="12600"/>
                    <a:pt x="14278" y="17100"/>
                    <a:pt x="10983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7915368" y="7868714"/>
              <a:ext cx="111032" cy="1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53" fill="norm" stroke="1" extrusionOk="0">
                  <a:moveTo>
                    <a:pt x="18582" y="155"/>
                  </a:moveTo>
                  <a:cubicBezTo>
                    <a:pt x="15782" y="-96"/>
                    <a:pt x="12982" y="-347"/>
                    <a:pt x="9782" y="2039"/>
                  </a:cubicBezTo>
                  <a:cubicBezTo>
                    <a:pt x="6582" y="4425"/>
                    <a:pt x="2982" y="9448"/>
                    <a:pt x="1182" y="12588"/>
                  </a:cubicBezTo>
                  <a:cubicBezTo>
                    <a:pt x="-618" y="15727"/>
                    <a:pt x="-618" y="16983"/>
                    <a:pt x="2982" y="18113"/>
                  </a:cubicBezTo>
                  <a:cubicBezTo>
                    <a:pt x="6582" y="19244"/>
                    <a:pt x="13782" y="20248"/>
                    <a:pt x="20982" y="212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048383" y="7893456"/>
              <a:ext cx="111367" cy="14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849" fill="norm" stroke="1" extrusionOk="0">
                  <a:moveTo>
                    <a:pt x="21046" y="1162"/>
                  </a:moveTo>
                  <a:cubicBezTo>
                    <a:pt x="19446" y="275"/>
                    <a:pt x="17846" y="-613"/>
                    <a:pt x="14246" y="571"/>
                  </a:cubicBezTo>
                  <a:cubicBezTo>
                    <a:pt x="10646" y="1754"/>
                    <a:pt x="5046" y="5009"/>
                    <a:pt x="2246" y="8264"/>
                  </a:cubicBezTo>
                  <a:cubicBezTo>
                    <a:pt x="-554" y="11519"/>
                    <a:pt x="-554" y="14773"/>
                    <a:pt x="1246" y="17140"/>
                  </a:cubicBezTo>
                  <a:cubicBezTo>
                    <a:pt x="3046" y="19508"/>
                    <a:pt x="6646" y="20987"/>
                    <a:pt x="10246" y="20839"/>
                  </a:cubicBezTo>
                  <a:cubicBezTo>
                    <a:pt x="13846" y="20691"/>
                    <a:pt x="17446" y="18916"/>
                    <a:pt x="19246" y="17140"/>
                  </a:cubicBezTo>
                  <a:cubicBezTo>
                    <a:pt x="21046" y="15365"/>
                    <a:pt x="21046" y="13590"/>
                    <a:pt x="20446" y="12110"/>
                  </a:cubicBezTo>
                  <a:cubicBezTo>
                    <a:pt x="19846" y="10631"/>
                    <a:pt x="18646" y="9447"/>
                    <a:pt x="17246" y="8412"/>
                  </a:cubicBezTo>
                  <a:cubicBezTo>
                    <a:pt x="15846" y="7376"/>
                    <a:pt x="14246" y="6488"/>
                    <a:pt x="13846" y="6192"/>
                  </a:cubicBezTo>
                  <a:cubicBezTo>
                    <a:pt x="13446" y="5897"/>
                    <a:pt x="14246" y="6192"/>
                    <a:pt x="15046" y="648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207921" y="7890017"/>
              <a:ext cx="102113" cy="14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460" fill="norm" stroke="1" extrusionOk="0">
                  <a:moveTo>
                    <a:pt x="3193" y="6434"/>
                  </a:moveTo>
                  <a:cubicBezTo>
                    <a:pt x="3193" y="10190"/>
                    <a:pt x="3193" y="13947"/>
                    <a:pt x="2752" y="16764"/>
                  </a:cubicBezTo>
                  <a:cubicBezTo>
                    <a:pt x="2311" y="19582"/>
                    <a:pt x="1429" y="21460"/>
                    <a:pt x="768" y="21460"/>
                  </a:cubicBezTo>
                  <a:cubicBezTo>
                    <a:pt x="107" y="21460"/>
                    <a:pt x="-334" y="19582"/>
                    <a:pt x="327" y="16138"/>
                  </a:cubicBezTo>
                  <a:cubicBezTo>
                    <a:pt x="988" y="12695"/>
                    <a:pt x="2752" y="7686"/>
                    <a:pt x="4295" y="4556"/>
                  </a:cubicBezTo>
                  <a:cubicBezTo>
                    <a:pt x="5837" y="1425"/>
                    <a:pt x="7160" y="173"/>
                    <a:pt x="9805" y="17"/>
                  </a:cubicBezTo>
                  <a:cubicBezTo>
                    <a:pt x="12450" y="-140"/>
                    <a:pt x="16417" y="799"/>
                    <a:pt x="18621" y="3460"/>
                  </a:cubicBezTo>
                  <a:cubicBezTo>
                    <a:pt x="20825" y="6121"/>
                    <a:pt x="21266" y="10503"/>
                    <a:pt x="21266" y="13634"/>
                  </a:cubicBezTo>
                  <a:cubicBezTo>
                    <a:pt x="21266" y="16764"/>
                    <a:pt x="20825" y="18643"/>
                    <a:pt x="20384" y="2052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370746" y="7858264"/>
              <a:ext cx="50577" cy="18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89" fill="norm" stroke="1" extrusionOk="0">
                  <a:moveTo>
                    <a:pt x="17554" y="5848"/>
                  </a:moveTo>
                  <a:cubicBezTo>
                    <a:pt x="19282" y="4606"/>
                    <a:pt x="21010" y="3365"/>
                    <a:pt x="20578" y="2248"/>
                  </a:cubicBezTo>
                  <a:cubicBezTo>
                    <a:pt x="20146" y="1130"/>
                    <a:pt x="17554" y="137"/>
                    <a:pt x="13666" y="13"/>
                  </a:cubicBezTo>
                  <a:cubicBezTo>
                    <a:pt x="9778" y="-111"/>
                    <a:pt x="4594" y="634"/>
                    <a:pt x="2002" y="1751"/>
                  </a:cubicBezTo>
                  <a:cubicBezTo>
                    <a:pt x="-590" y="2868"/>
                    <a:pt x="-590" y="4358"/>
                    <a:pt x="1570" y="5475"/>
                  </a:cubicBezTo>
                  <a:cubicBezTo>
                    <a:pt x="3730" y="6592"/>
                    <a:pt x="8050" y="7337"/>
                    <a:pt x="12370" y="8951"/>
                  </a:cubicBezTo>
                  <a:cubicBezTo>
                    <a:pt x="16690" y="10565"/>
                    <a:pt x="21010" y="13048"/>
                    <a:pt x="20578" y="15282"/>
                  </a:cubicBezTo>
                  <a:cubicBezTo>
                    <a:pt x="20146" y="17517"/>
                    <a:pt x="14962" y="19503"/>
                    <a:pt x="9778" y="2148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477250" y="7812870"/>
              <a:ext cx="44450" cy="17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13272"/>
                  </a:moveTo>
                  <a:cubicBezTo>
                    <a:pt x="3086" y="14313"/>
                    <a:pt x="6171" y="15354"/>
                    <a:pt x="8229" y="17046"/>
                  </a:cubicBezTo>
                  <a:cubicBezTo>
                    <a:pt x="10286" y="18737"/>
                    <a:pt x="11314" y="21080"/>
                    <a:pt x="11829" y="21340"/>
                  </a:cubicBezTo>
                  <a:cubicBezTo>
                    <a:pt x="12343" y="21600"/>
                    <a:pt x="12343" y="19778"/>
                    <a:pt x="13886" y="15875"/>
                  </a:cubicBezTo>
                  <a:cubicBezTo>
                    <a:pt x="15429" y="11971"/>
                    <a:pt x="18514" y="59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8566149" y="7878487"/>
              <a:ext cx="64110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600" fill="norm" stroke="1" extrusionOk="0">
                  <a:moveTo>
                    <a:pt x="14175" y="2244"/>
                  </a:moveTo>
                  <a:cubicBezTo>
                    <a:pt x="12150" y="1122"/>
                    <a:pt x="10125" y="0"/>
                    <a:pt x="8100" y="0"/>
                  </a:cubicBezTo>
                  <a:cubicBezTo>
                    <a:pt x="6075" y="0"/>
                    <a:pt x="4050" y="1122"/>
                    <a:pt x="3037" y="2384"/>
                  </a:cubicBezTo>
                  <a:cubicBezTo>
                    <a:pt x="2025" y="3647"/>
                    <a:pt x="2025" y="5049"/>
                    <a:pt x="5062" y="6873"/>
                  </a:cubicBezTo>
                  <a:cubicBezTo>
                    <a:pt x="8100" y="8696"/>
                    <a:pt x="14175" y="10940"/>
                    <a:pt x="17550" y="12764"/>
                  </a:cubicBezTo>
                  <a:cubicBezTo>
                    <a:pt x="20925" y="14587"/>
                    <a:pt x="21600" y="15990"/>
                    <a:pt x="18225" y="17392"/>
                  </a:cubicBezTo>
                  <a:cubicBezTo>
                    <a:pt x="14850" y="18795"/>
                    <a:pt x="7425" y="201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8706320" y="7679520"/>
              <a:ext cx="94781" cy="35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33" fill="norm" stroke="1" extrusionOk="0">
                  <a:moveTo>
                    <a:pt x="5653" y="0"/>
                  </a:moveTo>
                  <a:cubicBezTo>
                    <a:pt x="3733" y="4898"/>
                    <a:pt x="1813" y="9795"/>
                    <a:pt x="853" y="12935"/>
                  </a:cubicBezTo>
                  <a:cubicBezTo>
                    <a:pt x="-107" y="16074"/>
                    <a:pt x="-107" y="17456"/>
                    <a:pt x="133" y="18523"/>
                  </a:cubicBezTo>
                  <a:cubicBezTo>
                    <a:pt x="373" y="19591"/>
                    <a:pt x="853" y="20344"/>
                    <a:pt x="2293" y="20847"/>
                  </a:cubicBezTo>
                  <a:cubicBezTo>
                    <a:pt x="3733" y="21349"/>
                    <a:pt x="6133" y="21600"/>
                    <a:pt x="9493" y="20909"/>
                  </a:cubicBezTo>
                  <a:cubicBezTo>
                    <a:pt x="12853" y="20219"/>
                    <a:pt x="17173" y="18586"/>
                    <a:pt x="21493" y="169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8697064" y="7808260"/>
              <a:ext cx="305120" cy="18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3" fill="norm" stroke="1" extrusionOk="0">
                  <a:moveTo>
                    <a:pt x="1959" y="6283"/>
                  </a:moveTo>
                  <a:cubicBezTo>
                    <a:pt x="1065" y="6283"/>
                    <a:pt x="171" y="6283"/>
                    <a:pt x="22" y="6763"/>
                  </a:cubicBezTo>
                  <a:cubicBezTo>
                    <a:pt x="-127" y="7243"/>
                    <a:pt x="469" y="8203"/>
                    <a:pt x="1735" y="8683"/>
                  </a:cubicBezTo>
                  <a:cubicBezTo>
                    <a:pt x="3001" y="9163"/>
                    <a:pt x="4938" y="9163"/>
                    <a:pt x="6353" y="9163"/>
                  </a:cubicBezTo>
                  <a:cubicBezTo>
                    <a:pt x="7768" y="9163"/>
                    <a:pt x="8662" y="9163"/>
                    <a:pt x="9556" y="8923"/>
                  </a:cubicBezTo>
                  <a:cubicBezTo>
                    <a:pt x="10450" y="8683"/>
                    <a:pt x="11343" y="8203"/>
                    <a:pt x="11716" y="7363"/>
                  </a:cubicBezTo>
                  <a:cubicBezTo>
                    <a:pt x="12088" y="6523"/>
                    <a:pt x="11939" y="5323"/>
                    <a:pt x="11269" y="4723"/>
                  </a:cubicBezTo>
                  <a:cubicBezTo>
                    <a:pt x="10599" y="4123"/>
                    <a:pt x="9407" y="4123"/>
                    <a:pt x="8364" y="5323"/>
                  </a:cubicBezTo>
                  <a:cubicBezTo>
                    <a:pt x="7321" y="6523"/>
                    <a:pt x="6427" y="8923"/>
                    <a:pt x="6204" y="11563"/>
                  </a:cubicBezTo>
                  <a:cubicBezTo>
                    <a:pt x="5981" y="14203"/>
                    <a:pt x="6427" y="17083"/>
                    <a:pt x="7023" y="18763"/>
                  </a:cubicBezTo>
                  <a:cubicBezTo>
                    <a:pt x="7619" y="20443"/>
                    <a:pt x="8364" y="20923"/>
                    <a:pt x="9556" y="19963"/>
                  </a:cubicBezTo>
                  <a:cubicBezTo>
                    <a:pt x="10747" y="19003"/>
                    <a:pt x="12386" y="16603"/>
                    <a:pt x="13354" y="14563"/>
                  </a:cubicBezTo>
                  <a:cubicBezTo>
                    <a:pt x="14323" y="12523"/>
                    <a:pt x="14621" y="10843"/>
                    <a:pt x="14770" y="10603"/>
                  </a:cubicBezTo>
                  <a:cubicBezTo>
                    <a:pt x="14919" y="10363"/>
                    <a:pt x="14919" y="11563"/>
                    <a:pt x="14919" y="12883"/>
                  </a:cubicBezTo>
                  <a:cubicBezTo>
                    <a:pt x="14919" y="14203"/>
                    <a:pt x="14919" y="15643"/>
                    <a:pt x="14919" y="16963"/>
                  </a:cubicBezTo>
                  <a:cubicBezTo>
                    <a:pt x="14919" y="18283"/>
                    <a:pt x="14919" y="19483"/>
                    <a:pt x="14919" y="19483"/>
                  </a:cubicBezTo>
                  <a:cubicBezTo>
                    <a:pt x="14919" y="19483"/>
                    <a:pt x="14919" y="18283"/>
                    <a:pt x="15663" y="15043"/>
                  </a:cubicBezTo>
                  <a:cubicBezTo>
                    <a:pt x="16408" y="11803"/>
                    <a:pt x="17898" y="6523"/>
                    <a:pt x="18941" y="3523"/>
                  </a:cubicBezTo>
                  <a:cubicBezTo>
                    <a:pt x="19983" y="523"/>
                    <a:pt x="20579" y="-197"/>
                    <a:pt x="20952" y="43"/>
                  </a:cubicBezTo>
                  <a:cubicBezTo>
                    <a:pt x="21324" y="283"/>
                    <a:pt x="21473" y="1483"/>
                    <a:pt x="21473" y="4723"/>
                  </a:cubicBezTo>
                  <a:cubicBezTo>
                    <a:pt x="21473" y="7963"/>
                    <a:pt x="21324" y="13243"/>
                    <a:pt x="21026" y="16363"/>
                  </a:cubicBezTo>
                  <a:cubicBezTo>
                    <a:pt x="20728" y="19483"/>
                    <a:pt x="20281" y="20443"/>
                    <a:pt x="19834" y="2140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065282" y="7628720"/>
              <a:ext cx="59669" cy="38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44" fill="norm" stroke="1" extrusionOk="0">
                  <a:moveTo>
                    <a:pt x="20996" y="0"/>
                  </a:moveTo>
                  <a:cubicBezTo>
                    <a:pt x="16527" y="3699"/>
                    <a:pt x="12058" y="7399"/>
                    <a:pt x="8334" y="10740"/>
                  </a:cubicBezTo>
                  <a:cubicBezTo>
                    <a:pt x="4610" y="14082"/>
                    <a:pt x="1630" y="17065"/>
                    <a:pt x="513" y="18915"/>
                  </a:cubicBezTo>
                  <a:cubicBezTo>
                    <a:pt x="-604" y="20765"/>
                    <a:pt x="141" y="21481"/>
                    <a:pt x="2375" y="21540"/>
                  </a:cubicBezTo>
                  <a:cubicBezTo>
                    <a:pt x="4610" y="21600"/>
                    <a:pt x="8334" y="21003"/>
                    <a:pt x="12058" y="20407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9029427" y="7806520"/>
              <a:ext cx="203474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0700" fill="norm" stroke="1" extrusionOk="0">
                  <a:moveTo>
                    <a:pt x="2033" y="0"/>
                  </a:moveTo>
                  <a:cubicBezTo>
                    <a:pt x="919" y="7200"/>
                    <a:pt x="-194" y="14400"/>
                    <a:pt x="29" y="18000"/>
                  </a:cubicBezTo>
                  <a:cubicBezTo>
                    <a:pt x="251" y="21600"/>
                    <a:pt x="1810" y="21600"/>
                    <a:pt x="5596" y="18000"/>
                  </a:cubicBezTo>
                  <a:cubicBezTo>
                    <a:pt x="9381" y="14400"/>
                    <a:pt x="15394" y="7200"/>
                    <a:pt x="21406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458450" y="6995422"/>
              <a:ext cx="158650" cy="91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67" fill="norm" stroke="1" extrusionOk="0">
                  <a:moveTo>
                    <a:pt x="0" y="257"/>
                  </a:moveTo>
                  <a:cubicBezTo>
                    <a:pt x="1137" y="109"/>
                    <a:pt x="2274" y="-40"/>
                    <a:pt x="4121" y="10"/>
                  </a:cubicBezTo>
                  <a:cubicBezTo>
                    <a:pt x="5968" y="59"/>
                    <a:pt x="8526" y="307"/>
                    <a:pt x="11368" y="1050"/>
                  </a:cubicBezTo>
                  <a:cubicBezTo>
                    <a:pt x="14211" y="1793"/>
                    <a:pt x="17337" y="3032"/>
                    <a:pt x="17621" y="4245"/>
                  </a:cubicBezTo>
                  <a:cubicBezTo>
                    <a:pt x="17905" y="5459"/>
                    <a:pt x="15347" y="6648"/>
                    <a:pt x="12789" y="7738"/>
                  </a:cubicBezTo>
                  <a:cubicBezTo>
                    <a:pt x="10232" y="8828"/>
                    <a:pt x="7674" y="9819"/>
                    <a:pt x="6679" y="10735"/>
                  </a:cubicBezTo>
                  <a:cubicBezTo>
                    <a:pt x="5684" y="11652"/>
                    <a:pt x="6253" y="12494"/>
                    <a:pt x="8811" y="13386"/>
                  </a:cubicBezTo>
                  <a:cubicBezTo>
                    <a:pt x="11368" y="14277"/>
                    <a:pt x="15916" y="15219"/>
                    <a:pt x="18474" y="15937"/>
                  </a:cubicBezTo>
                  <a:cubicBezTo>
                    <a:pt x="21032" y="16655"/>
                    <a:pt x="21600" y="17151"/>
                    <a:pt x="21174" y="17820"/>
                  </a:cubicBezTo>
                  <a:cubicBezTo>
                    <a:pt x="20747" y="18488"/>
                    <a:pt x="19326" y="19331"/>
                    <a:pt x="17195" y="19950"/>
                  </a:cubicBezTo>
                  <a:cubicBezTo>
                    <a:pt x="15063" y="20569"/>
                    <a:pt x="12221" y="20966"/>
                    <a:pt x="10089" y="21213"/>
                  </a:cubicBezTo>
                  <a:cubicBezTo>
                    <a:pt x="7958" y="21461"/>
                    <a:pt x="6537" y="21560"/>
                    <a:pt x="5542" y="21362"/>
                  </a:cubicBezTo>
                  <a:cubicBezTo>
                    <a:pt x="4547" y="21164"/>
                    <a:pt x="3979" y="20668"/>
                    <a:pt x="3411" y="2017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722760" y="7053274"/>
              <a:ext cx="191146" cy="174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505" fill="norm" stroke="1" extrusionOk="0">
                  <a:moveTo>
                    <a:pt x="11534" y="3442"/>
                  </a:moveTo>
                  <a:cubicBezTo>
                    <a:pt x="11065" y="1952"/>
                    <a:pt x="10595" y="463"/>
                    <a:pt x="9891" y="90"/>
                  </a:cubicBezTo>
                  <a:cubicBezTo>
                    <a:pt x="9186" y="-282"/>
                    <a:pt x="8247" y="463"/>
                    <a:pt x="6604" y="2946"/>
                  </a:cubicBezTo>
                  <a:cubicBezTo>
                    <a:pt x="4960" y="5428"/>
                    <a:pt x="2612" y="9649"/>
                    <a:pt x="1321" y="12752"/>
                  </a:cubicBezTo>
                  <a:cubicBezTo>
                    <a:pt x="30" y="15856"/>
                    <a:pt x="-205" y="17842"/>
                    <a:pt x="147" y="19208"/>
                  </a:cubicBezTo>
                  <a:cubicBezTo>
                    <a:pt x="499" y="20573"/>
                    <a:pt x="1438" y="21318"/>
                    <a:pt x="4843" y="19084"/>
                  </a:cubicBezTo>
                  <a:cubicBezTo>
                    <a:pt x="8247" y="16849"/>
                    <a:pt x="14117" y="11635"/>
                    <a:pt x="17404" y="8532"/>
                  </a:cubicBezTo>
                  <a:cubicBezTo>
                    <a:pt x="20691" y="5428"/>
                    <a:pt x="21395" y="4435"/>
                    <a:pt x="21160" y="4063"/>
                  </a:cubicBezTo>
                  <a:cubicBezTo>
                    <a:pt x="20925" y="3690"/>
                    <a:pt x="19752" y="3939"/>
                    <a:pt x="18225" y="5056"/>
                  </a:cubicBezTo>
                  <a:cubicBezTo>
                    <a:pt x="16699" y="6173"/>
                    <a:pt x="14821" y="8159"/>
                    <a:pt x="13882" y="9897"/>
                  </a:cubicBezTo>
                  <a:cubicBezTo>
                    <a:pt x="12943" y="11635"/>
                    <a:pt x="12943" y="13125"/>
                    <a:pt x="13295" y="14366"/>
                  </a:cubicBezTo>
                  <a:cubicBezTo>
                    <a:pt x="13647" y="15608"/>
                    <a:pt x="14352" y="16601"/>
                    <a:pt x="15291" y="17221"/>
                  </a:cubicBezTo>
                  <a:cubicBezTo>
                    <a:pt x="16230" y="17842"/>
                    <a:pt x="17404" y="18090"/>
                    <a:pt x="18108" y="16601"/>
                  </a:cubicBezTo>
                  <a:cubicBezTo>
                    <a:pt x="18812" y="15111"/>
                    <a:pt x="19047" y="11884"/>
                    <a:pt x="19282" y="8656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960100" y="7057220"/>
              <a:ext cx="285750" cy="163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7477"/>
                  </a:moveTo>
                  <a:cubicBezTo>
                    <a:pt x="480" y="6369"/>
                    <a:pt x="960" y="5262"/>
                    <a:pt x="1760" y="5123"/>
                  </a:cubicBezTo>
                  <a:cubicBezTo>
                    <a:pt x="2560" y="4985"/>
                    <a:pt x="3680" y="5815"/>
                    <a:pt x="4640" y="7892"/>
                  </a:cubicBezTo>
                  <a:cubicBezTo>
                    <a:pt x="5600" y="9969"/>
                    <a:pt x="6400" y="13292"/>
                    <a:pt x="6640" y="15785"/>
                  </a:cubicBezTo>
                  <a:cubicBezTo>
                    <a:pt x="6880" y="18277"/>
                    <a:pt x="6560" y="19938"/>
                    <a:pt x="6000" y="20769"/>
                  </a:cubicBezTo>
                  <a:cubicBezTo>
                    <a:pt x="5440" y="21600"/>
                    <a:pt x="4640" y="21600"/>
                    <a:pt x="4240" y="20908"/>
                  </a:cubicBezTo>
                  <a:cubicBezTo>
                    <a:pt x="3840" y="20215"/>
                    <a:pt x="3840" y="18831"/>
                    <a:pt x="4400" y="15923"/>
                  </a:cubicBezTo>
                  <a:cubicBezTo>
                    <a:pt x="4960" y="13015"/>
                    <a:pt x="6080" y="8585"/>
                    <a:pt x="7600" y="5954"/>
                  </a:cubicBezTo>
                  <a:cubicBezTo>
                    <a:pt x="9120" y="3323"/>
                    <a:pt x="11040" y="2492"/>
                    <a:pt x="12480" y="3185"/>
                  </a:cubicBezTo>
                  <a:cubicBezTo>
                    <a:pt x="13920" y="3877"/>
                    <a:pt x="14880" y="6092"/>
                    <a:pt x="15360" y="8585"/>
                  </a:cubicBezTo>
                  <a:cubicBezTo>
                    <a:pt x="15840" y="11077"/>
                    <a:pt x="15840" y="13846"/>
                    <a:pt x="15440" y="15923"/>
                  </a:cubicBezTo>
                  <a:cubicBezTo>
                    <a:pt x="15040" y="18000"/>
                    <a:pt x="14240" y="19385"/>
                    <a:pt x="13760" y="18969"/>
                  </a:cubicBezTo>
                  <a:cubicBezTo>
                    <a:pt x="13280" y="18554"/>
                    <a:pt x="13120" y="16338"/>
                    <a:pt x="13760" y="13154"/>
                  </a:cubicBezTo>
                  <a:cubicBezTo>
                    <a:pt x="14400" y="9969"/>
                    <a:pt x="15840" y="5815"/>
                    <a:pt x="17280" y="3462"/>
                  </a:cubicBezTo>
                  <a:cubicBezTo>
                    <a:pt x="18720" y="1108"/>
                    <a:pt x="20160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235504" y="7076799"/>
              <a:ext cx="92897" cy="15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245" fill="norm" stroke="1" extrusionOk="0">
                  <a:moveTo>
                    <a:pt x="3786" y="9308"/>
                  </a:moveTo>
                  <a:cubicBezTo>
                    <a:pt x="8106" y="7603"/>
                    <a:pt x="12426" y="5898"/>
                    <a:pt x="15066" y="4192"/>
                  </a:cubicBezTo>
                  <a:cubicBezTo>
                    <a:pt x="17706" y="2487"/>
                    <a:pt x="18666" y="782"/>
                    <a:pt x="17946" y="213"/>
                  </a:cubicBezTo>
                  <a:cubicBezTo>
                    <a:pt x="17226" y="-355"/>
                    <a:pt x="14826" y="213"/>
                    <a:pt x="11946" y="1919"/>
                  </a:cubicBezTo>
                  <a:cubicBezTo>
                    <a:pt x="9066" y="3624"/>
                    <a:pt x="5706" y="6466"/>
                    <a:pt x="3306" y="9592"/>
                  </a:cubicBezTo>
                  <a:cubicBezTo>
                    <a:pt x="906" y="12719"/>
                    <a:pt x="-534" y="16129"/>
                    <a:pt x="186" y="18261"/>
                  </a:cubicBezTo>
                  <a:cubicBezTo>
                    <a:pt x="906" y="20392"/>
                    <a:pt x="3786" y="21245"/>
                    <a:pt x="7626" y="21245"/>
                  </a:cubicBezTo>
                  <a:cubicBezTo>
                    <a:pt x="11466" y="21245"/>
                    <a:pt x="16266" y="20392"/>
                    <a:pt x="21066" y="1954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1363982" y="7123583"/>
              <a:ext cx="110468" cy="14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74" fill="norm" stroke="1" extrusionOk="0">
                  <a:moveTo>
                    <a:pt x="21270" y="1414"/>
                  </a:moveTo>
                  <a:cubicBezTo>
                    <a:pt x="19232" y="502"/>
                    <a:pt x="17195" y="-411"/>
                    <a:pt x="14342" y="197"/>
                  </a:cubicBezTo>
                  <a:cubicBezTo>
                    <a:pt x="11489" y="806"/>
                    <a:pt x="7821" y="2935"/>
                    <a:pt x="5172" y="5826"/>
                  </a:cubicBezTo>
                  <a:cubicBezTo>
                    <a:pt x="2523" y="8716"/>
                    <a:pt x="893" y="12366"/>
                    <a:pt x="281" y="14952"/>
                  </a:cubicBezTo>
                  <a:cubicBezTo>
                    <a:pt x="-330" y="17538"/>
                    <a:pt x="78" y="19059"/>
                    <a:pt x="1300" y="19972"/>
                  </a:cubicBezTo>
                  <a:cubicBezTo>
                    <a:pt x="2523" y="20885"/>
                    <a:pt x="4561" y="21189"/>
                    <a:pt x="6598" y="21037"/>
                  </a:cubicBezTo>
                  <a:cubicBezTo>
                    <a:pt x="8636" y="20885"/>
                    <a:pt x="10674" y="20276"/>
                    <a:pt x="12712" y="1966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1494508" y="6946005"/>
              <a:ext cx="100593" cy="341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59" fill="norm" stroke="1" extrusionOk="0">
                  <a:moveTo>
                    <a:pt x="21386" y="999"/>
                  </a:moveTo>
                  <a:cubicBezTo>
                    <a:pt x="20036" y="469"/>
                    <a:pt x="18686" y="-61"/>
                    <a:pt x="17336" y="5"/>
                  </a:cubicBezTo>
                  <a:cubicBezTo>
                    <a:pt x="15986" y="72"/>
                    <a:pt x="14636" y="734"/>
                    <a:pt x="12386" y="2987"/>
                  </a:cubicBezTo>
                  <a:cubicBezTo>
                    <a:pt x="10136" y="5240"/>
                    <a:pt x="6986" y="9083"/>
                    <a:pt x="4736" y="11932"/>
                  </a:cubicBezTo>
                  <a:cubicBezTo>
                    <a:pt x="2486" y="14781"/>
                    <a:pt x="1136" y="16636"/>
                    <a:pt x="461" y="18094"/>
                  </a:cubicBezTo>
                  <a:cubicBezTo>
                    <a:pt x="-214" y="19551"/>
                    <a:pt x="-214" y="20611"/>
                    <a:pt x="911" y="21075"/>
                  </a:cubicBezTo>
                  <a:cubicBezTo>
                    <a:pt x="2036" y="21539"/>
                    <a:pt x="4286" y="21406"/>
                    <a:pt x="6311" y="20876"/>
                  </a:cubicBezTo>
                  <a:cubicBezTo>
                    <a:pt x="8336" y="20346"/>
                    <a:pt x="10136" y="19419"/>
                    <a:pt x="11936" y="18491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486883" y="7125847"/>
              <a:ext cx="108217" cy="2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688" fill="norm" stroke="1" extrusionOk="0">
                  <a:moveTo>
                    <a:pt x="13760" y="14208"/>
                  </a:moveTo>
                  <a:cubicBezTo>
                    <a:pt x="11268" y="7728"/>
                    <a:pt x="8775" y="1248"/>
                    <a:pt x="6075" y="168"/>
                  </a:cubicBezTo>
                  <a:cubicBezTo>
                    <a:pt x="3375" y="-912"/>
                    <a:pt x="468" y="3408"/>
                    <a:pt x="52" y="7728"/>
                  </a:cubicBezTo>
                  <a:cubicBezTo>
                    <a:pt x="-363" y="12048"/>
                    <a:pt x="1714" y="16368"/>
                    <a:pt x="5660" y="18528"/>
                  </a:cubicBezTo>
                  <a:cubicBezTo>
                    <a:pt x="9606" y="20688"/>
                    <a:pt x="15422" y="20688"/>
                    <a:pt x="21237" y="2068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652249" y="7132223"/>
              <a:ext cx="122478" cy="16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13" fill="norm" stroke="1" extrusionOk="0">
                  <a:moveTo>
                    <a:pt x="0" y="6633"/>
                  </a:moveTo>
                  <a:cubicBezTo>
                    <a:pt x="4320" y="6903"/>
                    <a:pt x="8640" y="7173"/>
                    <a:pt x="12060" y="6768"/>
                  </a:cubicBezTo>
                  <a:cubicBezTo>
                    <a:pt x="15480" y="6363"/>
                    <a:pt x="18000" y="5283"/>
                    <a:pt x="19440" y="4068"/>
                  </a:cubicBezTo>
                  <a:cubicBezTo>
                    <a:pt x="20880" y="2853"/>
                    <a:pt x="21240" y="1503"/>
                    <a:pt x="20340" y="693"/>
                  </a:cubicBezTo>
                  <a:cubicBezTo>
                    <a:pt x="19440" y="-117"/>
                    <a:pt x="17280" y="-387"/>
                    <a:pt x="13860" y="828"/>
                  </a:cubicBezTo>
                  <a:cubicBezTo>
                    <a:pt x="10440" y="2043"/>
                    <a:pt x="5760" y="4743"/>
                    <a:pt x="3060" y="7713"/>
                  </a:cubicBezTo>
                  <a:cubicBezTo>
                    <a:pt x="360" y="10683"/>
                    <a:pt x="-360" y="13923"/>
                    <a:pt x="1260" y="16218"/>
                  </a:cubicBezTo>
                  <a:cubicBezTo>
                    <a:pt x="2880" y="18513"/>
                    <a:pt x="6840" y="19863"/>
                    <a:pt x="10800" y="2121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1792744" y="6903689"/>
              <a:ext cx="180437" cy="376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64" fill="norm" stroke="1" extrusionOk="0">
                  <a:moveTo>
                    <a:pt x="11208" y="15544"/>
                  </a:moveTo>
                  <a:cubicBezTo>
                    <a:pt x="11711" y="14944"/>
                    <a:pt x="12213" y="14344"/>
                    <a:pt x="11836" y="14044"/>
                  </a:cubicBezTo>
                  <a:cubicBezTo>
                    <a:pt x="11459" y="13744"/>
                    <a:pt x="10204" y="13744"/>
                    <a:pt x="8320" y="14344"/>
                  </a:cubicBezTo>
                  <a:cubicBezTo>
                    <a:pt x="6436" y="14944"/>
                    <a:pt x="3925" y="16144"/>
                    <a:pt x="2418" y="17104"/>
                  </a:cubicBezTo>
                  <a:cubicBezTo>
                    <a:pt x="911" y="18064"/>
                    <a:pt x="408" y="18784"/>
                    <a:pt x="157" y="19444"/>
                  </a:cubicBezTo>
                  <a:cubicBezTo>
                    <a:pt x="-94" y="20104"/>
                    <a:pt x="-94" y="20704"/>
                    <a:pt x="534" y="21064"/>
                  </a:cubicBezTo>
                  <a:cubicBezTo>
                    <a:pt x="1162" y="21424"/>
                    <a:pt x="2418" y="21544"/>
                    <a:pt x="3925" y="20944"/>
                  </a:cubicBezTo>
                  <a:cubicBezTo>
                    <a:pt x="5432" y="20344"/>
                    <a:pt x="7190" y="19024"/>
                    <a:pt x="9953" y="16204"/>
                  </a:cubicBezTo>
                  <a:cubicBezTo>
                    <a:pt x="12715" y="13384"/>
                    <a:pt x="16483" y="9064"/>
                    <a:pt x="18618" y="6304"/>
                  </a:cubicBezTo>
                  <a:cubicBezTo>
                    <a:pt x="20753" y="3544"/>
                    <a:pt x="21255" y="2344"/>
                    <a:pt x="21380" y="1444"/>
                  </a:cubicBezTo>
                  <a:cubicBezTo>
                    <a:pt x="21506" y="544"/>
                    <a:pt x="21255" y="-56"/>
                    <a:pt x="20376" y="4"/>
                  </a:cubicBezTo>
                  <a:cubicBezTo>
                    <a:pt x="19497" y="64"/>
                    <a:pt x="17990" y="784"/>
                    <a:pt x="16232" y="2644"/>
                  </a:cubicBezTo>
                  <a:cubicBezTo>
                    <a:pt x="14473" y="4504"/>
                    <a:pt x="12464" y="7504"/>
                    <a:pt x="10832" y="10504"/>
                  </a:cubicBezTo>
                  <a:cubicBezTo>
                    <a:pt x="9199" y="13504"/>
                    <a:pt x="7943" y="16504"/>
                    <a:pt x="6687" y="19504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0803000" y="7487823"/>
              <a:ext cx="68200" cy="171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03" fill="norm" stroke="1" extrusionOk="0">
                  <a:moveTo>
                    <a:pt x="21090" y="3270"/>
                  </a:moveTo>
                  <a:cubicBezTo>
                    <a:pt x="19126" y="2229"/>
                    <a:pt x="17163" y="1188"/>
                    <a:pt x="14545" y="538"/>
                  </a:cubicBezTo>
                  <a:cubicBezTo>
                    <a:pt x="11926" y="-113"/>
                    <a:pt x="8654" y="-373"/>
                    <a:pt x="5708" y="928"/>
                  </a:cubicBezTo>
                  <a:cubicBezTo>
                    <a:pt x="2763" y="2229"/>
                    <a:pt x="145" y="5092"/>
                    <a:pt x="1454" y="7434"/>
                  </a:cubicBezTo>
                  <a:cubicBezTo>
                    <a:pt x="2763" y="9776"/>
                    <a:pt x="7999" y="11598"/>
                    <a:pt x="11272" y="13420"/>
                  </a:cubicBezTo>
                  <a:cubicBezTo>
                    <a:pt x="14545" y="15241"/>
                    <a:pt x="15854" y="17063"/>
                    <a:pt x="15199" y="18364"/>
                  </a:cubicBezTo>
                  <a:cubicBezTo>
                    <a:pt x="14545" y="19666"/>
                    <a:pt x="11926" y="20446"/>
                    <a:pt x="8981" y="20837"/>
                  </a:cubicBezTo>
                  <a:cubicBezTo>
                    <a:pt x="6035" y="21227"/>
                    <a:pt x="2763" y="21227"/>
                    <a:pt x="1126" y="20576"/>
                  </a:cubicBezTo>
                  <a:cubicBezTo>
                    <a:pt x="-510" y="19926"/>
                    <a:pt x="-510" y="18625"/>
                    <a:pt x="2108" y="17063"/>
                  </a:cubicBezTo>
                  <a:cubicBezTo>
                    <a:pt x="4726" y="15502"/>
                    <a:pt x="9963" y="13680"/>
                    <a:pt x="15199" y="1185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10879365" y="7527749"/>
              <a:ext cx="106135" cy="13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0872" fill="norm" stroke="1" extrusionOk="0">
                  <a:moveTo>
                    <a:pt x="13613" y="8482"/>
                  </a:moveTo>
                  <a:cubicBezTo>
                    <a:pt x="15308" y="7212"/>
                    <a:pt x="17002" y="5941"/>
                    <a:pt x="17849" y="4353"/>
                  </a:cubicBezTo>
                  <a:cubicBezTo>
                    <a:pt x="18696" y="2764"/>
                    <a:pt x="18696" y="859"/>
                    <a:pt x="17637" y="223"/>
                  </a:cubicBezTo>
                  <a:cubicBezTo>
                    <a:pt x="16578" y="-412"/>
                    <a:pt x="14461" y="223"/>
                    <a:pt x="11284" y="3241"/>
                  </a:cubicBezTo>
                  <a:cubicBezTo>
                    <a:pt x="8108" y="6259"/>
                    <a:pt x="3872" y="11659"/>
                    <a:pt x="1755" y="15153"/>
                  </a:cubicBezTo>
                  <a:cubicBezTo>
                    <a:pt x="-363" y="18647"/>
                    <a:pt x="-363" y="20235"/>
                    <a:pt x="696" y="20712"/>
                  </a:cubicBezTo>
                  <a:cubicBezTo>
                    <a:pt x="1755" y="21188"/>
                    <a:pt x="3872" y="20553"/>
                    <a:pt x="5566" y="19441"/>
                  </a:cubicBezTo>
                  <a:cubicBezTo>
                    <a:pt x="7261" y="18329"/>
                    <a:pt x="8531" y="16741"/>
                    <a:pt x="10013" y="14835"/>
                  </a:cubicBezTo>
                  <a:cubicBezTo>
                    <a:pt x="11496" y="12929"/>
                    <a:pt x="13190" y="10706"/>
                    <a:pt x="15096" y="10706"/>
                  </a:cubicBezTo>
                  <a:cubicBezTo>
                    <a:pt x="17002" y="10706"/>
                    <a:pt x="19119" y="12929"/>
                    <a:pt x="21237" y="15153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10998199" y="7562831"/>
              <a:ext cx="158751" cy="11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2800"/>
                  </a:moveTo>
                  <a:cubicBezTo>
                    <a:pt x="1440" y="3585"/>
                    <a:pt x="2880" y="4371"/>
                    <a:pt x="3744" y="5745"/>
                  </a:cubicBezTo>
                  <a:cubicBezTo>
                    <a:pt x="4608" y="7120"/>
                    <a:pt x="4896" y="9083"/>
                    <a:pt x="5184" y="11243"/>
                  </a:cubicBezTo>
                  <a:cubicBezTo>
                    <a:pt x="5472" y="13403"/>
                    <a:pt x="5760" y="15760"/>
                    <a:pt x="5472" y="17723"/>
                  </a:cubicBezTo>
                  <a:cubicBezTo>
                    <a:pt x="5184" y="19687"/>
                    <a:pt x="4320" y="21258"/>
                    <a:pt x="3888" y="20865"/>
                  </a:cubicBezTo>
                  <a:cubicBezTo>
                    <a:pt x="3456" y="20473"/>
                    <a:pt x="3456" y="18116"/>
                    <a:pt x="3888" y="14974"/>
                  </a:cubicBezTo>
                  <a:cubicBezTo>
                    <a:pt x="4320" y="11833"/>
                    <a:pt x="5184" y="7905"/>
                    <a:pt x="6048" y="5156"/>
                  </a:cubicBezTo>
                  <a:cubicBezTo>
                    <a:pt x="6912" y="2407"/>
                    <a:pt x="7776" y="836"/>
                    <a:pt x="8928" y="247"/>
                  </a:cubicBezTo>
                  <a:cubicBezTo>
                    <a:pt x="10080" y="-342"/>
                    <a:pt x="11520" y="51"/>
                    <a:pt x="12240" y="2211"/>
                  </a:cubicBezTo>
                  <a:cubicBezTo>
                    <a:pt x="12960" y="4371"/>
                    <a:pt x="12960" y="8298"/>
                    <a:pt x="12960" y="10065"/>
                  </a:cubicBezTo>
                  <a:cubicBezTo>
                    <a:pt x="12960" y="11833"/>
                    <a:pt x="12960" y="11440"/>
                    <a:pt x="13392" y="10458"/>
                  </a:cubicBezTo>
                  <a:cubicBezTo>
                    <a:pt x="13824" y="9476"/>
                    <a:pt x="14688" y="7905"/>
                    <a:pt x="15840" y="7316"/>
                  </a:cubicBezTo>
                  <a:cubicBezTo>
                    <a:pt x="16992" y="6727"/>
                    <a:pt x="18432" y="7120"/>
                    <a:pt x="19440" y="8691"/>
                  </a:cubicBezTo>
                  <a:cubicBezTo>
                    <a:pt x="20448" y="10262"/>
                    <a:pt x="21024" y="13011"/>
                    <a:pt x="21600" y="1576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11164345" y="7506194"/>
              <a:ext cx="126500" cy="30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36" fill="norm" stroke="1" extrusionOk="0">
                  <a:moveTo>
                    <a:pt x="7145" y="4979"/>
                  </a:moveTo>
                  <a:cubicBezTo>
                    <a:pt x="6796" y="8505"/>
                    <a:pt x="6448" y="12032"/>
                    <a:pt x="5925" y="14530"/>
                  </a:cubicBezTo>
                  <a:cubicBezTo>
                    <a:pt x="5403" y="17028"/>
                    <a:pt x="4706" y="18497"/>
                    <a:pt x="3835" y="19599"/>
                  </a:cubicBezTo>
                  <a:cubicBezTo>
                    <a:pt x="2964" y="20701"/>
                    <a:pt x="1919" y="21436"/>
                    <a:pt x="1048" y="21436"/>
                  </a:cubicBezTo>
                  <a:cubicBezTo>
                    <a:pt x="177" y="21436"/>
                    <a:pt x="-520" y="20701"/>
                    <a:pt x="525" y="18424"/>
                  </a:cubicBezTo>
                  <a:cubicBezTo>
                    <a:pt x="1570" y="16146"/>
                    <a:pt x="4357" y="12326"/>
                    <a:pt x="6622" y="9314"/>
                  </a:cubicBezTo>
                  <a:cubicBezTo>
                    <a:pt x="8886" y="6301"/>
                    <a:pt x="10628" y="4097"/>
                    <a:pt x="11848" y="2628"/>
                  </a:cubicBezTo>
                  <a:cubicBezTo>
                    <a:pt x="13067" y="1158"/>
                    <a:pt x="13764" y="424"/>
                    <a:pt x="14983" y="130"/>
                  </a:cubicBezTo>
                  <a:cubicBezTo>
                    <a:pt x="16203" y="-164"/>
                    <a:pt x="17945" y="-17"/>
                    <a:pt x="19164" y="1158"/>
                  </a:cubicBezTo>
                  <a:cubicBezTo>
                    <a:pt x="20383" y="2334"/>
                    <a:pt x="21080" y="4538"/>
                    <a:pt x="20732" y="6081"/>
                  </a:cubicBezTo>
                  <a:cubicBezTo>
                    <a:pt x="20383" y="7624"/>
                    <a:pt x="18990" y="8505"/>
                    <a:pt x="16725" y="9093"/>
                  </a:cubicBezTo>
                  <a:cubicBezTo>
                    <a:pt x="14461" y="9681"/>
                    <a:pt x="11325" y="9975"/>
                    <a:pt x="8190" y="10269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1283950" y="7416725"/>
              <a:ext cx="171450" cy="23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4" fill="norm" stroke="1" extrusionOk="0">
                  <a:moveTo>
                    <a:pt x="0" y="3598"/>
                  </a:moveTo>
                  <a:cubicBezTo>
                    <a:pt x="800" y="2846"/>
                    <a:pt x="1600" y="2095"/>
                    <a:pt x="2800" y="1344"/>
                  </a:cubicBezTo>
                  <a:cubicBezTo>
                    <a:pt x="4000" y="592"/>
                    <a:pt x="5600" y="-159"/>
                    <a:pt x="6533" y="29"/>
                  </a:cubicBezTo>
                  <a:cubicBezTo>
                    <a:pt x="7467" y="217"/>
                    <a:pt x="7733" y="1344"/>
                    <a:pt x="7200" y="4255"/>
                  </a:cubicBezTo>
                  <a:cubicBezTo>
                    <a:pt x="6667" y="7166"/>
                    <a:pt x="5333" y="11862"/>
                    <a:pt x="4533" y="14679"/>
                  </a:cubicBezTo>
                  <a:cubicBezTo>
                    <a:pt x="3733" y="17497"/>
                    <a:pt x="3467" y="18436"/>
                    <a:pt x="4000" y="18530"/>
                  </a:cubicBezTo>
                  <a:cubicBezTo>
                    <a:pt x="4533" y="18624"/>
                    <a:pt x="5867" y="17872"/>
                    <a:pt x="7200" y="16839"/>
                  </a:cubicBezTo>
                  <a:cubicBezTo>
                    <a:pt x="8533" y="15806"/>
                    <a:pt x="9867" y="14491"/>
                    <a:pt x="10933" y="13271"/>
                  </a:cubicBezTo>
                  <a:cubicBezTo>
                    <a:pt x="12000" y="12050"/>
                    <a:pt x="12800" y="10923"/>
                    <a:pt x="12667" y="10735"/>
                  </a:cubicBezTo>
                  <a:cubicBezTo>
                    <a:pt x="12533" y="10547"/>
                    <a:pt x="11467" y="11298"/>
                    <a:pt x="10267" y="12519"/>
                  </a:cubicBezTo>
                  <a:cubicBezTo>
                    <a:pt x="9067" y="13740"/>
                    <a:pt x="7733" y="15431"/>
                    <a:pt x="7067" y="16933"/>
                  </a:cubicBezTo>
                  <a:cubicBezTo>
                    <a:pt x="6400" y="18436"/>
                    <a:pt x="6400" y="19751"/>
                    <a:pt x="8000" y="20502"/>
                  </a:cubicBezTo>
                  <a:cubicBezTo>
                    <a:pt x="9600" y="21253"/>
                    <a:pt x="12800" y="21441"/>
                    <a:pt x="15333" y="21159"/>
                  </a:cubicBezTo>
                  <a:cubicBezTo>
                    <a:pt x="17867" y="20878"/>
                    <a:pt x="19733" y="20126"/>
                    <a:pt x="21600" y="19375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1607800" y="7495370"/>
              <a:ext cx="107950" cy="1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5982"/>
                  </a:moveTo>
                  <a:cubicBezTo>
                    <a:pt x="1271" y="9305"/>
                    <a:pt x="2541" y="12628"/>
                    <a:pt x="3812" y="15120"/>
                  </a:cubicBezTo>
                  <a:cubicBezTo>
                    <a:pt x="5082" y="17612"/>
                    <a:pt x="6353" y="19274"/>
                    <a:pt x="8047" y="20271"/>
                  </a:cubicBezTo>
                  <a:cubicBezTo>
                    <a:pt x="9741" y="21268"/>
                    <a:pt x="11859" y="21600"/>
                    <a:pt x="13129" y="20935"/>
                  </a:cubicBezTo>
                  <a:cubicBezTo>
                    <a:pt x="14400" y="20271"/>
                    <a:pt x="14824" y="18609"/>
                    <a:pt x="15459" y="15618"/>
                  </a:cubicBezTo>
                  <a:cubicBezTo>
                    <a:pt x="16094" y="12628"/>
                    <a:pt x="16941" y="8308"/>
                    <a:pt x="17365" y="5151"/>
                  </a:cubicBezTo>
                  <a:cubicBezTo>
                    <a:pt x="17788" y="1994"/>
                    <a:pt x="17788" y="0"/>
                    <a:pt x="18424" y="0"/>
                  </a:cubicBezTo>
                  <a:cubicBezTo>
                    <a:pt x="19059" y="0"/>
                    <a:pt x="20329" y="1994"/>
                    <a:pt x="21600" y="3988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11717170" y="7516537"/>
              <a:ext cx="93830" cy="11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14" fill="norm" stroke="1" extrusionOk="0">
                  <a:moveTo>
                    <a:pt x="20815" y="9200"/>
                  </a:moveTo>
                  <a:cubicBezTo>
                    <a:pt x="20345" y="7200"/>
                    <a:pt x="19876" y="5200"/>
                    <a:pt x="18937" y="3400"/>
                  </a:cubicBezTo>
                  <a:cubicBezTo>
                    <a:pt x="17998" y="1600"/>
                    <a:pt x="16589" y="0"/>
                    <a:pt x="15180" y="0"/>
                  </a:cubicBezTo>
                  <a:cubicBezTo>
                    <a:pt x="13772" y="0"/>
                    <a:pt x="12363" y="1600"/>
                    <a:pt x="9545" y="4800"/>
                  </a:cubicBezTo>
                  <a:cubicBezTo>
                    <a:pt x="6728" y="8000"/>
                    <a:pt x="2502" y="12800"/>
                    <a:pt x="858" y="16200"/>
                  </a:cubicBezTo>
                  <a:cubicBezTo>
                    <a:pt x="-785" y="19600"/>
                    <a:pt x="154" y="21600"/>
                    <a:pt x="1798" y="21400"/>
                  </a:cubicBezTo>
                  <a:cubicBezTo>
                    <a:pt x="3441" y="21200"/>
                    <a:pt x="5789" y="18800"/>
                    <a:pt x="7667" y="16600"/>
                  </a:cubicBezTo>
                  <a:cubicBezTo>
                    <a:pt x="9545" y="14400"/>
                    <a:pt x="10954" y="12400"/>
                    <a:pt x="12363" y="12200"/>
                  </a:cubicBezTo>
                  <a:cubicBezTo>
                    <a:pt x="13772" y="12000"/>
                    <a:pt x="15180" y="13600"/>
                    <a:pt x="16589" y="15200"/>
                  </a:cubicBezTo>
                  <a:cubicBezTo>
                    <a:pt x="17998" y="16800"/>
                    <a:pt x="19406" y="18400"/>
                    <a:pt x="20815" y="2000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1823699" y="7469970"/>
              <a:ext cx="146051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1232"/>
                  </a:moveTo>
                  <a:cubicBezTo>
                    <a:pt x="0" y="9792"/>
                    <a:pt x="0" y="8352"/>
                    <a:pt x="1252" y="7632"/>
                  </a:cubicBezTo>
                  <a:cubicBezTo>
                    <a:pt x="2504" y="6912"/>
                    <a:pt x="5009" y="6912"/>
                    <a:pt x="6887" y="7488"/>
                  </a:cubicBezTo>
                  <a:cubicBezTo>
                    <a:pt x="8765" y="8064"/>
                    <a:pt x="10017" y="9216"/>
                    <a:pt x="10643" y="11376"/>
                  </a:cubicBezTo>
                  <a:cubicBezTo>
                    <a:pt x="11270" y="13536"/>
                    <a:pt x="11270" y="16704"/>
                    <a:pt x="10643" y="18720"/>
                  </a:cubicBezTo>
                  <a:cubicBezTo>
                    <a:pt x="10017" y="20736"/>
                    <a:pt x="8765" y="21600"/>
                    <a:pt x="7670" y="21456"/>
                  </a:cubicBezTo>
                  <a:cubicBezTo>
                    <a:pt x="6574" y="21312"/>
                    <a:pt x="5635" y="20160"/>
                    <a:pt x="5635" y="17856"/>
                  </a:cubicBezTo>
                  <a:cubicBezTo>
                    <a:pt x="5635" y="15552"/>
                    <a:pt x="6574" y="12096"/>
                    <a:pt x="9391" y="8928"/>
                  </a:cubicBezTo>
                  <a:cubicBezTo>
                    <a:pt x="12209" y="5760"/>
                    <a:pt x="16904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2001500" y="7558870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0" y="6561920"/>
              <a:ext cx="57213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400"/>
                  </a:moveTo>
                  <a:cubicBezTo>
                    <a:pt x="136" y="8800"/>
                    <a:pt x="272" y="7200"/>
                    <a:pt x="479" y="6267"/>
                  </a:cubicBezTo>
                  <a:cubicBezTo>
                    <a:pt x="687" y="5333"/>
                    <a:pt x="967" y="5067"/>
                    <a:pt x="1247" y="4800"/>
                  </a:cubicBezTo>
                  <a:cubicBezTo>
                    <a:pt x="1526" y="4533"/>
                    <a:pt x="1806" y="4267"/>
                    <a:pt x="2074" y="4000"/>
                  </a:cubicBezTo>
                  <a:cubicBezTo>
                    <a:pt x="2341" y="3733"/>
                    <a:pt x="2597" y="3467"/>
                    <a:pt x="2881" y="3200"/>
                  </a:cubicBezTo>
                  <a:cubicBezTo>
                    <a:pt x="3164" y="2933"/>
                    <a:pt x="3476" y="2667"/>
                    <a:pt x="3800" y="2400"/>
                  </a:cubicBezTo>
                  <a:cubicBezTo>
                    <a:pt x="4123" y="2133"/>
                    <a:pt x="4459" y="1867"/>
                    <a:pt x="4807" y="1600"/>
                  </a:cubicBezTo>
                  <a:cubicBezTo>
                    <a:pt x="5154" y="1333"/>
                    <a:pt x="5514" y="1067"/>
                    <a:pt x="5818" y="800"/>
                  </a:cubicBezTo>
                  <a:cubicBezTo>
                    <a:pt x="6121" y="533"/>
                    <a:pt x="6369" y="267"/>
                    <a:pt x="6617" y="133"/>
                  </a:cubicBezTo>
                  <a:cubicBezTo>
                    <a:pt x="6864" y="0"/>
                    <a:pt x="7112" y="0"/>
                    <a:pt x="7428" y="0"/>
                  </a:cubicBezTo>
                  <a:cubicBezTo>
                    <a:pt x="7743" y="0"/>
                    <a:pt x="8127" y="0"/>
                    <a:pt x="8459" y="0"/>
                  </a:cubicBezTo>
                  <a:cubicBezTo>
                    <a:pt x="8790" y="0"/>
                    <a:pt x="9070" y="0"/>
                    <a:pt x="9350" y="0"/>
                  </a:cubicBezTo>
                  <a:cubicBezTo>
                    <a:pt x="9629" y="0"/>
                    <a:pt x="9909" y="0"/>
                    <a:pt x="10193" y="133"/>
                  </a:cubicBezTo>
                  <a:cubicBezTo>
                    <a:pt x="10476" y="267"/>
                    <a:pt x="10764" y="533"/>
                    <a:pt x="11044" y="933"/>
                  </a:cubicBezTo>
                  <a:cubicBezTo>
                    <a:pt x="11323" y="1333"/>
                    <a:pt x="11595" y="1867"/>
                    <a:pt x="11883" y="2400"/>
                  </a:cubicBezTo>
                  <a:cubicBezTo>
                    <a:pt x="12170" y="2933"/>
                    <a:pt x="12474" y="3467"/>
                    <a:pt x="12762" y="4000"/>
                  </a:cubicBezTo>
                  <a:cubicBezTo>
                    <a:pt x="13050" y="4533"/>
                    <a:pt x="13321" y="5067"/>
                    <a:pt x="13613" y="5600"/>
                  </a:cubicBezTo>
                  <a:cubicBezTo>
                    <a:pt x="13905" y="6133"/>
                    <a:pt x="14216" y="6667"/>
                    <a:pt x="14508" y="7200"/>
                  </a:cubicBezTo>
                  <a:cubicBezTo>
                    <a:pt x="14800" y="7733"/>
                    <a:pt x="15071" y="8267"/>
                    <a:pt x="15335" y="8800"/>
                  </a:cubicBezTo>
                  <a:cubicBezTo>
                    <a:pt x="15599" y="9333"/>
                    <a:pt x="15854" y="9867"/>
                    <a:pt x="16106" y="10533"/>
                  </a:cubicBezTo>
                  <a:cubicBezTo>
                    <a:pt x="16358" y="11200"/>
                    <a:pt x="16606" y="12000"/>
                    <a:pt x="16849" y="12667"/>
                  </a:cubicBezTo>
                  <a:cubicBezTo>
                    <a:pt x="17093" y="13333"/>
                    <a:pt x="17333" y="13867"/>
                    <a:pt x="17620" y="14533"/>
                  </a:cubicBezTo>
                  <a:cubicBezTo>
                    <a:pt x="17908" y="15200"/>
                    <a:pt x="18244" y="16000"/>
                    <a:pt x="18559" y="16667"/>
                  </a:cubicBezTo>
                  <a:cubicBezTo>
                    <a:pt x="18875" y="17333"/>
                    <a:pt x="19171" y="17867"/>
                    <a:pt x="19490" y="18267"/>
                  </a:cubicBezTo>
                  <a:cubicBezTo>
                    <a:pt x="19810" y="18667"/>
                    <a:pt x="20154" y="18933"/>
                    <a:pt x="20469" y="19200"/>
                  </a:cubicBezTo>
                  <a:cubicBezTo>
                    <a:pt x="20785" y="19467"/>
                    <a:pt x="21073" y="19733"/>
                    <a:pt x="21256" y="20133"/>
                  </a:cubicBezTo>
                  <a:cubicBezTo>
                    <a:pt x="21440" y="20533"/>
                    <a:pt x="21520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75068" y="6829565"/>
              <a:ext cx="286883" cy="24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66" fill="norm" stroke="1" extrusionOk="0">
                  <a:moveTo>
                    <a:pt x="19144" y="1593"/>
                  </a:moveTo>
                  <a:cubicBezTo>
                    <a:pt x="18508" y="848"/>
                    <a:pt x="17873" y="103"/>
                    <a:pt x="17158" y="10"/>
                  </a:cubicBezTo>
                  <a:cubicBezTo>
                    <a:pt x="16444" y="-83"/>
                    <a:pt x="15650" y="476"/>
                    <a:pt x="13744" y="1779"/>
                  </a:cubicBezTo>
                  <a:cubicBezTo>
                    <a:pt x="11838" y="3083"/>
                    <a:pt x="8820" y="5131"/>
                    <a:pt x="6914" y="6434"/>
                  </a:cubicBezTo>
                  <a:cubicBezTo>
                    <a:pt x="5008" y="7738"/>
                    <a:pt x="4214" y="8296"/>
                    <a:pt x="3500" y="9134"/>
                  </a:cubicBezTo>
                  <a:cubicBezTo>
                    <a:pt x="2785" y="9972"/>
                    <a:pt x="2150" y="11089"/>
                    <a:pt x="2467" y="11555"/>
                  </a:cubicBezTo>
                  <a:cubicBezTo>
                    <a:pt x="2785" y="12020"/>
                    <a:pt x="4055" y="11834"/>
                    <a:pt x="6041" y="11369"/>
                  </a:cubicBezTo>
                  <a:cubicBezTo>
                    <a:pt x="8026" y="10903"/>
                    <a:pt x="10726" y="10158"/>
                    <a:pt x="12473" y="9786"/>
                  </a:cubicBezTo>
                  <a:cubicBezTo>
                    <a:pt x="14220" y="9414"/>
                    <a:pt x="15014" y="9414"/>
                    <a:pt x="15094" y="9786"/>
                  </a:cubicBezTo>
                  <a:cubicBezTo>
                    <a:pt x="15173" y="10158"/>
                    <a:pt x="14538" y="10903"/>
                    <a:pt x="12632" y="12114"/>
                  </a:cubicBezTo>
                  <a:cubicBezTo>
                    <a:pt x="10726" y="13324"/>
                    <a:pt x="7550" y="15000"/>
                    <a:pt x="5485" y="16117"/>
                  </a:cubicBezTo>
                  <a:cubicBezTo>
                    <a:pt x="3420" y="17234"/>
                    <a:pt x="2467" y="17793"/>
                    <a:pt x="1594" y="18538"/>
                  </a:cubicBezTo>
                  <a:cubicBezTo>
                    <a:pt x="720" y="19283"/>
                    <a:pt x="-74" y="20214"/>
                    <a:pt x="5" y="20772"/>
                  </a:cubicBezTo>
                  <a:cubicBezTo>
                    <a:pt x="85" y="21331"/>
                    <a:pt x="1038" y="21517"/>
                    <a:pt x="3658" y="21238"/>
                  </a:cubicBezTo>
                  <a:cubicBezTo>
                    <a:pt x="6279" y="20958"/>
                    <a:pt x="10567" y="20214"/>
                    <a:pt x="13823" y="19562"/>
                  </a:cubicBezTo>
                  <a:cubicBezTo>
                    <a:pt x="17079" y="18910"/>
                    <a:pt x="19302" y="18351"/>
                    <a:pt x="21526" y="1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74649" y="6854020"/>
              <a:ext cx="1968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81" y="3114"/>
                    <a:pt x="8361" y="6227"/>
                    <a:pt x="11961" y="9827"/>
                  </a:cubicBezTo>
                  <a:cubicBezTo>
                    <a:pt x="15561" y="13427"/>
                    <a:pt x="18581" y="17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19099" y="6836192"/>
              <a:ext cx="149045" cy="348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95" fill="norm" stroke="1" extrusionOk="0">
                  <a:moveTo>
                    <a:pt x="20992" y="2658"/>
                  </a:moveTo>
                  <a:cubicBezTo>
                    <a:pt x="21296" y="1487"/>
                    <a:pt x="21600" y="315"/>
                    <a:pt x="21296" y="55"/>
                  </a:cubicBezTo>
                  <a:cubicBezTo>
                    <a:pt x="20992" y="-205"/>
                    <a:pt x="20079" y="446"/>
                    <a:pt x="18254" y="2267"/>
                  </a:cubicBezTo>
                  <a:cubicBezTo>
                    <a:pt x="16428" y="4089"/>
                    <a:pt x="13690" y="7082"/>
                    <a:pt x="10496" y="10465"/>
                  </a:cubicBezTo>
                  <a:cubicBezTo>
                    <a:pt x="7301" y="13848"/>
                    <a:pt x="3651" y="17622"/>
                    <a:pt x="0" y="2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622299" y="701912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639409" y="6938272"/>
              <a:ext cx="82375" cy="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0579" fill="norm" stroke="1" extrusionOk="0">
                  <a:moveTo>
                    <a:pt x="8595" y="6603"/>
                  </a:moveTo>
                  <a:cubicBezTo>
                    <a:pt x="5895" y="4061"/>
                    <a:pt x="3195" y="1520"/>
                    <a:pt x="1575" y="3426"/>
                  </a:cubicBezTo>
                  <a:cubicBezTo>
                    <a:pt x="-45" y="5332"/>
                    <a:pt x="-585" y="11685"/>
                    <a:pt x="765" y="15497"/>
                  </a:cubicBezTo>
                  <a:cubicBezTo>
                    <a:pt x="2115" y="19308"/>
                    <a:pt x="5355" y="20579"/>
                    <a:pt x="8325" y="20579"/>
                  </a:cubicBezTo>
                  <a:cubicBezTo>
                    <a:pt x="11295" y="20579"/>
                    <a:pt x="13995" y="19308"/>
                    <a:pt x="16425" y="16767"/>
                  </a:cubicBezTo>
                  <a:cubicBezTo>
                    <a:pt x="18855" y="14226"/>
                    <a:pt x="21015" y="10414"/>
                    <a:pt x="21015" y="6603"/>
                  </a:cubicBezTo>
                  <a:cubicBezTo>
                    <a:pt x="21015" y="2791"/>
                    <a:pt x="18855" y="-1021"/>
                    <a:pt x="15615" y="250"/>
                  </a:cubicBezTo>
                  <a:cubicBezTo>
                    <a:pt x="12375" y="1520"/>
                    <a:pt x="8055" y="7873"/>
                    <a:pt x="3735" y="1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60349" y="7241370"/>
              <a:ext cx="431801" cy="25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04" fill="norm" stroke="1" extrusionOk="0">
                  <a:moveTo>
                    <a:pt x="0" y="0"/>
                  </a:moveTo>
                  <a:cubicBezTo>
                    <a:pt x="1588" y="8308"/>
                    <a:pt x="3176" y="16615"/>
                    <a:pt x="5612" y="19108"/>
                  </a:cubicBezTo>
                  <a:cubicBezTo>
                    <a:pt x="8047" y="21600"/>
                    <a:pt x="11329" y="18277"/>
                    <a:pt x="14135" y="16615"/>
                  </a:cubicBezTo>
                  <a:cubicBezTo>
                    <a:pt x="16941" y="14954"/>
                    <a:pt x="19271" y="14954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454936" y="7301213"/>
              <a:ext cx="148365" cy="187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295" fill="norm" stroke="1" extrusionOk="0">
                  <a:moveTo>
                    <a:pt x="1221" y="4735"/>
                  </a:moveTo>
                  <a:cubicBezTo>
                    <a:pt x="921" y="8815"/>
                    <a:pt x="621" y="12895"/>
                    <a:pt x="471" y="15655"/>
                  </a:cubicBezTo>
                  <a:cubicBezTo>
                    <a:pt x="321" y="18415"/>
                    <a:pt x="321" y="19855"/>
                    <a:pt x="171" y="19375"/>
                  </a:cubicBezTo>
                  <a:cubicBezTo>
                    <a:pt x="21" y="18895"/>
                    <a:pt x="-279" y="16495"/>
                    <a:pt x="621" y="13375"/>
                  </a:cubicBezTo>
                  <a:cubicBezTo>
                    <a:pt x="1521" y="10255"/>
                    <a:pt x="3621" y="6415"/>
                    <a:pt x="6621" y="3775"/>
                  </a:cubicBezTo>
                  <a:cubicBezTo>
                    <a:pt x="9621" y="1135"/>
                    <a:pt x="13521" y="-305"/>
                    <a:pt x="16221" y="55"/>
                  </a:cubicBezTo>
                  <a:cubicBezTo>
                    <a:pt x="18921" y="415"/>
                    <a:pt x="20421" y="2575"/>
                    <a:pt x="20871" y="6415"/>
                  </a:cubicBezTo>
                  <a:cubicBezTo>
                    <a:pt x="21321" y="10255"/>
                    <a:pt x="20721" y="15775"/>
                    <a:pt x="20121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060449" y="7044520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0" y="16200"/>
                    <a:pt x="10880" y="10800"/>
                    <a:pt x="14400" y="7650"/>
                  </a:cubicBezTo>
                  <a:cubicBezTo>
                    <a:pt x="17920" y="4500"/>
                    <a:pt x="19520" y="3600"/>
                    <a:pt x="20400" y="2700"/>
                  </a:cubicBezTo>
                  <a:cubicBezTo>
                    <a:pt x="21280" y="1800"/>
                    <a:pt x="2144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219199" y="6993720"/>
              <a:ext cx="169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840"/>
                    <a:pt x="21600" y="7680"/>
                    <a:pt x="21600" y="11280"/>
                  </a:cubicBezTo>
                  <a:cubicBezTo>
                    <a:pt x="21600" y="14880"/>
                    <a:pt x="1080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073149" y="7292170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17" y="18000"/>
                    <a:pt x="9834" y="14400"/>
                    <a:pt x="13434" y="10800"/>
                  </a:cubicBezTo>
                  <a:cubicBezTo>
                    <a:pt x="17034" y="7200"/>
                    <a:pt x="1931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625599" y="6955620"/>
              <a:ext cx="2866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9257" y="0"/>
                  </a:moveTo>
                  <a:cubicBezTo>
                    <a:pt x="15429" y="1766"/>
                    <a:pt x="21600" y="3532"/>
                    <a:pt x="20829" y="6249"/>
                  </a:cubicBezTo>
                  <a:cubicBezTo>
                    <a:pt x="20057" y="8966"/>
                    <a:pt x="12343" y="12634"/>
                    <a:pt x="7714" y="15351"/>
                  </a:cubicBezTo>
                  <a:cubicBezTo>
                    <a:pt x="3086" y="18068"/>
                    <a:pt x="1543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1784349" y="713342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1861590" y="6960752"/>
              <a:ext cx="124223" cy="286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33" fill="norm" stroke="1" extrusionOk="0">
                  <a:moveTo>
                    <a:pt x="19263" y="6762"/>
                  </a:moveTo>
                  <a:cubicBezTo>
                    <a:pt x="19263" y="4857"/>
                    <a:pt x="19263" y="2951"/>
                    <a:pt x="18363" y="1759"/>
                  </a:cubicBezTo>
                  <a:cubicBezTo>
                    <a:pt x="17463" y="568"/>
                    <a:pt x="15663" y="92"/>
                    <a:pt x="12783" y="12"/>
                  </a:cubicBezTo>
                  <a:cubicBezTo>
                    <a:pt x="9903" y="-67"/>
                    <a:pt x="5943" y="251"/>
                    <a:pt x="3603" y="886"/>
                  </a:cubicBezTo>
                  <a:cubicBezTo>
                    <a:pt x="1263" y="1521"/>
                    <a:pt x="543" y="2474"/>
                    <a:pt x="183" y="3348"/>
                  </a:cubicBezTo>
                  <a:cubicBezTo>
                    <a:pt x="-177" y="4221"/>
                    <a:pt x="-177" y="5015"/>
                    <a:pt x="1803" y="5492"/>
                  </a:cubicBezTo>
                  <a:cubicBezTo>
                    <a:pt x="3783" y="5968"/>
                    <a:pt x="7743" y="6127"/>
                    <a:pt x="11343" y="5809"/>
                  </a:cubicBezTo>
                  <a:cubicBezTo>
                    <a:pt x="14943" y="5492"/>
                    <a:pt x="18183" y="4698"/>
                    <a:pt x="19803" y="4698"/>
                  </a:cubicBezTo>
                  <a:cubicBezTo>
                    <a:pt x="21423" y="4698"/>
                    <a:pt x="21423" y="5492"/>
                    <a:pt x="20523" y="7557"/>
                  </a:cubicBezTo>
                  <a:cubicBezTo>
                    <a:pt x="19623" y="9621"/>
                    <a:pt x="17823" y="12957"/>
                    <a:pt x="16743" y="15498"/>
                  </a:cubicBezTo>
                  <a:cubicBezTo>
                    <a:pt x="15663" y="18039"/>
                    <a:pt x="15303" y="19786"/>
                    <a:pt x="14943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077822" y="6925615"/>
              <a:ext cx="125629" cy="32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62" fill="norm" stroke="1" extrusionOk="0">
                  <a:moveTo>
                    <a:pt x="21366" y="1578"/>
                  </a:moveTo>
                  <a:cubicBezTo>
                    <a:pt x="21366" y="872"/>
                    <a:pt x="21366" y="166"/>
                    <a:pt x="20646" y="25"/>
                  </a:cubicBezTo>
                  <a:cubicBezTo>
                    <a:pt x="19926" y="-116"/>
                    <a:pt x="18486" y="308"/>
                    <a:pt x="15606" y="2284"/>
                  </a:cubicBezTo>
                  <a:cubicBezTo>
                    <a:pt x="12726" y="4260"/>
                    <a:pt x="8406" y="7790"/>
                    <a:pt x="5526" y="10684"/>
                  </a:cubicBezTo>
                  <a:cubicBezTo>
                    <a:pt x="2646" y="13578"/>
                    <a:pt x="1206" y="15837"/>
                    <a:pt x="486" y="17531"/>
                  </a:cubicBezTo>
                  <a:cubicBezTo>
                    <a:pt x="-234" y="19225"/>
                    <a:pt x="-234" y="20355"/>
                    <a:pt x="1026" y="20919"/>
                  </a:cubicBezTo>
                  <a:cubicBezTo>
                    <a:pt x="2286" y="21484"/>
                    <a:pt x="4806" y="21484"/>
                    <a:pt x="7866" y="21060"/>
                  </a:cubicBezTo>
                  <a:cubicBezTo>
                    <a:pt x="10926" y="20637"/>
                    <a:pt x="14526" y="19790"/>
                    <a:pt x="16866" y="19013"/>
                  </a:cubicBezTo>
                  <a:cubicBezTo>
                    <a:pt x="19206" y="18237"/>
                    <a:pt x="20286" y="17531"/>
                    <a:pt x="20826" y="16825"/>
                  </a:cubicBezTo>
                  <a:cubicBezTo>
                    <a:pt x="21366" y="16119"/>
                    <a:pt x="21366" y="15413"/>
                    <a:pt x="18666" y="14849"/>
                  </a:cubicBezTo>
                  <a:cubicBezTo>
                    <a:pt x="15966" y="14284"/>
                    <a:pt x="10566" y="13860"/>
                    <a:pt x="5166" y="13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647949" y="6809570"/>
              <a:ext cx="19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600"/>
                    <a:pt x="9600" y="7200"/>
                    <a:pt x="13200" y="10800"/>
                  </a:cubicBezTo>
                  <a:cubicBezTo>
                    <a:pt x="16800" y="14400"/>
                    <a:pt x="192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2539999" y="7171520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0800"/>
                    <a:pt x="10133" y="0"/>
                    <a:pt x="13733" y="0"/>
                  </a:cubicBezTo>
                  <a:cubicBezTo>
                    <a:pt x="17333" y="0"/>
                    <a:pt x="1946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2552699" y="7324915"/>
              <a:ext cx="285751" cy="31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0" y="9436"/>
                  </a:moveTo>
                  <a:cubicBezTo>
                    <a:pt x="320" y="13036"/>
                    <a:pt x="640" y="16636"/>
                    <a:pt x="1040" y="18724"/>
                  </a:cubicBezTo>
                  <a:cubicBezTo>
                    <a:pt x="1440" y="20812"/>
                    <a:pt x="1920" y="21388"/>
                    <a:pt x="2240" y="21172"/>
                  </a:cubicBezTo>
                  <a:cubicBezTo>
                    <a:pt x="2560" y="20956"/>
                    <a:pt x="2720" y="19948"/>
                    <a:pt x="2800" y="17716"/>
                  </a:cubicBezTo>
                  <a:cubicBezTo>
                    <a:pt x="2880" y="15484"/>
                    <a:pt x="2880" y="12028"/>
                    <a:pt x="2880" y="9940"/>
                  </a:cubicBezTo>
                  <a:cubicBezTo>
                    <a:pt x="2880" y="7852"/>
                    <a:pt x="2880" y="7132"/>
                    <a:pt x="2880" y="6412"/>
                  </a:cubicBezTo>
                  <a:cubicBezTo>
                    <a:pt x="2880" y="5692"/>
                    <a:pt x="2880" y="4972"/>
                    <a:pt x="3200" y="4396"/>
                  </a:cubicBezTo>
                  <a:cubicBezTo>
                    <a:pt x="3520" y="3820"/>
                    <a:pt x="4160" y="3388"/>
                    <a:pt x="6400" y="2596"/>
                  </a:cubicBezTo>
                  <a:cubicBezTo>
                    <a:pt x="8640" y="1804"/>
                    <a:pt x="12480" y="652"/>
                    <a:pt x="15280" y="220"/>
                  </a:cubicBezTo>
                  <a:cubicBezTo>
                    <a:pt x="18080" y="-212"/>
                    <a:pt x="19840" y="76"/>
                    <a:pt x="21600" y="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2686844" y="7435393"/>
              <a:ext cx="144646" cy="17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162" fill="norm" stroke="1" extrusionOk="0">
                  <a:moveTo>
                    <a:pt x="1761" y="4303"/>
                  </a:moveTo>
                  <a:cubicBezTo>
                    <a:pt x="1761" y="9045"/>
                    <a:pt x="1761" y="13786"/>
                    <a:pt x="1448" y="16816"/>
                  </a:cubicBezTo>
                  <a:cubicBezTo>
                    <a:pt x="1135" y="19845"/>
                    <a:pt x="509" y="21162"/>
                    <a:pt x="196" y="21162"/>
                  </a:cubicBezTo>
                  <a:cubicBezTo>
                    <a:pt x="-117" y="21162"/>
                    <a:pt x="-117" y="19845"/>
                    <a:pt x="666" y="16947"/>
                  </a:cubicBezTo>
                  <a:cubicBezTo>
                    <a:pt x="1448" y="14050"/>
                    <a:pt x="3013" y="9572"/>
                    <a:pt x="5048" y="6279"/>
                  </a:cubicBezTo>
                  <a:cubicBezTo>
                    <a:pt x="7083" y="2986"/>
                    <a:pt x="9587" y="879"/>
                    <a:pt x="12405" y="221"/>
                  </a:cubicBezTo>
                  <a:cubicBezTo>
                    <a:pt x="15222" y="-438"/>
                    <a:pt x="18353" y="352"/>
                    <a:pt x="19918" y="2986"/>
                  </a:cubicBezTo>
                  <a:cubicBezTo>
                    <a:pt x="21483" y="5621"/>
                    <a:pt x="21483" y="10099"/>
                    <a:pt x="21326" y="13260"/>
                  </a:cubicBezTo>
                  <a:cubicBezTo>
                    <a:pt x="21170" y="16421"/>
                    <a:pt x="20857" y="18264"/>
                    <a:pt x="20544" y="20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270249" y="7165170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397249" y="6803220"/>
              <a:ext cx="2438401" cy="87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9" fill="norm" stroke="1" extrusionOk="0">
                  <a:moveTo>
                    <a:pt x="0" y="17249"/>
                  </a:moveTo>
                  <a:cubicBezTo>
                    <a:pt x="38" y="18337"/>
                    <a:pt x="75" y="19424"/>
                    <a:pt x="103" y="20098"/>
                  </a:cubicBezTo>
                  <a:cubicBezTo>
                    <a:pt x="131" y="20771"/>
                    <a:pt x="150" y="21030"/>
                    <a:pt x="197" y="21237"/>
                  </a:cubicBezTo>
                  <a:cubicBezTo>
                    <a:pt x="244" y="21445"/>
                    <a:pt x="319" y="21600"/>
                    <a:pt x="384" y="21496"/>
                  </a:cubicBezTo>
                  <a:cubicBezTo>
                    <a:pt x="450" y="21393"/>
                    <a:pt x="506" y="21030"/>
                    <a:pt x="581" y="19968"/>
                  </a:cubicBezTo>
                  <a:cubicBezTo>
                    <a:pt x="656" y="18906"/>
                    <a:pt x="750" y="17145"/>
                    <a:pt x="806" y="15281"/>
                  </a:cubicBezTo>
                  <a:cubicBezTo>
                    <a:pt x="862" y="13416"/>
                    <a:pt x="881" y="11447"/>
                    <a:pt x="900" y="9531"/>
                  </a:cubicBezTo>
                  <a:cubicBezTo>
                    <a:pt x="919" y="7614"/>
                    <a:pt x="937" y="5750"/>
                    <a:pt x="947" y="4403"/>
                  </a:cubicBezTo>
                  <a:cubicBezTo>
                    <a:pt x="956" y="3056"/>
                    <a:pt x="956" y="2227"/>
                    <a:pt x="937" y="1683"/>
                  </a:cubicBezTo>
                  <a:cubicBezTo>
                    <a:pt x="919" y="1140"/>
                    <a:pt x="881" y="881"/>
                    <a:pt x="909" y="699"/>
                  </a:cubicBezTo>
                  <a:cubicBezTo>
                    <a:pt x="937" y="518"/>
                    <a:pt x="1031" y="414"/>
                    <a:pt x="1322" y="311"/>
                  </a:cubicBezTo>
                  <a:cubicBezTo>
                    <a:pt x="1612" y="207"/>
                    <a:pt x="2100" y="104"/>
                    <a:pt x="2728" y="52"/>
                  </a:cubicBezTo>
                  <a:cubicBezTo>
                    <a:pt x="3356" y="0"/>
                    <a:pt x="4125" y="0"/>
                    <a:pt x="4884" y="0"/>
                  </a:cubicBezTo>
                  <a:cubicBezTo>
                    <a:pt x="5644" y="0"/>
                    <a:pt x="6394" y="0"/>
                    <a:pt x="7172" y="0"/>
                  </a:cubicBezTo>
                  <a:cubicBezTo>
                    <a:pt x="7950" y="0"/>
                    <a:pt x="8756" y="0"/>
                    <a:pt x="9497" y="26"/>
                  </a:cubicBezTo>
                  <a:cubicBezTo>
                    <a:pt x="10238" y="52"/>
                    <a:pt x="10912" y="104"/>
                    <a:pt x="11662" y="129"/>
                  </a:cubicBezTo>
                  <a:cubicBezTo>
                    <a:pt x="12413" y="155"/>
                    <a:pt x="13237" y="155"/>
                    <a:pt x="13969" y="207"/>
                  </a:cubicBezTo>
                  <a:cubicBezTo>
                    <a:pt x="14700" y="259"/>
                    <a:pt x="15337" y="363"/>
                    <a:pt x="15966" y="466"/>
                  </a:cubicBezTo>
                  <a:cubicBezTo>
                    <a:pt x="16594" y="570"/>
                    <a:pt x="17212" y="673"/>
                    <a:pt x="17831" y="803"/>
                  </a:cubicBezTo>
                  <a:cubicBezTo>
                    <a:pt x="18450" y="932"/>
                    <a:pt x="19069" y="1088"/>
                    <a:pt x="19622" y="1165"/>
                  </a:cubicBezTo>
                  <a:cubicBezTo>
                    <a:pt x="20175" y="1243"/>
                    <a:pt x="20663" y="1243"/>
                    <a:pt x="20981" y="1191"/>
                  </a:cubicBezTo>
                  <a:cubicBezTo>
                    <a:pt x="21300" y="1140"/>
                    <a:pt x="21450" y="1036"/>
                    <a:pt x="21600" y="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784599" y="6911170"/>
              <a:ext cx="42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314"/>
                    <a:pt x="21600" y="10629"/>
                    <a:pt x="21600" y="14229"/>
                  </a:cubicBezTo>
                  <a:cubicBezTo>
                    <a:pt x="21600" y="17829"/>
                    <a:pt x="108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3676649" y="7204972"/>
              <a:ext cx="2286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400" y="3953"/>
                    <a:pt x="10800" y="-1447"/>
                    <a:pt x="14400" y="353"/>
                  </a:cubicBezTo>
                  <a:cubicBezTo>
                    <a:pt x="18000" y="2153"/>
                    <a:pt x="198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3696170" y="7337144"/>
              <a:ext cx="177331" cy="21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042" fill="norm" stroke="1" extrusionOk="0">
                  <a:moveTo>
                    <a:pt x="714" y="6738"/>
                  </a:moveTo>
                  <a:cubicBezTo>
                    <a:pt x="714" y="10852"/>
                    <a:pt x="714" y="14967"/>
                    <a:pt x="586" y="17538"/>
                  </a:cubicBezTo>
                  <a:cubicBezTo>
                    <a:pt x="457" y="20109"/>
                    <a:pt x="200" y="21138"/>
                    <a:pt x="72" y="21035"/>
                  </a:cubicBezTo>
                  <a:cubicBezTo>
                    <a:pt x="-57" y="20932"/>
                    <a:pt x="-57" y="19698"/>
                    <a:pt x="457" y="16715"/>
                  </a:cubicBezTo>
                  <a:cubicBezTo>
                    <a:pt x="972" y="13732"/>
                    <a:pt x="2000" y="9001"/>
                    <a:pt x="3543" y="5915"/>
                  </a:cubicBezTo>
                  <a:cubicBezTo>
                    <a:pt x="5086" y="2829"/>
                    <a:pt x="7143" y="1389"/>
                    <a:pt x="9072" y="567"/>
                  </a:cubicBezTo>
                  <a:cubicBezTo>
                    <a:pt x="11000" y="-256"/>
                    <a:pt x="12800" y="-462"/>
                    <a:pt x="14600" y="1904"/>
                  </a:cubicBezTo>
                  <a:cubicBezTo>
                    <a:pt x="16400" y="4269"/>
                    <a:pt x="18200" y="9207"/>
                    <a:pt x="19357" y="12498"/>
                  </a:cubicBezTo>
                  <a:cubicBezTo>
                    <a:pt x="20514" y="15789"/>
                    <a:pt x="21029" y="17435"/>
                    <a:pt x="21543" y="1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188395" y="7044520"/>
              <a:ext cx="282005" cy="297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01" fill="norm" stroke="1" extrusionOk="0">
                  <a:moveTo>
                    <a:pt x="16037" y="0"/>
                  </a:moveTo>
                  <a:cubicBezTo>
                    <a:pt x="12837" y="1685"/>
                    <a:pt x="9637" y="3370"/>
                    <a:pt x="7557" y="4519"/>
                  </a:cubicBezTo>
                  <a:cubicBezTo>
                    <a:pt x="5477" y="5668"/>
                    <a:pt x="4517" y="6281"/>
                    <a:pt x="3797" y="6894"/>
                  </a:cubicBezTo>
                  <a:cubicBezTo>
                    <a:pt x="3077" y="7506"/>
                    <a:pt x="2597" y="8119"/>
                    <a:pt x="2677" y="8655"/>
                  </a:cubicBezTo>
                  <a:cubicBezTo>
                    <a:pt x="2757" y="9191"/>
                    <a:pt x="3397" y="9651"/>
                    <a:pt x="5077" y="9881"/>
                  </a:cubicBezTo>
                  <a:cubicBezTo>
                    <a:pt x="6757" y="10111"/>
                    <a:pt x="9477" y="10111"/>
                    <a:pt x="11237" y="10187"/>
                  </a:cubicBezTo>
                  <a:cubicBezTo>
                    <a:pt x="12997" y="10264"/>
                    <a:pt x="13797" y="10417"/>
                    <a:pt x="13957" y="10800"/>
                  </a:cubicBezTo>
                  <a:cubicBezTo>
                    <a:pt x="14117" y="11183"/>
                    <a:pt x="13637" y="11796"/>
                    <a:pt x="11637" y="13098"/>
                  </a:cubicBezTo>
                  <a:cubicBezTo>
                    <a:pt x="9637" y="14400"/>
                    <a:pt x="6117" y="16391"/>
                    <a:pt x="4037" y="17617"/>
                  </a:cubicBezTo>
                  <a:cubicBezTo>
                    <a:pt x="1957" y="18843"/>
                    <a:pt x="1317" y="19302"/>
                    <a:pt x="757" y="19838"/>
                  </a:cubicBezTo>
                  <a:cubicBezTo>
                    <a:pt x="197" y="20374"/>
                    <a:pt x="-283" y="20987"/>
                    <a:pt x="197" y="21294"/>
                  </a:cubicBezTo>
                  <a:cubicBezTo>
                    <a:pt x="677" y="21600"/>
                    <a:pt x="2117" y="21600"/>
                    <a:pt x="4837" y="21064"/>
                  </a:cubicBezTo>
                  <a:cubicBezTo>
                    <a:pt x="7557" y="20528"/>
                    <a:pt x="11557" y="19455"/>
                    <a:pt x="14517" y="18843"/>
                  </a:cubicBezTo>
                  <a:cubicBezTo>
                    <a:pt x="17477" y="18230"/>
                    <a:pt x="19397" y="18077"/>
                    <a:pt x="21317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554927" y="7055225"/>
              <a:ext cx="125024" cy="3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47" fill="norm" stroke="1" extrusionOk="0">
                  <a:moveTo>
                    <a:pt x="21264" y="137"/>
                  </a:moveTo>
                  <a:cubicBezTo>
                    <a:pt x="19464" y="-8"/>
                    <a:pt x="17664" y="-153"/>
                    <a:pt x="15324" y="354"/>
                  </a:cubicBezTo>
                  <a:cubicBezTo>
                    <a:pt x="12984" y="862"/>
                    <a:pt x="10104" y="2021"/>
                    <a:pt x="7404" y="4268"/>
                  </a:cubicBezTo>
                  <a:cubicBezTo>
                    <a:pt x="4704" y="6515"/>
                    <a:pt x="2184" y="9850"/>
                    <a:pt x="924" y="12387"/>
                  </a:cubicBezTo>
                  <a:cubicBezTo>
                    <a:pt x="-336" y="14924"/>
                    <a:pt x="-336" y="16663"/>
                    <a:pt x="1104" y="18040"/>
                  </a:cubicBezTo>
                  <a:cubicBezTo>
                    <a:pt x="2544" y="19417"/>
                    <a:pt x="5424" y="20432"/>
                    <a:pt x="8304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705349" y="7101670"/>
              <a:ext cx="1524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646"/>
                    <a:pt x="4800" y="3291"/>
                    <a:pt x="7800" y="5966"/>
                  </a:cubicBezTo>
                  <a:cubicBezTo>
                    <a:pt x="10800" y="8640"/>
                    <a:pt x="14400" y="12343"/>
                    <a:pt x="16800" y="15120"/>
                  </a:cubicBezTo>
                  <a:cubicBezTo>
                    <a:pt x="19200" y="17897"/>
                    <a:pt x="20400" y="197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718049" y="7087518"/>
              <a:ext cx="171451" cy="280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110"/>
                  </a:moveTo>
                  <a:cubicBezTo>
                    <a:pt x="20267" y="-51"/>
                    <a:pt x="18933" y="-212"/>
                    <a:pt x="17200" y="997"/>
                  </a:cubicBezTo>
                  <a:cubicBezTo>
                    <a:pt x="15467" y="2206"/>
                    <a:pt x="13333" y="4785"/>
                    <a:pt x="10400" y="8412"/>
                  </a:cubicBezTo>
                  <a:cubicBezTo>
                    <a:pt x="7467" y="12039"/>
                    <a:pt x="3733" y="16713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4921249" y="7254070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4914899" y="7158820"/>
              <a:ext cx="58869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199" fill="norm" stroke="1" extrusionOk="0">
                  <a:moveTo>
                    <a:pt x="15641" y="0"/>
                  </a:moveTo>
                  <a:cubicBezTo>
                    <a:pt x="11917" y="720"/>
                    <a:pt x="8193" y="1440"/>
                    <a:pt x="5586" y="3600"/>
                  </a:cubicBezTo>
                  <a:cubicBezTo>
                    <a:pt x="2979" y="5760"/>
                    <a:pt x="1490" y="9360"/>
                    <a:pt x="1862" y="12600"/>
                  </a:cubicBezTo>
                  <a:cubicBezTo>
                    <a:pt x="2234" y="15840"/>
                    <a:pt x="4469" y="18720"/>
                    <a:pt x="8193" y="20160"/>
                  </a:cubicBezTo>
                  <a:cubicBezTo>
                    <a:pt x="11917" y="21600"/>
                    <a:pt x="17131" y="21600"/>
                    <a:pt x="19366" y="19800"/>
                  </a:cubicBezTo>
                  <a:cubicBezTo>
                    <a:pt x="21600" y="18000"/>
                    <a:pt x="20855" y="14400"/>
                    <a:pt x="18621" y="12240"/>
                  </a:cubicBezTo>
                  <a:cubicBezTo>
                    <a:pt x="16386" y="10080"/>
                    <a:pt x="12662" y="9360"/>
                    <a:pt x="9310" y="9360"/>
                  </a:cubicBezTo>
                  <a:cubicBezTo>
                    <a:pt x="5959" y="9360"/>
                    <a:pt x="2979" y="10080"/>
                    <a:pt x="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105399" y="7228670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364619" y="7076270"/>
              <a:ext cx="159882" cy="16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29" fill="norm" stroke="1" extrusionOk="0">
                  <a:moveTo>
                    <a:pt x="21468" y="0"/>
                  </a:moveTo>
                  <a:cubicBezTo>
                    <a:pt x="16352" y="2430"/>
                    <a:pt x="11236" y="4860"/>
                    <a:pt x="8110" y="6750"/>
                  </a:cubicBezTo>
                  <a:cubicBezTo>
                    <a:pt x="4984" y="8640"/>
                    <a:pt x="3847" y="9990"/>
                    <a:pt x="3989" y="10800"/>
                  </a:cubicBezTo>
                  <a:cubicBezTo>
                    <a:pt x="4131" y="11610"/>
                    <a:pt x="5552" y="11880"/>
                    <a:pt x="7257" y="11880"/>
                  </a:cubicBezTo>
                  <a:cubicBezTo>
                    <a:pt x="8963" y="11880"/>
                    <a:pt x="10952" y="11610"/>
                    <a:pt x="11236" y="11880"/>
                  </a:cubicBezTo>
                  <a:cubicBezTo>
                    <a:pt x="11521" y="12150"/>
                    <a:pt x="10100" y="12960"/>
                    <a:pt x="8536" y="13770"/>
                  </a:cubicBezTo>
                  <a:cubicBezTo>
                    <a:pt x="6973" y="14580"/>
                    <a:pt x="5268" y="15390"/>
                    <a:pt x="3563" y="16605"/>
                  </a:cubicBezTo>
                  <a:cubicBezTo>
                    <a:pt x="1857" y="17820"/>
                    <a:pt x="152" y="19440"/>
                    <a:pt x="10" y="20385"/>
                  </a:cubicBezTo>
                  <a:cubicBezTo>
                    <a:pt x="-132" y="21330"/>
                    <a:pt x="1289" y="21600"/>
                    <a:pt x="3989" y="21330"/>
                  </a:cubicBezTo>
                  <a:cubicBezTo>
                    <a:pt x="6689" y="21060"/>
                    <a:pt x="10668" y="20250"/>
                    <a:pt x="14647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537199" y="7082620"/>
              <a:ext cx="1079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5760"/>
                    <a:pt x="11859" y="11520"/>
                    <a:pt x="15459" y="15120"/>
                  </a:cubicBezTo>
                  <a:cubicBezTo>
                    <a:pt x="19059" y="18720"/>
                    <a:pt x="20329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543549" y="7082620"/>
              <a:ext cx="133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232"/>
                    <a:pt x="18171" y="465"/>
                    <a:pt x="14914" y="3135"/>
                  </a:cubicBezTo>
                  <a:cubicBezTo>
                    <a:pt x="11657" y="5806"/>
                    <a:pt x="6857" y="10916"/>
                    <a:pt x="4114" y="14400"/>
                  </a:cubicBezTo>
                  <a:cubicBezTo>
                    <a:pt x="1371" y="17884"/>
                    <a:pt x="686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664199" y="7190570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702299" y="711437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5403849" y="7330270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533743" y="7345262"/>
              <a:ext cx="123402" cy="11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190" fill="norm" stroke="1" extrusionOk="0">
                  <a:moveTo>
                    <a:pt x="588" y="14369"/>
                  </a:moveTo>
                  <a:cubicBezTo>
                    <a:pt x="228" y="16264"/>
                    <a:pt x="-132" y="18158"/>
                    <a:pt x="48" y="17779"/>
                  </a:cubicBezTo>
                  <a:cubicBezTo>
                    <a:pt x="228" y="17401"/>
                    <a:pt x="948" y="14748"/>
                    <a:pt x="2568" y="11337"/>
                  </a:cubicBezTo>
                  <a:cubicBezTo>
                    <a:pt x="4188" y="7927"/>
                    <a:pt x="6708" y="3758"/>
                    <a:pt x="8868" y="1674"/>
                  </a:cubicBezTo>
                  <a:cubicBezTo>
                    <a:pt x="11028" y="-410"/>
                    <a:pt x="12828" y="-410"/>
                    <a:pt x="14988" y="916"/>
                  </a:cubicBezTo>
                  <a:cubicBezTo>
                    <a:pt x="17148" y="2243"/>
                    <a:pt x="19668" y="4895"/>
                    <a:pt x="20568" y="8495"/>
                  </a:cubicBezTo>
                  <a:cubicBezTo>
                    <a:pt x="21468" y="12095"/>
                    <a:pt x="20748" y="16643"/>
                    <a:pt x="20028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772149" y="7063570"/>
              <a:ext cx="763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600" fill="norm" stroke="1" extrusionOk="0">
                  <a:moveTo>
                    <a:pt x="1705" y="0"/>
                  </a:moveTo>
                  <a:cubicBezTo>
                    <a:pt x="8526" y="1986"/>
                    <a:pt x="15347" y="3972"/>
                    <a:pt x="18474" y="6455"/>
                  </a:cubicBezTo>
                  <a:cubicBezTo>
                    <a:pt x="21600" y="8938"/>
                    <a:pt x="21032" y="11917"/>
                    <a:pt x="17337" y="14524"/>
                  </a:cubicBezTo>
                  <a:cubicBezTo>
                    <a:pt x="13642" y="17131"/>
                    <a:pt x="6821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851436" y="6933140"/>
              <a:ext cx="149315" cy="12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59" fill="norm" stroke="1" extrusionOk="0">
                  <a:moveTo>
                    <a:pt x="1382" y="1721"/>
                  </a:moveTo>
                  <a:cubicBezTo>
                    <a:pt x="2903" y="976"/>
                    <a:pt x="4424" y="231"/>
                    <a:pt x="5946" y="45"/>
                  </a:cubicBezTo>
                  <a:cubicBezTo>
                    <a:pt x="7467" y="-141"/>
                    <a:pt x="8988" y="231"/>
                    <a:pt x="9748" y="1535"/>
                  </a:cubicBezTo>
                  <a:cubicBezTo>
                    <a:pt x="10509" y="2838"/>
                    <a:pt x="10509" y="5073"/>
                    <a:pt x="9140" y="7680"/>
                  </a:cubicBezTo>
                  <a:cubicBezTo>
                    <a:pt x="7771" y="10287"/>
                    <a:pt x="5033" y="13266"/>
                    <a:pt x="3055" y="15500"/>
                  </a:cubicBezTo>
                  <a:cubicBezTo>
                    <a:pt x="1078" y="17735"/>
                    <a:pt x="-139" y="19225"/>
                    <a:pt x="13" y="20156"/>
                  </a:cubicBezTo>
                  <a:cubicBezTo>
                    <a:pt x="165" y="21087"/>
                    <a:pt x="1686" y="21459"/>
                    <a:pt x="5489" y="21459"/>
                  </a:cubicBezTo>
                  <a:cubicBezTo>
                    <a:pt x="9292" y="21459"/>
                    <a:pt x="15376" y="21087"/>
                    <a:pt x="21461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3" name="Drawing"/>
          <p:cNvGrpSpPr/>
          <p:nvPr/>
        </p:nvGrpSpPr>
        <p:grpSpPr>
          <a:xfrm>
            <a:off x="437892" y="1603285"/>
            <a:ext cx="12547859" cy="7959816"/>
            <a:chOff x="0" y="0"/>
            <a:chExt cx="12547857" cy="7959814"/>
          </a:xfrm>
        </p:grpSpPr>
        <p:sp>
          <p:nvSpPr>
            <p:cNvPr id="1504" name="Line"/>
            <p:cNvSpPr/>
            <p:nvPr/>
          </p:nvSpPr>
          <p:spPr>
            <a:xfrm>
              <a:off x="863857" y="390614"/>
              <a:ext cx="381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700"/>
                    <a:pt x="0" y="5400"/>
                    <a:pt x="600" y="8625"/>
                  </a:cubicBezTo>
                  <a:cubicBezTo>
                    <a:pt x="1200" y="11850"/>
                    <a:pt x="2400" y="15600"/>
                    <a:pt x="6000" y="17850"/>
                  </a:cubicBezTo>
                  <a:cubicBezTo>
                    <a:pt x="9600" y="20100"/>
                    <a:pt x="15600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38952" y="330947"/>
              <a:ext cx="237802" cy="35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77" fill="norm" stroke="1" extrusionOk="0">
                  <a:moveTo>
                    <a:pt x="2191" y="2069"/>
                  </a:moveTo>
                  <a:cubicBezTo>
                    <a:pt x="2004" y="1430"/>
                    <a:pt x="1818" y="791"/>
                    <a:pt x="2191" y="407"/>
                  </a:cubicBezTo>
                  <a:cubicBezTo>
                    <a:pt x="2563" y="24"/>
                    <a:pt x="3494" y="-104"/>
                    <a:pt x="5822" y="88"/>
                  </a:cubicBezTo>
                  <a:cubicBezTo>
                    <a:pt x="8149" y="279"/>
                    <a:pt x="11873" y="791"/>
                    <a:pt x="14853" y="2069"/>
                  </a:cubicBezTo>
                  <a:cubicBezTo>
                    <a:pt x="17832" y="3347"/>
                    <a:pt x="20067" y="5392"/>
                    <a:pt x="20718" y="7437"/>
                  </a:cubicBezTo>
                  <a:cubicBezTo>
                    <a:pt x="21370" y="9482"/>
                    <a:pt x="20439" y="11527"/>
                    <a:pt x="17925" y="13572"/>
                  </a:cubicBezTo>
                  <a:cubicBezTo>
                    <a:pt x="15411" y="15617"/>
                    <a:pt x="11315" y="17662"/>
                    <a:pt x="8336" y="18940"/>
                  </a:cubicBezTo>
                  <a:cubicBezTo>
                    <a:pt x="5356" y="20218"/>
                    <a:pt x="3494" y="20729"/>
                    <a:pt x="2098" y="21049"/>
                  </a:cubicBezTo>
                  <a:cubicBezTo>
                    <a:pt x="701" y="21368"/>
                    <a:pt x="-230" y="21496"/>
                    <a:pt x="49" y="21240"/>
                  </a:cubicBezTo>
                  <a:cubicBezTo>
                    <a:pt x="329" y="20985"/>
                    <a:pt x="1818" y="20346"/>
                    <a:pt x="3308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1175007" y="339814"/>
              <a:ext cx="63501" cy="346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0"/>
                  </a:moveTo>
                  <a:cubicBezTo>
                    <a:pt x="2880" y="5205"/>
                    <a:pt x="5760" y="10410"/>
                    <a:pt x="7200" y="13402"/>
                  </a:cubicBezTo>
                  <a:cubicBezTo>
                    <a:pt x="8640" y="16395"/>
                    <a:pt x="8640" y="17176"/>
                    <a:pt x="8640" y="18282"/>
                  </a:cubicBezTo>
                  <a:cubicBezTo>
                    <a:pt x="8640" y="19388"/>
                    <a:pt x="8640" y="20819"/>
                    <a:pt x="9720" y="21210"/>
                  </a:cubicBezTo>
                  <a:cubicBezTo>
                    <a:pt x="10800" y="21600"/>
                    <a:pt x="12960" y="20949"/>
                    <a:pt x="15120" y="19648"/>
                  </a:cubicBezTo>
                  <a:cubicBezTo>
                    <a:pt x="17280" y="18347"/>
                    <a:pt x="19440" y="16395"/>
                    <a:pt x="21600" y="14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1182305" y="388873"/>
              <a:ext cx="176853" cy="28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10" fill="norm" stroke="1" extrusionOk="0">
                  <a:moveTo>
                    <a:pt x="15314" y="1100"/>
                  </a:moveTo>
                  <a:cubicBezTo>
                    <a:pt x="16085" y="455"/>
                    <a:pt x="16856" y="-190"/>
                    <a:pt x="16728" y="52"/>
                  </a:cubicBezTo>
                  <a:cubicBezTo>
                    <a:pt x="16599" y="294"/>
                    <a:pt x="15571" y="1422"/>
                    <a:pt x="12999" y="3034"/>
                  </a:cubicBezTo>
                  <a:cubicBezTo>
                    <a:pt x="10428" y="4646"/>
                    <a:pt x="6314" y="6741"/>
                    <a:pt x="3742" y="8031"/>
                  </a:cubicBezTo>
                  <a:cubicBezTo>
                    <a:pt x="1171" y="9320"/>
                    <a:pt x="142" y="9804"/>
                    <a:pt x="14" y="10368"/>
                  </a:cubicBezTo>
                  <a:cubicBezTo>
                    <a:pt x="-115" y="10932"/>
                    <a:pt x="656" y="11577"/>
                    <a:pt x="3356" y="12947"/>
                  </a:cubicBezTo>
                  <a:cubicBezTo>
                    <a:pt x="6056" y="14317"/>
                    <a:pt x="10685" y="16413"/>
                    <a:pt x="14028" y="17944"/>
                  </a:cubicBezTo>
                  <a:cubicBezTo>
                    <a:pt x="17371" y="19476"/>
                    <a:pt x="19428" y="20443"/>
                    <a:pt x="21485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1422657" y="365214"/>
              <a:ext cx="260351" cy="28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2817"/>
                  </a:moveTo>
                  <a:cubicBezTo>
                    <a:pt x="0" y="2035"/>
                    <a:pt x="0" y="1252"/>
                    <a:pt x="263" y="1800"/>
                  </a:cubicBezTo>
                  <a:cubicBezTo>
                    <a:pt x="527" y="2348"/>
                    <a:pt x="1054" y="4226"/>
                    <a:pt x="1580" y="6496"/>
                  </a:cubicBezTo>
                  <a:cubicBezTo>
                    <a:pt x="2107" y="8765"/>
                    <a:pt x="2634" y="11426"/>
                    <a:pt x="3073" y="13226"/>
                  </a:cubicBezTo>
                  <a:cubicBezTo>
                    <a:pt x="3512" y="15026"/>
                    <a:pt x="3863" y="15965"/>
                    <a:pt x="4302" y="16748"/>
                  </a:cubicBezTo>
                  <a:cubicBezTo>
                    <a:pt x="4741" y="17530"/>
                    <a:pt x="5268" y="18157"/>
                    <a:pt x="5971" y="18235"/>
                  </a:cubicBezTo>
                  <a:cubicBezTo>
                    <a:pt x="6673" y="18313"/>
                    <a:pt x="7551" y="17843"/>
                    <a:pt x="8341" y="16983"/>
                  </a:cubicBezTo>
                  <a:cubicBezTo>
                    <a:pt x="9132" y="16122"/>
                    <a:pt x="9834" y="14870"/>
                    <a:pt x="10361" y="14635"/>
                  </a:cubicBezTo>
                  <a:cubicBezTo>
                    <a:pt x="10888" y="14400"/>
                    <a:pt x="11239" y="15183"/>
                    <a:pt x="11415" y="16043"/>
                  </a:cubicBezTo>
                  <a:cubicBezTo>
                    <a:pt x="11590" y="16904"/>
                    <a:pt x="11590" y="17843"/>
                    <a:pt x="11854" y="18783"/>
                  </a:cubicBezTo>
                  <a:cubicBezTo>
                    <a:pt x="12117" y="19722"/>
                    <a:pt x="12644" y="20661"/>
                    <a:pt x="13346" y="21130"/>
                  </a:cubicBezTo>
                  <a:cubicBezTo>
                    <a:pt x="14049" y="21600"/>
                    <a:pt x="14927" y="21600"/>
                    <a:pt x="15893" y="20191"/>
                  </a:cubicBezTo>
                  <a:cubicBezTo>
                    <a:pt x="16859" y="18783"/>
                    <a:pt x="17912" y="15965"/>
                    <a:pt x="18878" y="12365"/>
                  </a:cubicBezTo>
                  <a:cubicBezTo>
                    <a:pt x="19844" y="8765"/>
                    <a:pt x="20722" y="43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2222194" y="333464"/>
              <a:ext cx="1961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32"/>
                    <a:pt x="2735" y="8064"/>
                    <a:pt x="575" y="11664"/>
                  </a:cubicBezTo>
                  <a:cubicBezTo>
                    <a:pt x="-1585" y="15264"/>
                    <a:pt x="2735" y="1843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2038970" y="258975"/>
              <a:ext cx="399688" cy="31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2" fill="norm" stroke="1" extrusionOk="0">
                  <a:moveTo>
                    <a:pt x="322" y="14768"/>
                  </a:moveTo>
                  <a:cubicBezTo>
                    <a:pt x="94" y="14039"/>
                    <a:pt x="-133" y="13309"/>
                    <a:pt x="94" y="12579"/>
                  </a:cubicBezTo>
                  <a:cubicBezTo>
                    <a:pt x="322" y="11850"/>
                    <a:pt x="1004" y="11120"/>
                    <a:pt x="2766" y="9660"/>
                  </a:cubicBezTo>
                  <a:cubicBezTo>
                    <a:pt x="4528" y="8201"/>
                    <a:pt x="7370" y="6012"/>
                    <a:pt x="9303" y="4406"/>
                  </a:cubicBezTo>
                  <a:cubicBezTo>
                    <a:pt x="11235" y="2801"/>
                    <a:pt x="12259" y="1779"/>
                    <a:pt x="13111" y="1050"/>
                  </a:cubicBezTo>
                  <a:cubicBezTo>
                    <a:pt x="13964" y="320"/>
                    <a:pt x="14646" y="-118"/>
                    <a:pt x="15044" y="28"/>
                  </a:cubicBezTo>
                  <a:cubicBezTo>
                    <a:pt x="15442" y="174"/>
                    <a:pt x="15555" y="904"/>
                    <a:pt x="15385" y="3750"/>
                  </a:cubicBezTo>
                  <a:cubicBezTo>
                    <a:pt x="15214" y="6596"/>
                    <a:pt x="14760" y="11558"/>
                    <a:pt x="14475" y="14623"/>
                  </a:cubicBezTo>
                  <a:cubicBezTo>
                    <a:pt x="14191" y="17687"/>
                    <a:pt x="14078" y="18855"/>
                    <a:pt x="13964" y="19804"/>
                  </a:cubicBezTo>
                  <a:cubicBezTo>
                    <a:pt x="13850" y="20752"/>
                    <a:pt x="13736" y="21482"/>
                    <a:pt x="13680" y="21482"/>
                  </a:cubicBezTo>
                  <a:cubicBezTo>
                    <a:pt x="13623" y="21482"/>
                    <a:pt x="13623" y="20752"/>
                    <a:pt x="13907" y="19512"/>
                  </a:cubicBezTo>
                  <a:cubicBezTo>
                    <a:pt x="14191" y="18271"/>
                    <a:pt x="14760" y="16520"/>
                    <a:pt x="15385" y="15206"/>
                  </a:cubicBezTo>
                  <a:cubicBezTo>
                    <a:pt x="16010" y="13893"/>
                    <a:pt x="16692" y="13017"/>
                    <a:pt x="17204" y="13090"/>
                  </a:cubicBezTo>
                  <a:cubicBezTo>
                    <a:pt x="17715" y="13163"/>
                    <a:pt x="18056" y="14185"/>
                    <a:pt x="18739" y="15717"/>
                  </a:cubicBezTo>
                  <a:cubicBezTo>
                    <a:pt x="19421" y="17250"/>
                    <a:pt x="20444" y="19293"/>
                    <a:pt x="21467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2428795" y="422465"/>
              <a:ext cx="111463" cy="1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125" fill="norm" stroke="1" extrusionOk="0">
                  <a:moveTo>
                    <a:pt x="9064" y="9588"/>
                  </a:moveTo>
                  <a:cubicBezTo>
                    <a:pt x="9064" y="8254"/>
                    <a:pt x="9064" y="6921"/>
                    <a:pt x="9864" y="5854"/>
                  </a:cubicBezTo>
                  <a:cubicBezTo>
                    <a:pt x="10664" y="4788"/>
                    <a:pt x="12264" y="3988"/>
                    <a:pt x="13464" y="2921"/>
                  </a:cubicBezTo>
                  <a:cubicBezTo>
                    <a:pt x="14664" y="1854"/>
                    <a:pt x="15464" y="521"/>
                    <a:pt x="14864" y="121"/>
                  </a:cubicBezTo>
                  <a:cubicBezTo>
                    <a:pt x="14264" y="-279"/>
                    <a:pt x="12264" y="254"/>
                    <a:pt x="9464" y="2654"/>
                  </a:cubicBezTo>
                  <a:cubicBezTo>
                    <a:pt x="6664" y="5054"/>
                    <a:pt x="3064" y="9321"/>
                    <a:pt x="1264" y="12254"/>
                  </a:cubicBezTo>
                  <a:cubicBezTo>
                    <a:pt x="-536" y="15188"/>
                    <a:pt x="-536" y="16788"/>
                    <a:pt x="2064" y="18121"/>
                  </a:cubicBezTo>
                  <a:cubicBezTo>
                    <a:pt x="4664" y="19454"/>
                    <a:pt x="9864" y="20521"/>
                    <a:pt x="13464" y="20921"/>
                  </a:cubicBezTo>
                  <a:cubicBezTo>
                    <a:pt x="17064" y="21321"/>
                    <a:pt x="19064" y="21054"/>
                    <a:pt x="21064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2564510" y="469057"/>
              <a:ext cx="116911" cy="13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0301" fill="norm" stroke="1" extrusionOk="0">
                  <a:moveTo>
                    <a:pt x="19195" y="626"/>
                  </a:moveTo>
                  <a:cubicBezTo>
                    <a:pt x="15471" y="-19"/>
                    <a:pt x="11747" y="-664"/>
                    <a:pt x="8395" y="1432"/>
                  </a:cubicBezTo>
                  <a:cubicBezTo>
                    <a:pt x="5043" y="3527"/>
                    <a:pt x="2064" y="8363"/>
                    <a:pt x="760" y="11748"/>
                  </a:cubicBezTo>
                  <a:cubicBezTo>
                    <a:pt x="-543" y="15133"/>
                    <a:pt x="-171" y="17067"/>
                    <a:pt x="1878" y="18518"/>
                  </a:cubicBezTo>
                  <a:cubicBezTo>
                    <a:pt x="3926" y="19969"/>
                    <a:pt x="7650" y="20936"/>
                    <a:pt x="11188" y="19808"/>
                  </a:cubicBezTo>
                  <a:cubicBezTo>
                    <a:pt x="14726" y="18679"/>
                    <a:pt x="18078" y="15455"/>
                    <a:pt x="19567" y="12876"/>
                  </a:cubicBezTo>
                  <a:cubicBezTo>
                    <a:pt x="21057" y="10297"/>
                    <a:pt x="20685" y="8363"/>
                    <a:pt x="19754" y="6912"/>
                  </a:cubicBezTo>
                  <a:cubicBezTo>
                    <a:pt x="18823" y="5461"/>
                    <a:pt x="17333" y="4494"/>
                    <a:pt x="15843" y="4494"/>
                  </a:cubicBezTo>
                  <a:cubicBezTo>
                    <a:pt x="14354" y="4494"/>
                    <a:pt x="12864" y="5461"/>
                    <a:pt x="11374" y="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2724407" y="420049"/>
              <a:ext cx="477474" cy="201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96" fill="norm" stroke="1" extrusionOk="0">
                  <a:moveTo>
                    <a:pt x="0" y="6321"/>
                  </a:moveTo>
                  <a:cubicBezTo>
                    <a:pt x="573" y="8571"/>
                    <a:pt x="1147" y="10821"/>
                    <a:pt x="1529" y="12958"/>
                  </a:cubicBezTo>
                  <a:cubicBezTo>
                    <a:pt x="1912" y="15096"/>
                    <a:pt x="2103" y="17121"/>
                    <a:pt x="2150" y="18696"/>
                  </a:cubicBezTo>
                  <a:cubicBezTo>
                    <a:pt x="2198" y="20271"/>
                    <a:pt x="2103" y="21396"/>
                    <a:pt x="1959" y="21396"/>
                  </a:cubicBezTo>
                  <a:cubicBezTo>
                    <a:pt x="1816" y="21396"/>
                    <a:pt x="1625" y="20271"/>
                    <a:pt x="1625" y="17909"/>
                  </a:cubicBezTo>
                  <a:cubicBezTo>
                    <a:pt x="1625" y="15546"/>
                    <a:pt x="1816" y="11946"/>
                    <a:pt x="2342" y="9584"/>
                  </a:cubicBezTo>
                  <a:cubicBezTo>
                    <a:pt x="2867" y="7221"/>
                    <a:pt x="3727" y="6096"/>
                    <a:pt x="4396" y="5421"/>
                  </a:cubicBezTo>
                  <a:cubicBezTo>
                    <a:pt x="5065" y="4746"/>
                    <a:pt x="5543" y="4521"/>
                    <a:pt x="6021" y="4746"/>
                  </a:cubicBezTo>
                  <a:cubicBezTo>
                    <a:pt x="6499" y="4971"/>
                    <a:pt x="6977" y="5646"/>
                    <a:pt x="7455" y="5871"/>
                  </a:cubicBezTo>
                  <a:cubicBezTo>
                    <a:pt x="7933" y="6096"/>
                    <a:pt x="8411" y="5871"/>
                    <a:pt x="8697" y="5196"/>
                  </a:cubicBezTo>
                  <a:cubicBezTo>
                    <a:pt x="8984" y="4521"/>
                    <a:pt x="9080" y="3396"/>
                    <a:pt x="8888" y="2721"/>
                  </a:cubicBezTo>
                  <a:cubicBezTo>
                    <a:pt x="8697" y="2046"/>
                    <a:pt x="8219" y="1821"/>
                    <a:pt x="7646" y="2834"/>
                  </a:cubicBezTo>
                  <a:cubicBezTo>
                    <a:pt x="7073" y="3846"/>
                    <a:pt x="6404" y="6096"/>
                    <a:pt x="6021" y="8571"/>
                  </a:cubicBezTo>
                  <a:cubicBezTo>
                    <a:pt x="5639" y="11046"/>
                    <a:pt x="5543" y="13746"/>
                    <a:pt x="5782" y="15658"/>
                  </a:cubicBezTo>
                  <a:cubicBezTo>
                    <a:pt x="6021" y="17571"/>
                    <a:pt x="6595" y="18696"/>
                    <a:pt x="7120" y="19259"/>
                  </a:cubicBezTo>
                  <a:cubicBezTo>
                    <a:pt x="7646" y="19821"/>
                    <a:pt x="8124" y="19821"/>
                    <a:pt x="8936" y="18358"/>
                  </a:cubicBezTo>
                  <a:cubicBezTo>
                    <a:pt x="9749" y="16896"/>
                    <a:pt x="10896" y="13971"/>
                    <a:pt x="11660" y="11721"/>
                  </a:cubicBezTo>
                  <a:cubicBezTo>
                    <a:pt x="12425" y="9471"/>
                    <a:pt x="12807" y="7896"/>
                    <a:pt x="13046" y="6546"/>
                  </a:cubicBezTo>
                  <a:cubicBezTo>
                    <a:pt x="13285" y="5196"/>
                    <a:pt x="13381" y="4071"/>
                    <a:pt x="13285" y="3959"/>
                  </a:cubicBezTo>
                  <a:cubicBezTo>
                    <a:pt x="13189" y="3846"/>
                    <a:pt x="12903" y="4746"/>
                    <a:pt x="12664" y="6434"/>
                  </a:cubicBezTo>
                  <a:cubicBezTo>
                    <a:pt x="12425" y="8121"/>
                    <a:pt x="12234" y="10596"/>
                    <a:pt x="12138" y="12396"/>
                  </a:cubicBezTo>
                  <a:cubicBezTo>
                    <a:pt x="12042" y="14196"/>
                    <a:pt x="12042" y="15321"/>
                    <a:pt x="12042" y="15321"/>
                  </a:cubicBezTo>
                  <a:cubicBezTo>
                    <a:pt x="12042" y="15321"/>
                    <a:pt x="12042" y="14196"/>
                    <a:pt x="12329" y="12396"/>
                  </a:cubicBezTo>
                  <a:cubicBezTo>
                    <a:pt x="12616" y="10596"/>
                    <a:pt x="13189" y="8121"/>
                    <a:pt x="13667" y="6546"/>
                  </a:cubicBezTo>
                  <a:cubicBezTo>
                    <a:pt x="14145" y="4971"/>
                    <a:pt x="14527" y="4296"/>
                    <a:pt x="14719" y="4859"/>
                  </a:cubicBezTo>
                  <a:cubicBezTo>
                    <a:pt x="14910" y="5421"/>
                    <a:pt x="14910" y="7221"/>
                    <a:pt x="14910" y="8684"/>
                  </a:cubicBezTo>
                  <a:cubicBezTo>
                    <a:pt x="14910" y="10146"/>
                    <a:pt x="14910" y="11271"/>
                    <a:pt x="15101" y="11384"/>
                  </a:cubicBezTo>
                  <a:cubicBezTo>
                    <a:pt x="15292" y="11496"/>
                    <a:pt x="15674" y="10596"/>
                    <a:pt x="16391" y="8571"/>
                  </a:cubicBezTo>
                  <a:cubicBezTo>
                    <a:pt x="17108" y="6546"/>
                    <a:pt x="18159" y="3396"/>
                    <a:pt x="18972" y="1709"/>
                  </a:cubicBezTo>
                  <a:cubicBezTo>
                    <a:pt x="19784" y="21"/>
                    <a:pt x="20358" y="-204"/>
                    <a:pt x="20788" y="134"/>
                  </a:cubicBezTo>
                  <a:cubicBezTo>
                    <a:pt x="21218" y="471"/>
                    <a:pt x="21504" y="1371"/>
                    <a:pt x="21552" y="4296"/>
                  </a:cubicBezTo>
                  <a:cubicBezTo>
                    <a:pt x="21600" y="7221"/>
                    <a:pt x="21409" y="12171"/>
                    <a:pt x="21218" y="17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41607" y="765529"/>
              <a:ext cx="2165351" cy="11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0" y="21550"/>
                  </a:moveTo>
                  <a:cubicBezTo>
                    <a:pt x="718" y="19550"/>
                    <a:pt x="1436" y="17550"/>
                    <a:pt x="2249" y="15550"/>
                  </a:cubicBezTo>
                  <a:cubicBezTo>
                    <a:pt x="3062" y="13550"/>
                    <a:pt x="3970" y="11550"/>
                    <a:pt x="4814" y="9750"/>
                  </a:cubicBezTo>
                  <a:cubicBezTo>
                    <a:pt x="5659" y="7950"/>
                    <a:pt x="6440" y="6350"/>
                    <a:pt x="7242" y="5150"/>
                  </a:cubicBezTo>
                  <a:cubicBezTo>
                    <a:pt x="8045" y="3950"/>
                    <a:pt x="8868" y="3150"/>
                    <a:pt x="9691" y="2550"/>
                  </a:cubicBezTo>
                  <a:cubicBezTo>
                    <a:pt x="10515" y="1950"/>
                    <a:pt x="11338" y="1550"/>
                    <a:pt x="12130" y="1150"/>
                  </a:cubicBezTo>
                  <a:cubicBezTo>
                    <a:pt x="12922" y="750"/>
                    <a:pt x="13682" y="350"/>
                    <a:pt x="14516" y="150"/>
                  </a:cubicBezTo>
                  <a:cubicBezTo>
                    <a:pt x="15350" y="-50"/>
                    <a:pt x="16258" y="-50"/>
                    <a:pt x="17113" y="150"/>
                  </a:cubicBezTo>
                  <a:cubicBezTo>
                    <a:pt x="17968" y="350"/>
                    <a:pt x="18771" y="750"/>
                    <a:pt x="19510" y="1350"/>
                  </a:cubicBezTo>
                  <a:cubicBezTo>
                    <a:pt x="20249" y="1950"/>
                    <a:pt x="20924" y="2750"/>
                    <a:pt x="21600" y="3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33707" y="809714"/>
              <a:ext cx="2076451" cy="128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0184"/>
                  </a:moveTo>
                  <a:cubicBezTo>
                    <a:pt x="837" y="20892"/>
                    <a:pt x="1673" y="21600"/>
                    <a:pt x="2488" y="21423"/>
                  </a:cubicBezTo>
                  <a:cubicBezTo>
                    <a:pt x="3303" y="21246"/>
                    <a:pt x="4095" y="20184"/>
                    <a:pt x="4877" y="19121"/>
                  </a:cubicBezTo>
                  <a:cubicBezTo>
                    <a:pt x="5659" y="18059"/>
                    <a:pt x="6429" y="16997"/>
                    <a:pt x="7277" y="15934"/>
                  </a:cubicBezTo>
                  <a:cubicBezTo>
                    <a:pt x="8125" y="14872"/>
                    <a:pt x="9050" y="13810"/>
                    <a:pt x="9974" y="12748"/>
                  </a:cubicBezTo>
                  <a:cubicBezTo>
                    <a:pt x="10899" y="11685"/>
                    <a:pt x="11824" y="10623"/>
                    <a:pt x="12705" y="9738"/>
                  </a:cubicBezTo>
                  <a:cubicBezTo>
                    <a:pt x="13585" y="8852"/>
                    <a:pt x="14422" y="8144"/>
                    <a:pt x="15281" y="7436"/>
                  </a:cubicBezTo>
                  <a:cubicBezTo>
                    <a:pt x="16139" y="6728"/>
                    <a:pt x="17020" y="6020"/>
                    <a:pt x="17857" y="5134"/>
                  </a:cubicBezTo>
                  <a:cubicBezTo>
                    <a:pt x="18694" y="4249"/>
                    <a:pt x="19486" y="3187"/>
                    <a:pt x="20103" y="2302"/>
                  </a:cubicBezTo>
                  <a:cubicBezTo>
                    <a:pt x="20719" y="1416"/>
                    <a:pt x="21160" y="7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3486407" y="428714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3518157" y="549364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540507" y="169307"/>
              <a:ext cx="121760" cy="62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503" fill="norm" stroke="1" extrusionOk="0">
                  <a:moveTo>
                    <a:pt x="5400" y="9412"/>
                  </a:moveTo>
                  <a:cubicBezTo>
                    <a:pt x="5760" y="10804"/>
                    <a:pt x="6120" y="12195"/>
                    <a:pt x="6840" y="14025"/>
                  </a:cubicBezTo>
                  <a:cubicBezTo>
                    <a:pt x="7560" y="15856"/>
                    <a:pt x="8640" y="18126"/>
                    <a:pt x="9360" y="19517"/>
                  </a:cubicBezTo>
                  <a:cubicBezTo>
                    <a:pt x="10080" y="20908"/>
                    <a:pt x="10440" y="21421"/>
                    <a:pt x="10260" y="21494"/>
                  </a:cubicBezTo>
                  <a:cubicBezTo>
                    <a:pt x="10080" y="21567"/>
                    <a:pt x="9360" y="21201"/>
                    <a:pt x="8460" y="19773"/>
                  </a:cubicBezTo>
                  <a:cubicBezTo>
                    <a:pt x="7560" y="18345"/>
                    <a:pt x="6480" y="15856"/>
                    <a:pt x="5400" y="13403"/>
                  </a:cubicBezTo>
                  <a:cubicBezTo>
                    <a:pt x="4320" y="10950"/>
                    <a:pt x="3240" y="8534"/>
                    <a:pt x="2700" y="6557"/>
                  </a:cubicBezTo>
                  <a:cubicBezTo>
                    <a:pt x="2160" y="4580"/>
                    <a:pt x="2160" y="3042"/>
                    <a:pt x="2340" y="2090"/>
                  </a:cubicBezTo>
                  <a:cubicBezTo>
                    <a:pt x="2520" y="1139"/>
                    <a:pt x="2880" y="772"/>
                    <a:pt x="3780" y="480"/>
                  </a:cubicBezTo>
                  <a:cubicBezTo>
                    <a:pt x="4680" y="187"/>
                    <a:pt x="6120" y="-33"/>
                    <a:pt x="8460" y="4"/>
                  </a:cubicBezTo>
                  <a:cubicBezTo>
                    <a:pt x="10800" y="40"/>
                    <a:pt x="14040" y="333"/>
                    <a:pt x="16740" y="1322"/>
                  </a:cubicBezTo>
                  <a:cubicBezTo>
                    <a:pt x="19440" y="2310"/>
                    <a:pt x="21600" y="3994"/>
                    <a:pt x="20340" y="5422"/>
                  </a:cubicBezTo>
                  <a:cubicBezTo>
                    <a:pt x="19080" y="6850"/>
                    <a:pt x="14400" y="8021"/>
                    <a:pt x="10440" y="8644"/>
                  </a:cubicBezTo>
                  <a:cubicBezTo>
                    <a:pt x="6480" y="9266"/>
                    <a:pt x="3240" y="9339"/>
                    <a:pt x="0" y="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661107" y="428714"/>
              <a:ext cx="228651" cy="286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16" fill="norm" stroke="1" extrusionOk="0">
                  <a:moveTo>
                    <a:pt x="600" y="7568"/>
                  </a:moveTo>
                  <a:cubicBezTo>
                    <a:pt x="203" y="6464"/>
                    <a:pt x="-193" y="5361"/>
                    <a:pt x="104" y="4809"/>
                  </a:cubicBezTo>
                  <a:cubicBezTo>
                    <a:pt x="401" y="4257"/>
                    <a:pt x="1392" y="4257"/>
                    <a:pt x="2383" y="4257"/>
                  </a:cubicBezTo>
                  <a:cubicBezTo>
                    <a:pt x="3374" y="4257"/>
                    <a:pt x="4365" y="4257"/>
                    <a:pt x="5950" y="5991"/>
                  </a:cubicBezTo>
                  <a:cubicBezTo>
                    <a:pt x="7535" y="7726"/>
                    <a:pt x="9715" y="11194"/>
                    <a:pt x="10607" y="14032"/>
                  </a:cubicBezTo>
                  <a:cubicBezTo>
                    <a:pt x="11499" y="16870"/>
                    <a:pt x="11102" y="19077"/>
                    <a:pt x="10409" y="20260"/>
                  </a:cubicBezTo>
                  <a:cubicBezTo>
                    <a:pt x="9715" y="21442"/>
                    <a:pt x="8724" y="21600"/>
                    <a:pt x="8229" y="20891"/>
                  </a:cubicBezTo>
                  <a:cubicBezTo>
                    <a:pt x="7734" y="20181"/>
                    <a:pt x="7734" y="18604"/>
                    <a:pt x="9121" y="15372"/>
                  </a:cubicBezTo>
                  <a:cubicBezTo>
                    <a:pt x="10508" y="12140"/>
                    <a:pt x="13282" y="7253"/>
                    <a:pt x="15561" y="4415"/>
                  </a:cubicBezTo>
                  <a:cubicBezTo>
                    <a:pt x="17840" y="1577"/>
                    <a:pt x="19624" y="788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292896" y="108428"/>
              <a:ext cx="212812" cy="783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60" fill="norm" stroke="1" extrusionOk="0">
                  <a:moveTo>
                    <a:pt x="21502" y="426"/>
                  </a:moveTo>
                  <a:cubicBezTo>
                    <a:pt x="20647" y="251"/>
                    <a:pt x="19791" y="76"/>
                    <a:pt x="18829" y="18"/>
                  </a:cubicBezTo>
                  <a:cubicBezTo>
                    <a:pt x="17866" y="-40"/>
                    <a:pt x="16797" y="18"/>
                    <a:pt x="15300" y="513"/>
                  </a:cubicBezTo>
                  <a:cubicBezTo>
                    <a:pt x="13803" y="1008"/>
                    <a:pt x="11878" y="1940"/>
                    <a:pt x="9633" y="3424"/>
                  </a:cubicBezTo>
                  <a:cubicBezTo>
                    <a:pt x="7387" y="4909"/>
                    <a:pt x="4821" y="6947"/>
                    <a:pt x="3003" y="8751"/>
                  </a:cubicBezTo>
                  <a:cubicBezTo>
                    <a:pt x="1185" y="10556"/>
                    <a:pt x="116" y="12128"/>
                    <a:pt x="9" y="13642"/>
                  </a:cubicBezTo>
                  <a:cubicBezTo>
                    <a:pt x="-98" y="15156"/>
                    <a:pt x="757" y="16611"/>
                    <a:pt x="4072" y="17921"/>
                  </a:cubicBezTo>
                  <a:cubicBezTo>
                    <a:pt x="7387" y="19231"/>
                    <a:pt x="13161" y="20396"/>
                    <a:pt x="18936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664457" y="219164"/>
              <a:ext cx="184151" cy="176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0"/>
                  </a:moveTo>
                  <a:cubicBezTo>
                    <a:pt x="497" y="6353"/>
                    <a:pt x="993" y="12706"/>
                    <a:pt x="1117" y="16518"/>
                  </a:cubicBezTo>
                  <a:cubicBezTo>
                    <a:pt x="1241" y="20329"/>
                    <a:pt x="993" y="21600"/>
                    <a:pt x="869" y="21092"/>
                  </a:cubicBezTo>
                  <a:cubicBezTo>
                    <a:pt x="745" y="20584"/>
                    <a:pt x="745" y="18296"/>
                    <a:pt x="745" y="15882"/>
                  </a:cubicBezTo>
                  <a:cubicBezTo>
                    <a:pt x="745" y="13468"/>
                    <a:pt x="745" y="10927"/>
                    <a:pt x="869" y="8894"/>
                  </a:cubicBezTo>
                  <a:cubicBezTo>
                    <a:pt x="993" y="6861"/>
                    <a:pt x="1241" y="5336"/>
                    <a:pt x="1986" y="4574"/>
                  </a:cubicBezTo>
                  <a:cubicBezTo>
                    <a:pt x="2731" y="3812"/>
                    <a:pt x="3972" y="3812"/>
                    <a:pt x="5338" y="5209"/>
                  </a:cubicBezTo>
                  <a:cubicBezTo>
                    <a:pt x="6703" y="6607"/>
                    <a:pt x="8193" y="9402"/>
                    <a:pt x="9310" y="9656"/>
                  </a:cubicBezTo>
                  <a:cubicBezTo>
                    <a:pt x="10428" y="9911"/>
                    <a:pt x="11172" y="7624"/>
                    <a:pt x="11793" y="5845"/>
                  </a:cubicBezTo>
                  <a:cubicBezTo>
                    <a:pt x="12414" y="4066"/>
                    <a:pt x="12910" y="2795"/>
                    <a:pt x="13779" y="2160"/>
                  </a:cubicBezTo>
                  <a:cubicBezTo>
                    <a:pt x="14648" y="1525"/>
                    <a:pt x="15890" y="1525"/>
                    <a:pt x="16883" y="3812"/>
                  </a:cubicBezTo>
                  <a:cubicBezTo>
                    <a:pt x="17876" y="6099"/>
                    <a:pt x="18621" y="10673"/>
                    <a:pt x="19366" y="13722"/>
                  </a:cubicBezTo>
                  <a:cubicBezTo>
                    <a:pt x="20110" y="16772"/>
                    <a:pt x="20855" y="18296"/>
                    <a:pt x="21600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893021" y="226694"/>
              <a:ext cx="101637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33" fill="norm" stroke="1" extrusionOk="0">
                  <a:moveTo>
                    <a:pt x="15877" y="5493"/>
                  </a:moveTo>
                  <a:cubicBezTo>
                    <a:pt x="14555" y="3573"/>
                    <a:pt x="13232" y="1653"/>
                    <a:pt x="11469" y="693"/>
                  </a:cubicBezTo>
                  <a:cubicBezTo>
                    <a:pt x="9706" y="-267"/>
                    <a:pt x="7502" y="-267"/>
                    <a:pt x="5738" y="933"/>
                  </a:cubicBezTo>
                  <a:cubicBezTo>
                    <a:pt x="3975" y="2133"/>
                    <a:pt x="2653" y="4533"/>
                    <a:pt x="1551" y="8133"/>
                  </a:cubicBezTo>
                  <a:cubicBezTo>
                    <a:pt x="449" y="11733"/>
                    <a:pt x="-433" y="16533"/>
                    <a:pt x="228" y="18213"/>
                  </a:cubicBezTo>
                  <a:cubicBezTo>
                    <a:pt x="889" y="19893"/>
                    <a:pt x="3094" y="18453"/>
                    <a:pt x="4857" y="16773"/>
                  </a:cubicBezTo>
                  <a:cubicBezTo>
                    <a:pt x="6620" y="15093"/>
                    <a:pt x="7943" y="13173"/>
                    <a:pt x="9485" y="13653"/>
                  </a:cubicBezTo>
                  <a:cubicBezTo>
                    <a:pt x="11028" y="14133"/>
                    <a:pt x="12791" y="17013"/>
                    <a:pt x="14775" y="18693"/>
                  </a:cubicBezTo>
                  <a:cubicBezTo>
                    <a:pt x="16759" y="20373"/>
                    <a:pt x="18963" y="20853"/>
                    <a:pt x="21167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032757" y="206464"/>
              <a:ext cx="889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4070"/>
                    <a:pt x="9257" y="8139"/>
                    <a:pt x="12857" y="11739"/>
                  </a:cubicBezTo>
                  <a:cubicBezTo>
                    <a:pt x="16457" y="15339"/>
                    <a:pt x="19029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039107" y="212714"/>
              <a:ext cx="107951" cy="1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2" fill="norm" stroke="1" extrusionOk="0">
                  <a:moveTo>
                    <a:pt x="21600" y="1696"/>
                  </a:moveTo>
                  <a:cubicBezTo>
                    <a:pt x="19906" y="574"/>
                    <a:pt x="18212" y="-548"/>
                    <a:pt x="16094" y="294"/>
                  </a:cubicBezTo>
                  <a:cubicBezTo>
                    <a:pt x="13976" y="1135"/>
                    <a:pt x="11435" y="3940"/>
                    <a:pt x="8682" y="7727"/>
                  </a:cubicBezTo>
                  <a:cubicBezTo>
                    <a:pt x="5929" y="11514"/>
                    <a:pt x="2965" y="16283"/>
                    <a:pt x="0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895943" y="536664"/>
              <a:ext cx="11142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600" fill="norm" stroke="1" extrusionOk="0">
                  <a:moveTo>
                    <a:pt x="655" y="12000"/>
                  </a:moveTo>
                  <a:cubicBezTo>
                    <a:pt x="1055" y="14667"/>
                    <a:pt x="1455" y="17333"/>
                    <a:pt x="1455" y="19067"/>
                  </a:cubicBezTo>
                  <a:cubicBezTo>
                    <a:pt x="1455" y="20800"/>
                    <a:pt x="1055" y="21600"/>
                    <a:pt x="855" y="21600"/>
                  </a:cubicBezTo>
                  <a:cubicBezTo>
                    <a:pt x="655" y="21600"/>
                    <a:pt x="655" y="20800"/>
                    <a:pt x="455" y="17867"/>
                  </a:cubicBezTo>
                  <a:cubicBezTo>
                    <a:pt x="255" y="14933"/>
                    <a:pt x="-145" y="9867"/>
                    <a:pt x="55" y="6667"/>
                  </a:cubicBezTo>
                  <a:cubicBezTo>
                    <a:pt x="255" y="3467"/>
                    <a:pt x="1055" y="2133"/>
                    <a:pt x="2255" y="1267"/>
                  </a:cubicBezTo>
                  <a:cubicBezTo>
                    <a:pt x="3455" y="400"/>
                    <a:pt x="5055" y="0"/>
                    <a:pt x="6855" y="0"/>
                  </a:cubicBezTo>
                  <a:cubicBezTo>
                    <a:pt x="8655" y="0"/>
                    <a:pt x="10655" y="400"/>
                    <a:pt x="11855" y="1267"/>
                  </a:cubicBezTo>
                  <a:cubicBezTo>
                    <a:pt x="13055" y="2133"/>
                    <a:pt x="13455" y="3467"/>
                    <a:pt x="12655" y="4733"/>
                  </a:cubicBezTo>
                  <a:cubicBezTo>
                    <a:pt x="11855" y="6000"/>
                    <a:pt x="9855" y="7200"/>
                    <a:pt x="9855" y="7800"/>
                  </a:cubicBezTo>
                  <a:cubicBezTo>
                    <a:pt x="9855" y="8400"/>
                    <a:pt x="11855" y="8400"/>
                    <a:pt x="13855" y="8533"/>
                  </a:cubicBezTo>
                  <a:cubicBezTo>
                    <a:pt x="15855" y="8667"/>
                    <a:pt x="17855" y="8933"/>
                    <a:pt x="19255" y="9600"/>
                  </a:cubicBezTo>
                  <a:cubicBezTo>
                    <a:pt x="20655" y="10267"/>
                    <a:pt x="21455" y="11333"/>
                    <a:pt x="20855" y="12133"/>
                  </a:cubicBezTo>
                  <a:cubicBezTo>
                    <a:pt x="20255" y="12933"/>
                    <a:pt x="18255" y="13467"/>
                    <a:pt x="15655" y="13733"/>
                  </a:cubicBezTo>
                  <a:cubicBezTo>
                    <a:pt x="13055" y="14000"/>
                    <a:pt x="9855" y="14000"/>
                    <a:pt x="8055" y="13667"/>
                  </a:cubicBezTo>
                  <a:cubicBezTo>
                    <a:pt x="6255" y="13333"/>
                    <a:pt x="5855" y="12667"/>
                    <a:pt x="5455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559807" y="130264"/>
              <a:ext cx="44451" cy="82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0"/>
                  </a:moveTo>
                  <a:cubicBezTo>
                    <a:pt x="0" y="2034"/>
                    <a:pt x="0" y="4067"/>
                    <a:pt x="514" y="6073"/>
                  </a:cubicBezTo>
                  <a:cubicBezTo>
                    <a:pt x="1029" y="8079"/>
                    <a:pt x="2057" y="10058"/>
                    <a:pt x="2571" y="11982"/>
                  </a:cubicBezTo>
                  <a:cubicBezTo>
                    <a:pt x="3086" y="13905"/>
                    <a:pt x="3086" y="15774"/>
                    <a:pt x="3600" y="17176"/>
                  </a:cubicBezTo>
                  <a:cubicBezTo>
                    <a:pt x="4114" y="18577"/>
                    <a:pt x="5143" y="19511"/>
                    <a:pt x="5657" y="20226"/>
                  </a:cubicBezTo>
                  <a:cubicBezTo>
                    <a:pt x="6171" y="20940"/>
                    <a:pt x="6171" y="21435"/>
                    <a:pt x="7200" y="21518"/>
                  </a:cubicBezTo>
                  <a:cubicBezTo>
                    <a:pt x="8229" y="21600"/>
                    <a:pt x="10286" y="21270"/>
                    <a:pt x="12857" y="20940"/>
                  </a:cubicBezTo>
                  <a:cubicBezTo>
                    <a:pt x="15429" y="20611"/>
                    <a:pt x="18514" y="20281"/>
                    <a:pt x="21600" y="19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801107" y="377914"/>
              <a:ext cx="19051" cy="420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7200" y="0"/>
                  </a:moveTo>
                  <a:cubicBezTo>
                    <a:pt x="4800" y="4125"/>
                    <a:pt x="2400" y="8249"/>
                    <a:pt x="1200" y="11614"/>
                  </a:cubicBezTo>
                  <a:cubicBezTo>
                    <a:pt x="0" y="14979"/>
                    <a:pt x="0" y="17584"/>
                    <a:pt x="0" y="19212"/>
                  </a:cubicBezTo>
                  <a:cubicBezTo>
                    <a:pt x="0" y="20840"/>
                    <a:pt x="0" y="21491"/>
                    <a:pt x="1200" y="21546"/>
                  </a:cubicBezTo>
                  <a:cubicBezTo>
                    <a:pt x="2400" y="21600"/>
                    <a:pt x="4800" y="21057"/>
                    <a:pt x="8400" y="20460"/>
                  </a:cubicBezTo>
                  <a:cubicBezTo>
                    <a:pt x="12000" y="19863"/>
                    <a:pt x="16800" y="19212"/>
                    <a:pt x="21600" y="18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775707" y="339814"/>
              <a:ext cx="234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7600"/>
                    <a:pt x="389" y="13600"/>
                    <a:pt x="3503" y="10000"/>
                  </a:cubicBezTo>
                  <a:cubicBezTo>
                    <a:pt x="6616" y="6400"/>
                    <a:pt x="12649" y="3200"/>
                    <a:pt x="16151" y="1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820157" y="511264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853066" y="0"/>
              <a:ext cx="157592" cy="25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60" fill="norm" stroke="1" extrusionOk="0">
                  <a:moveTo>
                    <a:pt x="5890" y="8378"/>
                  </a:moveTo>
                  <a:cubicBezTo>
                    <a:pt x="4738" y="12158"/>
                    <a:pt x="3586" y="15938"/>
                    <a:pt x="2578" y="18278"/>
                  </a:cubicBezTo>
                  <a:cubicBezTo>
                    <a:pt x="1570" y="20618"/>
                    <a:pt x="706" y="21518"/>
                    <a:pt x="274" y="21338"/>
                  </a:cubicBezTo>
                  <a:cubicBezTo>
                    <a:pt x="-158" y="21158"/>
                    <a:pt x="-158" y="19898"/>
                    <a:pt x="850" y="16838"/>
                  </a:cubicBezTo>
                  <a:cubicBezTo>
                    <a:pt x="1858" y="13778"/>
                    <a:pt x="3874" y="8918"/>
                    <a:pt x="5170" y="6038"/>
                  </a:cubicBezTo>
                  <a:cubicBezTo>
                    <a:pt x="6466" y="3158"/>
                    <a:pt x="7042" y="2258"/>
                    <a:pt x="7762" y="1448"/>
                  </a:cubicBezTo>
                  <a:cubicBezTo>
                    <a:pt x="8482" y="638"/>
                    <a:pt x="9346" y="-82"/>
                    <a:pt x="10210" y="8"/>
                  </a:cubicBezTo>
                  <a:cubicBezTo>
                    <a:pt x="11074" y="98"/>
                    <a:pt x="11938" y="998"/>
                    <a:pt x="13090" y="3518"/>
                  </a:cubicBezTo>
                  <a:cubicBezTo>
                    <a:pt x="14242" y="6038"/>
                    <a:pt x="15682" y="10178"/>
                    <a:pt x="17122" y="12698"/>
                  </a:cubicBezTo>
                  <a:cubicBezTo>
                    <a:pt x="18562" y="15218"/>
                    <a:pt x="20002" y="16118"/>
                    <a:pt x="21442" y="17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6928107" y="727164"/>
              <a:ext cx="1587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5082"/>
                    <a:pt x="10368" y="10165"/>
                    <a:pt x="13968" y="13765"/>
                  </a:cubicBezTo>
                  <a:cubicBezTo>
                    <a:pt x="17568" y="17365"/>
                    <a:pt x="19584" y="194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6966207" y="720814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2335"/>
                    <a:pt x="15055" y="4670"/>
                    <a:pt x="11782" y="8076"/>
                  </a:cubicBezTo>
                  <a:cubicBezTo>
                    <a:pt x="8509" y="11481"/>
                    <a:pt x="5236" y="15957"/>
                    <a:pt x="3273" y="18389"/>
                  </a:cubicBezTo>
                  <a:cubicBezTo>
                    <a:pt x="1309" y="20822"/>
                    <a:pt x="655" y="212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7257228" y="389395"/>
              <a:ext cx="143224" cy="37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49" fill="norm" stroke="1" extrusionOk="0">
                  <a:moveTo>
                    <a:pt x="20523" y="2255"/>
                  </a:moveTo>
                  <a:cubicBezTo>
                    <a:pt x="20831" y="1648"/>
                    <a:pt x="21140" y="1041"/>
                    <a:pt x="20523" y="616"/>
                  </a:cubicBezTo>
                  <a:cubicBezTo>
                    <a:pt x="19906" y="192"/>
                    <a:pt x="18363" y="-51"/>
                    <a:pt x="16974" y="10"/>
                  </a:cubicBezTo>
                  <a:cubicBezTo>
                    <a:pt x="15586" y="70"/>
                    <a:pt x="14351" y="434"/>
                    <a:pt x="11883" y="2012"/>
                  </a:cubicBezTo>
                  <a:cubicBezTo>
                    <a:pt x="9414" y="3589"/>
                    <a:pt x="5711" y="6380"/>
                    <a:pt x="3243" y="9293"/>
                  </a:cubicBezTo>
                  <a:cubicBezTo>
                    <a:pt x="774" y="12205"/>
                    <a:pt x="-460" y="15239"/>
                    <a:pt x="157" y="17241"/>
                  </a:cubicBezTo>
                  <a:cubicBezTo>
                    <a:pt x="774" y="19243"/>
                    <a:pt x="3243" y="20214"/>
                    <a:pt x="6174" y="20760"/>
                  </a:cubicBezTo>
                  <a:cubicBezTo>
                    <a:pt x="9106" y="21306"/>
                    <a:pt x="12500" y="21428"/>
                    <a:pt x="15894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7544586" y="381714"/>
              <a:ext cx="166941" cy="54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60" fill="norm" stroke="1" extrusionOk="0">
                  <a:moveTo>
                    <a:pt x="4792" y="5085"/>
                  </a:moveTo>
                  <a:cubicBezTo>
                    <a:pt x="4522" y="8159"/>
                    <a:pt x="4252" y="11232"/>
                    <a:pt x="3712" y="13725"/>
                  </a:cubicBezTo>
                  <a:cubicBezTo>
                    <a:pt x="3172" y="16217"/>
                    <a:pt x="2362" y="18128"/>
                    <a:pt x="1687" y="19416"/>
                  </a:cubicBezTo>
                  <a:cubicBezTo>
                    <a:pt x="1012" y="20703"/>
                    <a:pt x="472" y="21368"/>
                    <a:pt x="202" y="21451"/>
                  </a:cubicBezTo>
                  <a:cubicBezTo>
                    <a:pt x="-68" y="21534"/>
                    <a:pt x="-68" y="21036"/>
                    <a:pt x="202" y="19457"/>
                  </a:cubicBezTo>
                  <a:cubicBezTo>
                    <a:pt x="472" y="17879"/>
                    <a:pt x="1012" y="15220"/>
                    <a:pt x="1552" y="12437"/>
                  </a:cubicBezTo>
                  <a:cubicBezTo>
                    <a:pt x="2092" y="9654"/>
                    <a:pt x="2632" y="6746"/>
                    <a:pt x="3442" y="4836"/>
                  </a:cubicBezTo>
                  <a:cubicBezTo>
                    <a:pt x="4252" y="2925"/>
                    <a:pt x="5332" y="2011"/>
                    <a:pt x="6277" y="1388"/>
                  </a:cubicBezTo>
                  <a:cubicBezTo>
                    <a:pt x="7222" y="765"/>
                    <a:pt x="8032" y="432"/>
                    <a:pt x="9112" y="225"/>
                  </a:cubicBezTo>
                  <a:cubicBezTo>
                    <a:pt x="10192" y="17"/>
                    <a:pt x="11542" y="-66"/>
                    <a:pt x="12622" y="59"/>
                  </a:cubicBezTo>
                  <a:cubicBezTo>
                    <a:pt x="13702" y="183"/>
                    <a:pt x="14512" y="516"/>
                    <a:pt x="14917" y="1346"/>
                  </a:cubicBezTo>
                  <a:cubicBezTo>
                    <a:pt x="15322" y="2177"/>
                    <a:pt x="15322" y="3506"/>
                    <a:pt x="14917" y="4379"/>
                  </a:cubicBezTo>
                  <a:cubicBezTo>
                    <a:pt x="14512" y="5251"/>
                    <a:pt x="13702" y="5666"/>
                    <a:pt x="12892" y="6040"/>
                  </a:cubicBezTo>
                  <a:cubicBezTo>
                    <a:pt x="12082" y="6414"/>
                    <a:pt x="11272" y="6746"/>
                    <a:pt x="11542" y="6912"/>
                  </a:cubicBezTo>
                  <a:cubicBezTo>
                    <a:pt x="11812" y="7079"/>
                    <a:pt x="13162" y="7079"/>
                    <a:pt x="14512" y="7162"/>
                  </a:cubicBezTo>
                  <a:cubicBezTo>
                    <a:pt x="15862" y="7245"/>
                    <a:pt x="17212" y="7411"/>
                    <a:pt x="18427" y="7951"/>
                  </a:cubicBezTo>
                  <a:cubicBezTo>
                    <a:pt x="19642" y="8491"/>
                    <a:pt x="20722" y="9405"/>
                    <a:pt x="21127" y="10111"/>
                  </a:cubicBezTo>
                  <a:cubicBezTo>
                    <a:pt x="21532" y="10817"/>
                    <a:pt x="21262" y="11316"/>
                    <a:pt x="19642" y="11772"/>
                  </a:cubicBezTo>
                  <a:cubicBezTo>
                    <a:pt x="18022" y="12229"/>
                    <a:pt x="15052" y="12645"/>
                    <a:pt x="12757" y="12271"/>
                  </a:cubicBezTo>
                  <a:cubicBezTo>
                    <a:pt x="10462" y="11897"/>
                    <a:pt x="8842" y="10734"/>
                    <a:pt x="7222" y="9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7740907" y="356532"/>
              <a:ext cx="141987" cy="43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06" fill="norm" stroke="1" extrusionOk="0">
                  <a:moveTo>
                    <a:pt x="0" y="1059"/>
                  </a:moveTo>
                  <a:cubicBezTo>
                    <a:pt x="1878" y="640"/>
                    <a:pt x="3757" y="221"/>
                    <a:pt x="5635" y="63"/>
                  </a:cubicBezTo>
                  <a:cubicBezTo>
                    <a:pt x="7513" y="-94"/>
                    <a:pt x="9391" y="11"/>
                    <a:pt x="11426" y="745"/>
                  </a:cubicBezTo>
                  <a:cubicBezTo>
                    <a:pt x="13461" y="1479"/>
                    <a:pt x="15652" y="2842"/>
                    <a:pt x="17687" y="4991"/>
                  </a:cubicBezTo>
                  <a:cubicBezTo>
                    <a:pt x="19722" y="7141"/>
                    <a:pt x="21600" y="10077"/>
                    <a:pt x="20817" y="12856"/>
                  </a:cubicBezTo>
                  <a:cubicBezTo>
                    <a:pt x="20035" y="15634"/>
                    <a:pt x="16591" y="18256"/>
                    <a:pt x="13774" y="19671"/>
                  </a:cubicBezTo>
                  <a:cubicBezTo>
                    <a:pt x="10957" y="21087"/>
                    <a:pt x="8765" y="21296"/>
                    <a:pt x="6574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8236207" y="617991"/>
              <a:ext cx="361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926" y="11040"/>
                    <a:pt x="9853" y="1783"/>
                    <a:pt x="13453" y="240"/>
                  </a:cubicBezTo>
                  <a:cubicBezTo>
                    <a:pt x="17053" y="-1303"/>
                    <a:pt x="1932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8979157" y="377914"/>
              <a:ext cx="42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352"/>
                    <a:pt x="21600" y="6703"/>
                    <a:pt x="21600" y="10303"/>
                  </a:cubicBezTo>
                  <a:cubicBezTo>
                    <a:pt x="21600" y="13903"/>
                    <a:pt x="10800" y="177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8968158" y="298685"/>
              <a:ext cx="277700" cy="91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47" fill="norm" stroke="1" extrusionOk="0">
                  <a:moveTo>
                    <a:pt x="850" y="20847"/>
                  </a:moveTo>
                  <a:cubicBezTo>
                    <a:pt x="359" y="18447"/>
                    <a:pt x="-132" y="16047"/>
                    <a:pt x="32" y="14127"/>
                  </a:cubicBezTo>
                  <a:cubicBezTo>
                    <a:pt x="195" y="12207"/>
                    <a:pt x="1013" y="10767"/>
                    <a:pt x="3713" y="8127"/>
                  </a:cubicBezTo>
                  <a:cubicBezTo>
                    <a:pt x="6413" y="5487"/>
                    <a:pt x="10995" y="1647"/>
                    <a:pt x="14268" y="447"/>
                  </a:cubicBezTo>
                  <a:cubicBezTo>
                    <a:pt x="17541" y="-753"/>
                    <a:pt x="19504" y="687"/>
                    <a:pt x="21468" y="2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8951640" y="476058"/>
              <a:ext cx="192618" cy="3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2374" y="21134"/>
                  </a:moveTo>
                  <a:cubicBezTo>
                    <a:pt x="1187" y="21134"/>
                    <a:pt x="0" y="21134"/>
                    <a:pt x="0" y="18593"/>
                  </a:cubicBezTo>
                  <a:cubicBezTo>
                    <a:pt x="0" y="16052"/>
                    <a:pt x="1187" y="10969"/>
                    <a:pt x="4035" y="7158"/>
                  </a:cubicBezTo>
                  <a:cubicBezTo>
                    <a:pt x="6884" y="3346"/>
                    <a:pt x="11393" y="805"/>
                    <a:pt x="14598" y="169"/>
                  </a:cubicBezTo>
                  <a:cubicBezTo>
                    <a:pt x="17802" y="-466"/>
                    <a:pt x="19701" y="805"/>
                    <a:pt x="21600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9055357" y="681262"/>
              <a:ext cx="152401" cy="17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178"/>
                  </a:moveTo>
                  <a:cubicBezTo>
                    <a:pt x="1500" y="-82"/>
                    <a:pt x="3000" y="-342"/>
                    <a:pt x="5550" y="1610"/>
                  </a:cubicBezTo>
                  <a:cubicBezTo>
                    <a:pt x="8100" y="3562"/>
                    <a:pt x="11700" y="7725"/>
                    <a:pt x="14250" y="11109"/>
                  </a:cubicBezTo>
                  <a:cubicBezTo>
                    <a:pt x="16800" y="14492"/>
                    <a:pt x="18300" y="17094"/>
                    <a:pt x="19350" y="18656"/>
                  </a:cubicBezTo>
                  <a:cubicBezTo>
                    <a:pt x="20400" y="20217"/>
                    <a:pt x="21000" y="20738"/>
                    <a:pt x="21600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9068057" y="676364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025"/>
                    <a:pt x="15508" y="4050"/>
                    <a:pt x="11908" y="7650"/>
                  </a:cubicBezTo>
                  <a:cubicBezTo>
                    <a:pt x="8308" y="11250"/>
                    <a:pt x="4154" y="164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9502546" y="301233"/>
              <a:ext cx="148768" cy="36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03" fill="norm" stroke="1" extrusionOk="0">
                  <a:moveTo>
                    <a:pt x="18519" y="2289"/>
                  </a:moveTo>
                  <a:cubicBezTo>
                    <a:pt x="19719" y="1912"/>
                    <a:pt x="20919" y="1536"/>
                    <a:pt x="21069" y="1096"/>
                  </a:cubicBezTo>
                  <a:cubicBezTo>
                    <a:pt x="21219" y="656"/>
                    <a:pt x="20319" y="154"/>
                    <a:pt x="18969" y="29"/>
                  </a:cubicBezTo>
                  <a:cubicBezTo>
                    <a:pt x="17619" y="-97"/>
                    <a:pt x="15819" y="154"/>
                    <a:pt x="13119" y="1536"/>
                  </a:cubicBezTo>
                  <a:cubicBezTo>
                    <a:pt x="10419" y="2917"/>
                    <a:pt x="6819" y="5429"/>
                    <a:pt x="4119" y="8317"/>
                  </a:cubicBezTo>
                  <a:cubicBezTo>
                    <a:pt x="1419" y="11205"/>
                    <a:pt x="-381" y="14470"/>
                    <a:pt x="69" y="16668"/>
                  </a:cubicBezTo>
                  <a:cubicBezTo>
                    <a:pt x="519" y="18866"/>
                    <a:pt x="3219" y="19996"/>
                    <a:pt x="5769" y="20624"/>
                  </a:cubicBezTo>
                  <a:cubicBezTo>
                    <a:pt x="8319" y="21252"/>
                    <a:pt x="10719" y="21377"/>
                    <a:pt x="13119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9722901" y="291307"/>
              <a:ext cx="185727" cy="43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36" fill="norm" stroke="1" extrusionOk="0">
                  <a:moveTo>
                    <a:pt x="3549" y="8300"/>
                  </a:moveTo>
                  <a:cubicBezTo>
                    <a:pt x="2336" y="8715"/>
                    <a:pt x="1122" y="9130"/>
                    <a:pt x="516" y="9961"/>
                  </a:cubicBezTo>
                  <a:cubicBezTo>
                    <a:pt x="-91" y="10792"/>
                    <a:pt x="-91" y="12038"/>
                    <a:pt x="152" y="14686"/>
                  </a:cubicBezTo>
                  <a:cubicBezTo>
                    <a:pt x="394" y="17334"/>
                    <a:pt x="880" y="21384"/>
                    <a:pt x="1244" y="21436"/>
                  </a:cubicBezTo>
                  <a:cubicBezTo>
                    <a:pt x="1608" y="21488"/>
                    <a:pt x="1851" y="17542"/>
                    <a:pt x="2093" y="13959"/>
                  </a:cubicBezTo>
                  <a:cubicBezTo>
                    <a:pt x="2336" y="10376"/>
                    <a:pt x="2579" y="7157"/>
                    <a:pt x="2700" y="5236"/>
                  </a:cubicBezTo>
                  <a:cubicBezTo>
                    <a:pt x="2821" y="3315"/>
                    <a:pt x="2821" y="2692"/>
                    <a:pt x="3185" y="2017"/>
                  </a:cubicBezTo>
                  <a:cubicBezTo>
                    <a:pt x="3549" y="1342"/>
                    <a:pt x="4278" y="615"/>
                    <a:pt x="5612" y="251"/>
                  </a:cubicBezTo>
                  <a:cubicBezTo>
                    <a:pt x="6947" y="-112"/>
                    <a:pt x="8889" y="-112"/>
                    <a:pt x="10830" y="459"/>
                  </a:cubicBezTo>
                  <a:cubicBezTo>
                    <a:pt x="12772" y="1030"/>
                    <a:pt x="14713" y="2173"/>
                    <a:pt x="15806" y="3211"/>
                  </a:cubicBezTo>
                  <a:cubicBezTo>
                    <a:pt x="16898" y="4250"/>
                    <a:pt x="17140" y="5184"/>
                    <a:pt x="17019" y="5911"/>
                  </a:cubicBezTo>
                  <a:cubicBezTo>
                    <a:pt x="16898" y="6638"/>
                    <a:pt x="16412" y="7157"/>
                    <a:pt x="15684" y="7625"/>
                  </a:cubicBezTo>
                  <a:cubicBezTo>
                    <a:pt x="14956" y="8092"/>
                    <a:pt x="13985" y="8507"/>
                    <a:pt x="14107" y="8663"/>
                  </a:cubicBezTo>
                  <a:cubicBezTo>
                    <a:pt x="14228" y="8819"/>
                    <a:pt x="15442" y="8715"/>
                    <a:pt x="16534" y="8819"/>
                  </a:cubicBezTo>
                  <a:cubicBezTo>
                    <a:pt x="17626" y="8923"/>
                    <a:pt x="18597" y="9234"/>
                    <a:pt x="19325" y="9701"/>
                  </a:cubicBezTo>
                  <a:cubicBezTo>
                    <a:pt x="20053" y="10169"/>
                    <a:pt x="20538" y="10792"/>
                    <a:pt x="20902" y="11363"/>
                  </a:cubicBezTo>
                  <a:cubicBezTo>
                    <a:pt x="21266" y="11934"/>
                    <a:pt x="21509" y="12453"/>
                    <a:pt x="21024" y="12869"/>
                  </a:cubicBezTo>
                  <a:cubicBezTo>
                    <a:pt x="20538" y="13284"/>
                    <a:pt x="19325" y="13596"/>
                    <a:pt x="17747" y="13751"/>
                  </a:cubicBezTo>
                  <a:cubicBezTo>
                    <a:pt x="16170" y="13907"/>
                    <a:pt x="14228" y="13907"/>
                    <a:pt x="12651" y="13025"/>
                  </a:cubicBezTo>
                  <a:cubicBezTo>
                    <a:pt x="11073" y="12142"/>
                    <a:pt x="9860" y="10376"/>
                    <a:pt x="8646" y="8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9944357" y="295364"/>
              <a:ext cx="1270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6480" y="1038"/>
                  </a:cubicBezTo>
                  <a:cubicBezTo>
                    <a:pt x="9360" y="2077"/>
                    <a:pt x="13320" y="4154"/>
                    <a:pt x="16380" y="6923"/>
                  </a:cubicBezTo>
                  <a:cubicBezTo>
                    <a:pt x="19440" y="9692"/>
                    <a:pt x="21600" y="13154"/>
                    <a:pt x="21600" y="15577"/>
                  </a:cubicBezTo>
                  <a:cubicBezTo>
                    <a:pt x="21600" y="18000"/>
                    <a:pt x="19440" y="19385"/>
                    <a:pt x="15840" y="20215"/>
                  </a:cubicBezTo>
                  <a:cubicBezTo>
                    <a:pt x="12240" y="21046"/>
                    <a:pt x="7200" y="21323"/>
                    <a:pt x="2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10405320" y="98514"/>
              <a:ext cx="24225" cy="72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5" h="21502" fill="norm" stroke="1" extrusionOk="0">
                  <a:moveTo>
                    <a:pt x="7016" y="0"/>
                  </a:moveTo>
                  <a:cubicBezTo>
                    <a:pt x="5354" y="1763"/>
                    <a:pt x="3693" y="3527"/>
                    <a:pt x="6185" y="5447"/>
                  </a:cubicBezTo>
                  <a:cubicBezTo>
                    <a:pt x="8677" y="7368"/>
                    <a:pt x="15323" y="9446"/>
                    <a:pt x="17816" y="11745"/>
                  </a:cubicBezTo>
                  <a:cubicBezTo>
                    <a:pt x="20308" y="14043"/>
                    <a:pt x="18646" y="16562"/>
                    <a:pt x="15323" y="18136"/>
                  </a:cubicBezTo>
                  <a:cubicBezTo>
                    <a:pt x="12000" y="19711"/>
                    <a:pt x="7016" y="20341"/>
                    <a:pt x="3693" y="20813"/>
                  </a:cubicBezTo>
                  <a:cubicBezTo>
                    <a:pt x="370" y="21285"/>
                    <a:pt x="-1292" y="21600"/>
                    <a:pt x="1200" y="21474"/>
                  </a:cubicBezTo>
                  <a:cubicBezTo>
                    <a:pt x="3693" y="21348"/>
                    <a:pt x="10339" y="20781"/>
                    <a:pt x="16985" y="20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10777428" y="278673"/>
              <a:ext cx="263363" cy="345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136" fill="norm" stroke="1" extrusionOk="0">
                  <a:moveTo>
                    <a:pt x="908" y="244"/>
                  </a:moveTo>
                  <a:cubicBezTo>
                    <a:pt x="71" y="-14"/>
                    <a:pt x="-766" y="-273"/>
                    <a:pt x="1243" y="632"/>
                  </a:cubicBezTo>
                  <a:cubicBezTo>
                    <a:pt x="3253" y="1538"/>
                    <a:pt x="8108" y="3607"/>
                    <a:pt x="11625" y="5159"/>
                  </a:cubicBezTo>
                  <a:cubicBezTo>
                    <a:pt x="15141" y="6711"/>
                    <a:pt x="17318" y="7746"/>
                    <a:pt x="18741" y="8587"/>
                  </a:cubicBezTo>
                  <a:cubicBezTo>
                    <a:pt x="20164" y="9428"/>
                    <a:pt x="20834" y="10074"/>
                    <a:pt x="20834" y="10656"/>
                  </a:cubicBezTo>
                  <a:cubicBezTo>
                    <a:pt x="20834" y="11238"/>
                    <a:pt x="20164" y="11756"/>
                    <a:pt x="17904" y="12855"/>
                  </a:cubicBezTo>
                  <a:cubicBezTo>
                    <a:pt x="15643" y="13955"/>
                    <a:pt x="11792" y="15636"/>
                    <a:pt x="9364" y="16671"/>
                  </a:cubicBezTo>
                  <a:cubicBezTo>
                    <a:pt x="6936" y="17705"/>
                    <a:pt x="5932" y="18093"/>
                    <a:pt x="4508" y="18805"/>
                  </a:cubicBezTo>
                  <a:cubicBezTo>
                    <a:pt x="3085" y="19516"/>
                    <a:pt x="1243" y="20551"/>
                    <a:pt x="741" y="20939"/>
                  </a:cubicBezTo>
                  <a:cubicBezTo>
                    <a:pt x="239" y="21327"/>
                    <a:pt x="1076" y="21068"/>
                    <a:pt x="1913" y="20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11137529" y="309801"/>
              <a:ext cx="159379" cy="260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85" fill="norm" stroke="1" extrusionOk="0">
                  <a:moveTo>
                    <a:pt x="18597" y="4524"/>
                  </a:moveTo>
                  <a:cubicBezTo>
                    <a:pt x="19158" y="2968"/>
                    <a:pt x="19719" y="1413"/>
                    <a:pt x="19158" y="636"/>
                  </a:cubicBezTo>
                  <a:cubicBezTo>
                    <a:pt x="18597" y="-142"/>
                    <a:pt x="16914" y="-142"/>
                    <a:pt x="14530" y="290"/>
                  </a:cubicBezTo>
                  <a:cubicBezTo>
                    <a:pt x="12145" y="722"/>
                    <a:pt x="9060" y="1586"/>
                    <a:pt x="6956" y="2882"/>
                  </a:cubicBezTo>
                  <a:cubicBezTo>
                    <a:pt x="4852" y="4178"/>
                    <a:pt x="3730" y="5906"/>
                    <a:pt x="4291" y="7461"/>
                  </a:cubicBezTo>
                  <a:cubicBezTo>
                    <a:pt x="4852" y="9016"/>
                    <a:pt x="7096" y="10399"/>
                    <a:pt x="9200" y="11176"/>
                  </a:cubicBezTo>
                  <a:cubicBezTo>
                    <a:pt x="11304" y="11954"/>
                    <a:pt x="13267" y="12127"/>
                    <a:pt x="13267" y="12300"/>
                  </a:cubicBezTo>
                  <a:cubicBezTo>
                    <a:pt x="13267" y="12472"/>
                    <a:pt x="11304" y="12645"/>
                    <a:pt x="8779" y="13164"/>
                  </a:cubicBezTo>
                  <a:cubicBezTo>
                    <a:pt x="6254" y="13682"/>
                    <a:pt x="3169" y="14546"/>
                    <a:pt x="1486" y="15410"/>
                  </a:cubicBezTo>
                  <a:cubicBezTo>
                    <a:pt x="-197" y="16274"/>
                    <a:pt x="-478" y="17138"/>
                    <a:pt x="784" y="18175"/>
                  </a:cubicBezTo>
                  <a:cubicBezTo>
                    <a:pt x="2047" y="19212"/>
                    <a:pt x="4852" y="20421"/>
                    <a:pt x="8499" y="20940"/>
                  </a:cubicBezTo>
                  <a:cubicBezTo>
                    <a:pt x="12145" y="21458"/>
                    <a:pt x="16634" y="21285"/>
                    <a:pt x="21122" y="211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11392157" y="142964"/>
              <a:ext cx="161068" cy="63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63" fill="norm" stroke="1" extrusionOk="0">
                  <a:moveTo>
                    <a:pt x="0" y="0"/>
                  </a:moveTo>
                  <a:cubicBezTo>
                    <a:pt x="5330" y="2132"/>
                    <a:pt x="10660" y="4263"/>
                    <a:pt x="14587" y="6466"/>
                  </a:cubicBezTo>
                  <a:cubicBezTo>
                    <a:pt x="18514" y="8668"/>
                    <a:pt x="21039" y="10942"/>
                    <a:pt x="21319" y="13038"/>
                  </a:cubicBezTo>
                  <a:cubicBezTo>
                    <a:pt x="21600" y="15134"/>
                    <a:pt x="19636" y="17053"/>
                    <a:pt x="16551" y="18474"/>
                  </a:cubicBezTo>
                  <a:cubicBezTo>
                    <a:pt x="13465" y="19895"/>
                    <a:pt x="9257" y="20818"/>
                    <a:pt x="6452" y="21209"/>
                  </a:cubicBezTo>
                  <a:cubicBezTo>
                    <a:pt x="3647" y="21600"/>
                    <a:pt x="2244" y="21458"/>
                    <a:pt x="84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1793150" y="396964"/>
              <a:ext cx="1959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0"/>
                  </a:moveTo>
                  <a:cubicBezTo>
                    <a:pt x="15923" y="2787"/>
                    <a:pt x="10349" y="5574"/>
                    <a:pt x="6981" y="7200"/>
                  </a:cubicBezTo>
                  <a:cubicBezTo>
                    <a:pt x="3613" y="8826"/>
                    <a:pt x="2452" y="9290"/>
                    <a:pt x="1523" y="10103"/>
                  </a:cubicBezTo>
                  <a:cubicBezTo>
                    <a:pt x="594" y="10916"/>
                    <a:pt x="-103" y="12077"/>
                    <a:pt x="13" y="13006"/>
                  </a:cubicBezTo>
                  <a:cubicBezTo>
                    <a:pt x="129" y="13935"/>
                    <a:pt x="1058" y="14632"/>
                    <a:pt x="3729" y="15561"/>
                  </a:cubicBezTo>
                  <a:cubicBezTo>
                    <a:pt x="6400" y="16490"/>
                    <a:pt x="10813" y="17652"/>
                    <a:pt x="13484" y="18697"/>
                  </a:cubicBezTo>
                  <a:cubicBezTo>
                    <a:pt x="16155" y="19742"/>
                    <a:pt x="17084" y="20671"/>
                    <a:pt x="180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1792207" y="625564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2084307" y="229852"/>
              <a:ext cx="190501" cy="20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2855"/>
                  </a:moveTo>
                  <a:cubicBezTo>
                    <a:pt x="2160" y="1753"/>
                    <a:pt x="4320" y="651"/>
                    <a:pt x="6600" y="210"/>
                  </a:cubicBezTo>
                  <a:cubicBezTo>
                    <a:pt x="8880" y="-231"/>
                    <a:pt x="11280" y="-11"/>
                    <a:pt x="12720" y="1202"/>
                  </a:cubicBezTo>
                  <a:cubicBezTo>
                    <a:pt x="14160" y="2414"/>
                    <a:pt x="14640" y="4618"/>
                    <a:pt x="12840" y="7483"/>
                  </a:cubicBezTo>
                  <a:cubicBezTo>
                    <a:pt x="11040" y="10349"/>
                    <a:pt x="6960" y="13875"/>
                    <a:pt x="4440" y="16079"/>
                  </a:cubicBezTo>
                  <a:cubicBezTo>
                    <a:pt x="1920" y="18283"/>
                    <a:pt x="960" y="19165"/>
                    <a:pt x="1440" y="19606"/>
                  </a:cubicBezTo>
                  <a:cubicBezTo>
                    <a:pt x="1920" y="20047"/>
                    <a:pt x="3840" y="20047"/>
                    <a:pt x="7440" y="20267"/>
                  </a:cubicBezTo>
                  <a:cubicBezTo>
                    <a:pt x="11040" y="20487"/>
                    <a:pt x="16320" y="20928"/>
                    <a:pt x="21600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2046207" y="612864"/>
              <a:ext cx="317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112" y="3600"/>
                  </a:cubicBezTo>
                  <a:cubicBezTo>
                    <a:pt x="17280" y="0"/>
                    <a:pt x="18144" y="0"/>
                    <a:pt x="19008" y="0"/>
                  </a:cubicBezTo>
                  <a:cubicBezTo>
                    <a:pt x="19872" y="0"/>
                    <a:pt x="20736" y="0"/>
                    <a:pt x="21168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1976357" y="1005632"/>
              <a:ext cx="241301" cy="15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8" fill="norm" stroke="1" extrusionOk="0">
                  <a:moveTo>
                    <a:pt x="0" y="13768"/>
                  </a:moveTo>
                  <a:cubicBezTo>
                    <a:pt x="3411" y="13199"/>
                    <a:pt x="6821" y="12631"/>
                    <a:pt x="9379" y="11068"/>
                  </a:cubicBezTo>
                  <a:cubicBezTo>
                    <a:pt x="11937" y="9504"/>
                    <a:pt x="13642" y="6946"/>
                    <a:pt x="14305" y="4957"/>
                  </a:cubicBezTo>
                  <a:cubicBezTo>
                    <a:pt x="14968" y="2968"/>
                    <a:pt x="14589" y="1546"/>
                    <a:pt x="13358" y="694"/>
                  </a:cubicBezTo>
                  <a:cubicBezTo>
                    <a:pt x="12126" y="-159"/>
                    <a:pt x="10042" y="-443"/>
                    <a:pt x="7863" y="1120"/>
                  </a:cubicBezTo>
                  <a:cubicBezTo>
                    <a:pt x="5684" y="2683"/>
                    <a:pt x="3411" y="6094"/>
                    <a:pt x="2274" y="9362"/>
                  </a:cubicBezTo>
                  <a:cubicBezTo>
                    <a:pt x="1137" y="12631"/>
                    <a:pt x="1137" y="15757"/>
                    <a:pt x="2463" y="17889"/>
                  </a:cubicBezTo>
                  <a:cubicBezTo>
                    <a:pt x="3789" y="20020"/>
                    <a:pt x="6442" y="21157"/>
                    <a:pt x="9853" y="20446"/>
                  </a:cubicBezTo>
                  <a:cubicBezTo>
                    <a:pt x="13263" y="19736"/>
                    <a:pt x="17432" y="17178"/>
                    <a:pt x="21600" y="14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2042943" y="740715"/>
              <a:ext cx="104865" cy="112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02" fill="norm" stroke="1" extrusionOk="0">
                  <a:moveTo>
                    <a:pt x="666" y="2239"/>
                  </a:moveTo>
                  <a:cubicBezTo>
                    <a:pt x="2826" y="1439"/>
                    <a:pt x="4986" y="639"/>
                    <a:pt x="7146" y="239"/>
                  </a:cubicBezTo>
                  <a:cubicBezTo>
                    <a:pt x="9306" y="-161"/>
                    <a:pt x="11466" y="-161"/>
                    <a:pt x="12762" y="1039"/>
                  </a:cubicBezTo>
                  <a:cubicBezTo>
                    <a:pt x="14058" y="2239"/>
                    <a:pt x="14490" y="4639"/>
                    <a:pt x="12762" y="7439"/>
                  </a:cubicBezTo>
                  <a:cubicBezTo>
                    <a:pt x="11034" y="10239"/>
                    <a:pt x="7146" y="13439"/>
                    <a:pt x="4338" y="15839"/>
                  </a:cubicBezTo>
                  <a:cubicBezTo>
                    <a:pt x="1530" y="18239"/>
                    <a:pt x="-198" y="19839"/>
                    <a:pt x="18" y="20639"/>
                  </a:cubicBezTo>
                  <a:cubicBezTo>
                    <a:pt x="234" y="21439"/>
                    <a:pt x="2394" y="21439"/>
                    <a:pt x="6282" y="21039"/>
                  </a:cubicBezTo>
                  <a:cubicBezTo>
                    <a:pt x="10170" y="20639"/>
                    <a:pt x="15786" y="19839"/>
                    <a:pt x="21402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2166857" y="788507"/>
              <a:ext cx="59668" cy="8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83" fill="norm" stroke="1" extrusionOk="0">
                  <a:moveTo>
                    <a:pt x="2234" y="2117"/>
                  </a:moveTo>
                  <a:cubicBezTo>
                    <a:pt x="1490" y="4751"/>
                    <a:pt x="745" y="7385"/>
                    <a:pt x="372" y="10020"/>
                  </a:cubicBezTo>
                  <a:cubicBezTo>
                    <a:pt x="0" y="12654"/>
                    <a:pt x="0" y="15288"/>
                    <a:pt x="0" y="15288"/>
                  </a:cubicBezTo>
                  <a:cubicBezTo>
                    <a:pt x="0" y="15288"/>
                    <a:pt x="0" y="12654"/>
                    <a:pt x="1490" y="9756"/>
                  </a:cubicBezTo>
                  <a:cubicBezTo>
                    <a:pt x="2979" y="6859"/>
                    <a:pt x="5959" y="3698"/>
                    <a:pt x="9310" y="1854"/>
                  </a:cubicBezTo>
                  <a:cubicBezTo>
                    <a:pt x="12662" y="10"/>
                    <a:pt x="16386" y="-517"/>
                    <a:pt x="18621" y="537"/>
                  </a:cubicBezTo>
                  <a:cubicBezTo>
                    <a:pt x="20855" y="1590"/>
                    <a:pt x="21600" y="4224"/>
                    <a:pt x="20483" y="7912"/>
                  </a:cubicBezTo>
                  <a:cubicBezTo>
                    <a:pt x="19366" y="11600"/>
                    <a:pt x="16386" y="16342"/>
                    <a:pt x="13407" y="210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2256802" y="726614"/>
              <a:ext cx="87856" cy="170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270" fill="norm" stroke="1" extrusionOk="0">
                  <a:moveTo>
                    <a:pt x="20850" y="2439"/>
                  </a:moveTo>
                  <a:cubicBezTo>
                    <a:pt x="19343" y="1385"/>
                    <a:pt x="17836" y="332"/>
                    <a:pt x="15827" y="68"/>
                  </a:cubicBezTo>
                  <a:cubicBezTo>
                    <a:pt x="13817" y="-195"/>
                    <a:pt x="11306" y="332"/>
                    <a:pt x="9297" y="1122"/>
                  </a:cubicBezTo>
                  <a:cubicBezTo>
                    <a:pt x="7287" y="1912"/>
                    <a:pt x="5780" y="2966"/>
                    <a:pt x="4524" y="4151"/>
                  </a:cubicBezTo>
                  <a:cubicBezTo>
                    <a:pt x="3269" y="5337"/>
                    <a:pt x="2264" y="6654"/>
                    <a:pt x="2515" y="7839"/>
                  </a:cubicBezTo>
                  <a:cubicBezTo>
                    <a:pt x="2766" y="9025"/>
                    <a:pt x="4273" y="10078"/>
                    <a:pt x="6283" y="10605"/>
                  </a:cubicBezTo>
                  <a:cubicBezTo>
                    <a:pt x="8292" y="11132"/>
                    <a:pt x="10803" y="11132"/>
                    <a:pt x="10803" y="11527"/>
                  </a:cubicBezTo>
                  <a:cubicBezTo>
                    <a:pt x="10803" y="11922"/>
                    <a:pt x="8292" y="12712"/>
                    <a:pt x="6283" y="13634"/>
                  </a:cubicBezTo>
                  <a:cubicBezTo>
                    <a:pt x="4273" y="14556"/>
                    <a:pt x="2766" y="15610"/>
                    <a:pt x="1510" y="16927"/>
                  </a:cubicBezTo>
                  <a:cubicBezTo>
                    <a:pt x="255" y="18244"/>
                    <a:pt x="-750" y="19825"/>
                    <a:pt x="757" y="20615"/>
                  </a:cubicBezTo>
                  <a:cubicBezTo>
                    <a:pt x="2264" y="21405"/>
                    <a:pt x="6283" y="21405"/>
                    <a:pt x="9548" y="21010"/>
                  </a:cubicBezTo>
                  <a:cubicBezTo>
                    <a:pt x="12813" y="20615"/>
                    <a:pt x="15324" y="19825"/>
                    <a:pt x="17836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2363707" y="628498"/>
              <a:ext cx="146051" cy="111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881"/>
                  </a:moveTo>
                  <a:cubicBezTo>
                    <a:pt x="1565" y="1066"/>
                    <a:pt x="3130" y="251"/>
                    <a:pt x="4696" y="47"/>
                  </a:cubicBezTo>
                  <a:cubicBezTo>
                    <a:pt x="6261" y="-157"/>
                    <a:pt x="7826" y="251"/>
                    <a:pt x="8452" y="2492"/>
                  </a:cubicBezTo>
                  <a:cubicBezTo>
                    <a:pt x="9078" y="4734"/>
                    <a:pt x="8765" y="8809"/>
                    <a:pt x="7826" y="11662"/>
                  </a:cubicBezTo>
                  <a:cubicBezTo>
                    <a:pt x="6887" y="14515"/>
                    <a:pt x="5322" y="16145"/>
                    <a:pt x="5322" y="16960"/>
                  </a:cubicBezTo>
                  <a:cubicBezTo>
                    <a:pt x="5322" y="17775"/>
                    <a:pt x="6887" y="17775"/>
                    <a:pt x="9861" y="18386"/>
                  </a:cubicBezTo>
                  <a:cubicBezTo>
                    <a:pt x="12835" y="18998"/>
                    <a:pt x="17217" y="20220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968896" y="2251164"/>
              <a:ext cx="47362" cy="426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49" fill="norm" stroke="1" extrusionOk="0">
                  <a:moveTo>
                    <a:pt x="21013" y="0"/>
                  </a:moveTo>
                  <a:cubicBezTo>
                    <a:pt x="19135" y="2246"/>
                    <a:pt x="17256" y="4491"/>
                    <a:pt x="13970" y="7806"/>
                  </a:cubicBezTo>
                  <a:cubicBezTo>
                    <a:pt x="10683" y="11121"/>
                    <a:pt x="5987" y="15505"/>
                    <a:pt x="3170" y="18125"/>
                  </a:cubicBezTo>
                  <a:cubicBezTo>
                    <a:pt x="352" y="20745"/>
                    <a:pt x="-587" y="21600"/>
                    <a:pt x="352" y="21547"/>
                  </a:cubicBezTo>
                  <a:cubicBezTo>
                    <a:pt x="1291" y="21493"/>
                    <a:pt x="4109" y="20531"/>
                    <a:pt x="5987" y="19622"/>
                  </a:cubicBezTo>
                  <a:cubicBezTo>
                    <a:pt x="7865" y="18713"/>
                    <a:pt x="8804" y="17857"/>
                    <a:pt x="9743" y="17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986623" y="2166954"/>
              <a:ext cx="366185" cy="11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999" y="21131"/>
                  </a:moveTo>
                  <a:cubicBezTo>
                    <a:pt x="499" y="19974"/>
                    <a:pt x="0" y="18817"/>
                    <a:pt x="0" y="17467"/>
                  </a:cubicBezTo>
                  <a:cubicBezTo>
                    <a:pt x="0" y="16117"/>
                    <a:pt x="499" y="14574"/>
                    <a:pt x="3059" y="11488"/>
                  </a:cubicBezTo>
                  <a:cubicBezTo>
                    <a:pt x="5618" y="8402"/>
                    <a:pt x="10238" y="3774"/>
                    <a:pt x="13672" y="1652"/>
                  </a:cubicBezTo>
                  <a:cubicBezTo>
                    <a:pt x="17105" y="-469"/>
                    <a:pt x="19353" y="-83"/>
                    <a:pt x="21600" y="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990857" y="2422614"/>
              <a:ext cx="292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6800"/>
                    <a:pt x="8765" y="12000"/>
                    <a:pt x="12365" y="8400"/>
                  </a:cubicBezTo>
                  <a:cubicBezTo>
                    <a:pt x="15965" y="4800"/>
                    <a:pt x="1878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89625" y="1817423"/>
              <a:ext cx="193333" cy="24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03" fill="norm" stroke="1" extrusionOk="0">
                  <a:moveTo>
                    <a:pt x="5245" y="9968"/>
                  </a:moveTo>
                  <a:cubicBezTo>
                    <a:pt x="4071" y="13053"/>
                    <a:pt x="2897" y="16139"/>
                    <a:pt x="1958" y="18227"/>
                  </a:cubicBezTo>
                  <a:cubicBezTo>
                    <a:pt x="1019" y="20314"/>
                    <a:pt x="315" y="21403"/>
                    <a:pt x="80" y="21403"/>
                  </a:cubicBezTo>
                  <a:cubicBezTo>
                    <a:pt x="-155" y="21403"/>
                    <a:pt x="80" y="20314"/>
                    <a:pt x="1488" y="17047"/>
                  </a:cubicBezTo>
                  <a:cubicBezTo>
                    <a:pt x="2897" y="13779"/>
                    <a:pt x="5480" y="8334"/>
                    <a:pt x="7241" y="5158"/>
                  </a:cubicBezTo>
                  <a:cubicBezTo>
                    <a:pt x="9002" y="1981"/>
                    <a:pt x="9941" y="1074"/>
                    <a:pt x="10997" y="529"/>
                  </a:cubicBezTo>
                  <a:cubicBezTo>
                    <a:pt x="12054" y="-15"/>
                    <a:pt x="13228" y="-197"/>
                    <a:pt x="14049" y="257"/>
                  </a:cubicBezTo>
                  <a:cubicBezTo>
                    <a:pt x="14871" y="711"/>
                    <a:pt x="15341" y="1800"/>
                    <a:pt x="16045" y="4341"/>
                  </a:cubicBezTo>
                  <a:cubicBezTo>
                    <a:pt x="16749" y="6882"/>
                    <a:pt x="17688" y="10875"/>
                    <a:pt x="18628" y="13235"/>
                  </a:cubicBezTo>
                  <a:cubicBezTo>
                    <a:pt x="19567" y="15595"/>
                    <a:pt x="20506" y="16321"/>
                    <a:pt x="21445" y="17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695707" y="2381064"/>
              <a:ext cx="361951" cy="47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21253"/>
                  </a:moveTo>
                  <a:cubicBezTo>
                    <a:pt x="0" y="16557"/>
                    <a:pt x="0" y="11862"/>
                    <a:pt x="442" y="8575"/>
                  </a:cubicBezTo>
                  <a:cubicBezTo>
                    <a:pt x="884" y="5288"/>
                    <a:pt x="1768" y="3410"/>
                    <a:pt x="4232" y="2001"/>
                  </a:cubicBezTo>
                  <a:cubicBezTo>
                    <a:pt x="6695" y="592"/>
                    <a:pt x="10737" y="-347"/>
                    <a:pt x="13895" y="123"/>
                  </a:cubicBezTo>
                  <a:cubicBezTo>
                    <a:pt x="17053" y="592"/>
                    <a:pt x="19326" y="2470"/>
                    <a:pt x="21600" y="4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908929" y="2257514"/>
              <a:ext cx="2172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913"/>
                    <a:pt x="4448" y="7826"/>
                    <a:pt x="1502" y="11426"/>
                  </a:cubicBezTo>
                  <a:cubicBezTo>
                    <a:pt x="-1443" y="15026"/>
                    <a:pt x="521" y="18313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740157" y="2651214"/>
              <a:ext cx="342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7200"/>
                    <a:pt x="10400" y="14400"/>
                    <a:pt x="14000" y="18000"/>
                  </a:cubicBezTo>
                  <a:cubicBezTo>
                    <a:pt x="17600" y="21600"/>
                    <a:pt x="19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526581" y="2213064"/>
              <a:ext cx="401027" cy="47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50" fill="norm" stroke="1" extrusionOk="0">
                  <a:moveTo>
                    <a:pt x="8534" y="12616"/>
                  </a:moveTo>
                  <a:cubicBezTo>
                    <a:pt x="6498" y="13285"/>
                    <a:pt x="4463" y="13954"/>
                    <a:pt x="2992" y="15053"/>
                  </a:cubicBezTo>
                  <a:cubicBezTo>
                    <a:pt x="1522" y="16152"/>
                    <a:pt x="618" y="17681"/>
                    <a:pt x="222" y="18781"/>
                  </a:cubicBezTo>
                  <a:cubicBezTo>
                    <a:pt x="-174" y="19880"/>
                    <a:pt x="-61" y="20549"/>
                    <a:pt x="731" y="20979"/>
                  </a:cubicBezTo>
                  <a:cubicBezTo>
                    <a:pt x="1522" y="21409"/>
                    <a:pt x="2992" y="21600"/>
                    <a:pt x="4350" y="21313"/>
                  </a:cubicBezTo>
                  <a:cubicBezTo>
                    <a:pt x="5707" y="21027"/>
                    <a:pt x="6951" y="20262"/>
                    <a:pt x="7742" y="18637"/>
                  </a:cubicBezTo>
                  <a:cubicBezTo>
                    <a:pt x="8534" y="17012"/>
                    <a:pt x="8873" y="14527"/>
                    <a:pt x="8195" y="11804"/>
                  </a:cubicBezTo>
                  <a:cubicBezTo>
                    <a:pt x="7516" y="9080"/>
                    <a:pt x="5820" y="6117"/>
                    <a:pt x="4689" y="4396"/>
                  </a:cubicBezTo>
                  <a:cubicBezTo>
                    <a:pt x="3558" y="2676"/>
                    <a:pt x="2992" y="2198"/>
                    <a:pt x="2653" y="1720"/>
                  </a:cubicBezTo>
                  <a:cubicBezTo>
                    <a:pt x="2314" y="1242"/>
                    <a:pt x="2201" y="765"/>
                    <a:pt x="2427" y="526"/>
                  </a:cubicBezTo>
                  <a:cubicBezTo>
                    <a:pt x="2653" y="287"/>
                    <a:pt x="3219" y="287"/>
                    <a:pt x="5820" y="239"/>
                  </a:cubicBezTo>
                  <a:cubicBezTo>
                    <a:pt x="8421" y="191"/>
                    <a:pt x="13057" y="96"/>
                    <a:pt x="15998" y="48"/>
                  </a:cubicBezTo>
                  <a:cubicBezTo>
                    <a:pt x="18938" y="0"/>
                    <a:pt x="20182" y="0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4487590" y="2207662"/>
              <a:ext cx="158178" cy="563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25" fill="norm" stroke="1" extrusionOk="0">
                  <a:moveTo>
                    <a:pt x="5400" y="9429"/>
                  </a:moveTo>
                  <a:cubicBezTo>
                    <a:pt x="5116" y="11371"/>
                    <a:pt x="4832" y="13312"/>
                    <a:pt x="4974" y="15092"/>
                  </a:cubicBezTo>
                  <a:cubicBezTo>
                    <a:pt x="5116" y="16872"/>
                    <a:pt x="5684" y="18490"/>
                    <a:pt x="6253" y="19663"/>
                  </a:cubicBezTo>
                  <a:cubicBezTo>
                    <a:pt x="6821" y="20836"/>
                    <a:pt x="7389" y="21564"/>
                    <a:pt x="7532" y="21524"/>
                  </a:cubicBezTo>
                  <a:cubicBezTo>
                    <a:pt x="7674" y="21483"/>
                    <a:pt x="7389" y="20674"/>
                    <a:pt x="6679" y="19097"/>
                  </a:cubicBezTo>
                  <a:cubicBezTo>
                    <a:pt x="5968" y="17519"/>
                    <a:pt x="4832" y="15173"/>
                    <a:pt x="3837" y="12665"/>
                  </a:cubicBezTo>
                  <a:cubicBezTo>
                    <a:pt x="2842" y="10157"/>
                    <a:pt x="1989" y="7488"/>
                    <a:pt x="1989" y="5425"/>
                  </a:cubicBezTo>
                  <a:cubicBezTo>
                    <a:pt x="1989" y="3362"/>
                    <a:pt x="2842" y="1906"/>
                    <a:pt x="3837" y="1056"/>
                  </a:cubicBezTo>
                  <a:cubicBezTo>
                    <a:pt x="4832" y="207"/>
                    <a:pt x="5968" y="-36"/>
                    <a:pt x="8384" y="4"/>
                  </a:cubicBezTo>
                  <a:cubicBezTo>
                    <a:pt x="10800" y="45"/>
                    <a:pt x="14495" y="368"/>
                    <a:pt x="17195" y="1299"/>
                  </a:cubicBezTo>
                  <a:cubicBezTo>
                    <a:pt x="19895" y="2229"/>
                    <a:pt x="21600" y="3766"/>
                    <a:pt x="21174" y="5101"/>
                  </a:cubicBezTo>
                  <a:cubicBezTo>
                    <a:pt x="20747" y="6436"/>
                    <a:pt x="18189" y="7568"/>
                    <a:pt x="14779" y="8256"/>
                  </a:cubicBezTo>
                  <a:cubicBezTo>
                    <a:pt x="11368" y="8944"/>
                    <a:pt x="7105" y="9186"/>
                    <a:pt x="4263" y="9267"/>
                  </a:cubicBezTo>
                  <a:cubicBezTo>
                    <a:pt x="1421" y="9348"/>
                    <a:pt x="0" y="9267"/>
                    <a:pt x="0" y="9308"/>
                  </a:cubicBezTo>
                  <a:cubicBezTo>
                    <a:pt x="0" y="9348"/>
                    <a:pt x="1421" y="9510"/>
                    <a:pt x="2842" y="9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635757" y="2454364"/>
              <a:ext cx="177801" cy="25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0974"/>
                  </a:moveTo>
                  <a:cubicBezTo>
                    <a:pt x="1029" y="10277"/>
                    <a:pt x="2057" y="9581"/>
                    <a:pt x="3214" y="9406"/>
                  </a:cubicBezTo>
                  <a:cubicBezTo>
                    <a:pt x="4371" y="9232"/>
                    <a:pt x="5657" y="9581"/>
                    <a:pt x="7457" y="11061"/>
                  </a:cubicBezTo>
                  <a:cubicBezTo>
                    <a:pt x="9257" y="12542"/>
                    <a:pt x="11571" y="15155"/>
                    <a:pt x="12600" y="16984"/>
                  </a:cubicBezTo>
                  <a:cubicBezTo>
                    <a:pt x="13629" y="18813"/>
                    <a:pt x="13371" y="19858"/>
                    <a:pt x="12600" y="20555"/>
                  </a:cubicBezTo>
                  <a:cubicBezTo>
                    <a:pt x="11829" y="21252"/>
                    <a:pt x="10543" y="21600"/>
                    <a:pt x="9000" y="20555"/>
                  </a:cubicBezTo>
                  <a:cubicBezTo>
                    <a:pt x="7457" y="19510"/>
                    <a:pt x="5657" y="17071"/>
                    <a:pt x="6557" y="13761"/>
                  </a:cubicBezTo>
                  <a:cubicBezTo>
                    <a:pt x="7457" y="10452"/>
                    <a:pt x="11057" y="6271"/>
                    <a:pt x="14014" y="3832"/>
                  </a:cubicBezTo>
                  <a:cubicBezTo>
                    <a:pt x="16971" y="1394"/>
                    <a:pt x="19286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978479" y="2279007"/>
              <a:ext cx="184329" cy="448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83" fill="norm" stroke="1" extrusionOk="0">
                  <a:moveTo>
                    <a:pt x="21375" y="1708"/>
                  </a:moveTo>
                  <a:cubicBezTo>
                    <a:pt x="20884" y="1100"/>
                    <a:pt x="20393" y="491"/>
                    <a:pt x="19534" y="187"/>
                  </a:cubicBezTo>
                  <a:cubicBezTo>
                    <a:pt x="18675" y="-117"/>
                    <a:pt x="17448" y="-117"/>
                    <a:pt x="14748" y="694"/>
                  </a:cubicBezTo>
                  <a:cubicBezTo>
                    <a:pt x="12048" y="1506"/>
                    <a:pt x="7875" y="3128"/>
                    <a:pt x="4807" y="5663"/>
                  </a:cubicBezTo>
                  <a:cubicBezTo>
                    <a:pt x="1739" y="8198"/>
                    <a:pt x="-225" y="11646"/>
                    <a:pt x="20" y="14334"/>
                  </a:cubicBezTo>
                  <a:cubicBezTo>
                    <a:pt x="266" y="17021"/>
                    <a:pt x="2720" y="18948"/>
                    <a:pt x="6280" y="20013"/>
                  </a:cubicBezTo>
                  <a:cubicBezTo>
                    <a:pt x="9839" y="21077"/>
                    <a:pt x="14502" y="21280"/>
                    <a:pt x="19166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5319440" y="2378164"/>
              <a:ext cx="46568" cy="31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0"/>
                  </a:moveTo>
                  <a:cubicBezTo>
                    <a:pt x="17673" y="4752"/>
                    <a:pt x="13745" y="9504"/>
                    <a:pt x="10800" y="12672"/>
                  </a:cubicBezTo>
                  <a:cubicBezTo>
                    <a:pt x="7855" y="15840"/>
                    <a:pt x="5891" y="17424"/>
                    <a:pt x="3927" y="18864"/>
                  </a:cubicBezTo>
                  <a:cubicBezTo>
                    <a:pt x="1964" y="20304"/>
                    <a:pt x="0" y="21600"/>
                    <a:pt x="0" y="21528"/>
                  </a:cubicBezTo>
                  <a:cubicBezTo>
                    <a:pt x="0" y="21456"/>
                    <a:pt x="1964" y="20016"/>
                    <a:pt x="3927" y="18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5348118" y="2314664"/>
              <a:ext cx="24014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1587" y="21600"/>
                  </a:moveTo>
                  <a:cubicBezTo>
                    <a:pt x="648" y="20700"/>
                    <a:pt x="-291" y="19800"/>
                    <a:pt x="85" y="18450"/>
                  </a:cubicBezTo>
                  <a:cubicBezTo>
                    <a:pt x="460" y="17100"/>
                    <a:pt x="2151" y="15300"/>
                    <a:pt x="5907" y="12150"/>
                  </a:cubicBezTo>
                  <a:cubicBezTo>
                    <a:pt x="9664" y="9000"/>
                    <a:pt x="15486" y="45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5366007" y="2498814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5448557" y="2651214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1440"/>
                    <a:pt x="6600" y="2880"/>
                    <a:pt x="10200" y="6480"/>
                  </a:cubicBezTo>
                  <a:cubicBezTo>
                    <a:pt x="13800" y="10080"/>
                    <a:pt x="17700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461257" y="2644864"/>
              <a:ext cx="1206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200"/>
                    <a:pt x="17811" y="400"/>
                    <a:pt x="15347" y="2400"/>
                  </a:cubicBezTo>
                  <a:cubicBezTo>
                    <a:pt x="12884" y="4400"/>
                    <a:pt x="9853" y="8200"/>
                    <a:pt x="7200" y="11600"/>
                  </a:cubicBezTo>
                  <a:cubicBezTo>
                    <a:pt x="4547" y="15000"/>
                    <a:pt x="2274" y="18000"/>
                    <a:pt x="1137" y="19600"/>
                  </a:cubicBezTo>
                  <a:cubicBezTo>
                    <a:pt x="0" y="21200"/>
                    <a:pt x="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816586" y="2295614"/>
              <a:ext cx="95522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21191" y="0"/>
                  </a:moveTo>
                  <a:cubicBezTo>
                    <a:pt x="18843" y="236"/>
                    <a:pt x="16495" y="472"/>
                    <a:pt x="13678" y="1416"/>
                  </a:cubicBezTo>
                  <a:cubicBezTo>
                    <a:pt x="10861" y="2361"/>
                    <a:pt x="7574" y="4013"/>
                    <a:pt x="4756" y="6551"/>
                  </a:cubicBezTo>
                  <a:cubicBezTo>
                    <a:pt x="1939" y="9089"/>
                    <a:pt x="-409" y="12511"/>
                    <a:pt x="61" y="15108"/>
                  </a:cubicBezTo>
                  <a:cubicBezTo>
                    <a:pt x="530" y="17705"/>
                    <a:pt x="3817" y="19475"/>
                    <a:pt x="6869" y="20420"/>
                  </a:cubicBezTo>
                  <a:cubicBezTo>
                    <a:pt x="9921" y="21364"/>
                    <a:pt x="12739" y="21482"/>
                    <a:pt x="155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996773" y="2354482"/>
              <a:ext cx="120787" cy="454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200" fill="norm" stroke="1" extrusionOk="0">
                  <a:moveTo>
                    <a:pt x="745" y="7909"/>
                  </a:moveTo>
                  <a:cubicBezTo>
                    <a:pt x="372" y="10276"/>
                    <a:pt x="0" y="12643"/>
                    <a:pt x="0" y="15454"/>
                  </a:cubicBezTo>
                  <a:cubicBezTo>
                    <a:pt x="0" y="18265"/>
                    <a:pt x="372" y="21520"/>
                    <a:pt x="745" y="21175"/>
                  </a:cubicBezTo>
                  <a:cubicBezTo>
                    <a:pt x="1117" y="20830"/>
                    <a:pt x="1490" y="16884"/>
                    <a:pt x="1862" y="13186"/>
                  </a:cubicBezTo>
                  <a:cubicBezTo>
                    <a:pt x="2234" y="9487"/>
                    <a:pt x="2607" y="6035"/>
                    <a:pt x="2793" y="4062"/>
                  </a:cubicBezTo>
                  <a:cubicBezTo>
                    <a:pt x="2979" y="2090"/>
                    <a:pt x="2979" y="1597"/>
                    <a:pt x="3352" y="1104"/>
                  </a:cubicBezTo>
                  <a:cubicBezTo>
                    <a:pt x="3724" y="610"/>
                    <a:pt x="4469" y="117"/>
                    <a:pt x="5772" y="19"/>
                  </a:cubicBezTo>
                  <a:cubicBezTo>
                    <a:pt x="7076" y="-80"/>
                    <a:pt x="8938" y="216"/>
                    <a:pt x="10241" y="857"/>
                  </a:cubicBezTo>
                  <a:cubicBezTo>
                    <a:pt x="11545" y="1498"/>
                    <a:pt x="12290" y="2484"/>
                    <a:pt x="12290" y="3421"/>
                  </a:cubicBezTo>
                  <a:cubicBezTo>
                    <a:pt x="12290" y="4358"/>
                    <a:pt x="11545" y="5246"/>
                    <a:pt x="12103" y="5641"/>
                  </a:cubicBezTo>
                  <a:cubicBezTo>
                    <a:pt x="12662" y="6035"/>
                    <a:pt x="14524" y="5936"/>
                    <a:pt x="16200" y="6035"/>
                  </a:cubicBezTo>
                  <a:cubicBezTo>
                    <a:pt x="17876" y="6134"/>
                    <a:pt x="19366" y="6430"/>
                    <a:pt x="20297" y="6824"/>
                  </a:cubicBezTo>
                  <a:cubicBezTo>
                    <a:pt x="21228" y="7219"/>
                    <a:pt x="21600" y="7712"/>
                    <a:pt x="20855" y="8599"/>
                  </a:cubicBezTo>
                  <a:cubicBezTo>
                    <a:pt x="20110" y="9487"/>
                    <a:pt x="18248" y="10769"/>
                    <a:pt x="16386" y="11410"/>
                  </a:cubicBezTo>
                  <a:cubicBezTo>
                    <a:pt x="14524" y="12052"/>
                    <a:pt x="12662" y="12052"/>
                    <a:pt x="11172" y="11460"/>
                  </a:cubicBezTo>
                  <a:cubicBezTo>
                    <a:pt x="9683" y="10868"/>
                    <a:pt x="8566" y="9684"/>
                    <a:pt x="7448" y="8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166107" y="2276564"/>
              <a:ext cx="122862" cy="3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501" fill="norm" stroke="1" extrusionOk="0">
                  <a:moveTo>
                    <a:pt x="0" y="0"/>
                  </a:moveTo>
                  <a:cubicBezTo>
                    <a:pt x="3960" y="2120"/>
                    <a:pt x="7920" y="4240"/>
                    <a:pt x="11700" y="6361"/>
                  </a:cubicBezTo>
                  <a:cubicBezTo>
                    <a:pt x="15480" y="8481"/>
                    <a:pt x="19080" y="10601"/>
                    <a:pt x="20340" y="12655"/>
                  </a:cubicBezTo>
                  <a:cubicBezTo>
                    <a:pt x="21600" y="14709"/>
                    <a:pt x="20520" y="16697"/>
                    <a:pt x="19080" y="18088"/>
                  </a:cubicBezTo>
                  <a:cubicBezTo>
                    <a:pt x="17640" y="19480"/>
                    <a:pt x="15840" y="20275"/>
                    <a:pt x="14040" y="20805"/>
                  </a:cubicBezTo>
                  <a:cubicBezTo>
                    <a:pt x="12240" y="21335"/>
                    <a:pt x="10440" y="21600"/>
                    <a:pt x="9000" y="21467"/>
                  </a:cubicBezTo>
                  <a:cubicBezTo>
                    <a:pt x="7560" y="21335"/>
                    <a:pt x="6480" y="20805"/>
                    <a:pt x="5400" y="20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486696" y="2284642"/>
              <a:ext cx="174712" cy="309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480" fill="norm" stroke="1" extrusionOk="0">
                  <a:moveTo>
                    <a:pt x="18357" y="1643"/>
                  </a:moveTo>
                  <a:cubicBezTo>
                    <a:pt x="18617" y="909"/>
                    <a:pt x="18878" y="174"/>
                    <a:pt x="18097" y="27"/>
                  </a:cubicBezTo>
                  <a:cubicBezTo>
                    <a:pt x="17316" y="-120"/>
                    <a:pt x="15494" y="321"/>
                    <a:pt x="12762" y="1643"/>
                  </a:cubicBezTo>
                  <a:cubicBezTo>
                    <a:pt x="10029" y="2966"/>
                    <a:pt x="6386" y="5170"/>
                    <a:pt x="3914" y="7594"/>
                  </a:cubicBezTo>
                  <a:cubicBezTo>
                    <a:pt x="1441" y="10019"/>
                    <a:pt x="140" y="12664"/>
                    <a:pt x="10" y="14868"/>
                  </a:cubicBezTo>
                  <a:cubicBezTo>
                    <a:pt x="-120" y="17072"/>
                    <a:pt x="921" y="18835"/>
                    <a:pt x="4694" y="19864"/>
                  </a:cubicBezTo>
                  <a:cubicBezTo>
                    <a:pt x="8468" y="20892"/>
                    <a:pt x="14974" y="21186"/>
                    <a:pt x="2148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496307" y="2464387"/>
              <a:ext cx="2095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109" y="12302"/>
                    <a:pt x="12218" y="4448"/>
                    <a:pt x="15818" y="1502"/>
                  </a:cubicBezTo>
                  <a:cubicBezTo>
                    <a:pt x="19418" y="-1443"/>
                    <a:pt x="2050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935078" y="2221881"/>
              <a:ext cx="158130" cy="492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92" fill="norm" stroke="1" extrusionOk="0">
                  <a:moveTo>
                    <a:pt x="20957" y="2107"/>
                  </a:moveTo>
                  <a:cubicBezTo>
                    <a:pt x="20957" y="1369"/>
                    <a:pt x="20957" y="630"/>
                    <a:pt x="20256" y="261"/>
                  </a:cubicBezTo>
                  <a:cubicBezTo>
                    <a:pt x="19554" y="-108"/>
                    <a:pt x="18152" y="-108"/>
                    <a:pt x="15908" y="400"/>
                  </a:cubicBezTo>
                  <a:cubicBezTo>
                    <a:pt x="13663" y="907"/>
                    <a:pt x="10578" y="1923"/>
                    <a:pt x="7492" y="3769"/>
                  </a:cubicBezTo>
                  <a:cubicBezTo>
                    <a:pt x="4406" y="5615"/>
                    <a:pt x="1321" y="8292"/>
                    <a:pt x="339" y="10877"/>
                  </a:cubicBezTo>
                  <a:cubicBezTo>
                    <a:pt x="-643" y="13461"/>
                    <a:pt x="479" y="15954"/>
                    <a:pt x="4126" y="17707"/>
                  </a:cubicBezTo>
                  <a:cubicBezTo>
                    <a:pt x="7773" y="19461"/>
                    <a:pt x="13944" y="20477"/>
                    <a:pt x="2011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254850" y="2365464"/>
              <a:ext cx="980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555"/>
                    <a:pt x="2735" y="9110"/>
                    <a:pt x="575" y="12710"/>
                  </a:cubicBezTo>
                  <a:cubicBezTo>
                    <a:pt x="-1585" y="16310"/>
                    <a:pt x="2735" y="1895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245607" y="2314614"/>
              <a:ext cx="254001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0" y="17527"/>
                    <a:pt x="0" y="14025"/>
                    <a:pt x="450" y="11689"/>
                  </a:cubicBezTo>
                  <a:cubicBezTo>
                    <a:pt x="900" y="9354"/>
                    <a:pt x="1800" y="8187"/>
                    <a:pt x="4950" y="6144"/>
                  </a:cubicBezTo>
                  <a:cubicBezTo>
                    <a:pt x="8100" y="4100"/>
                    <a:pt x="13500" y="1181"/>
                    <a:pt x="16650" y="306"/>
                  </a:cubicBezTo>
                  <a:cubicBezTo>
                    <a:pt x="19800" y="-570"/>
                    <a:pt x="20700" y="598"/>
                    <a:pt x="21600" y="1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296407" y="247341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331538" y="2109262"/>
              <a:ext cx="98220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308" fill="norm" stroke="1" extrusionOk="0">
                  <a:moveTo>
                    <a:pt x="7538" y="9443"/>
                  </a:moveTo>
                  <a:cubicBezTo>
                    <a:pt x="6159" y="10660"/>
                    <a:pt x="4780" y="11877"/>
                    <a:pt x="3631" y="13550"/>
                  </a:cubicBezTo>
                  <a:cubicBezTo>
                    <a:pt x="2482" y="15223"/>
                    <a:pt x="1563" y="17353"/>
                    <a:pt x="874" y="17657"/>
                  </a:cubicBezTo>
                  <a:cubicBezTo>
                    <a:pt x="185" y="17962"/>
                    <a:pt x="-275" y="16440"/>
                    <a:pt x="185" y="14007"/>
                  </a:cubicBezTo>
                  <a:cubicBezTo>
                    <a:pt x="644" y="11573"/>
                    <a:pt x="2023" y="8226"/>
                    <a:pt x="3402" y="5793"/>
                  </a:cubicBezTo>
                  <a:cubicBezTo>
                    <a:pt x="4780" y="3359"/>
                    <a:pt x="6159" y="1838"/>
                    <a:pt x="7997" y="925"/>
                  </a:cubicBezTo>
                  <a:cubicBezTo>
                    <a:pt x="9836" y="12"/>
                    <a:pt x="12134" y="-292"/>
                    <a:pt x="13512" y="316"/>
                  </a:cubicBezTo>
                  <a:cubicBezTo>
                    <a:pt x="14891" y="925"/>
                    <a:pt x="15351" y="2446"/>
                    <a:pt x="16499" y="6097"/>
                  </a:cubicBezTo>
                  <a:cubicBezTo>
                    <a:pt x="17648" y="9747"/>
                    <a:pt x="19487" y="15528"/>
                    <a:pt x="21325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7232907" y="2715656"/>
              <a:ext cx="133351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1739"/>
                  </a:moveTo>
                  <a:cubicBezTo>
                    <a:pt x="1371" y="800"/>
                    <a:pt x="2743" y="-139"/>
                    <a:pt x="4114" y="18"/>
                  </a:cubicBezTo>
                  <a:cubicBezTo>
                    <a:pt x="5486" y="174"/>
                    <a:pt x="6857" y="1426"/>
                    <a:pt x="9771" y="5183"/>
                  </a:cubicBezTo>
                  <a:cubicBezTo>
                    <a:pt x="12686" y="8939"/>
                    <a:pt x="17143" y="15200"/>
                    <a:pt x="2160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7302757" y="2695664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057"/>
                    <a:pt x="13976" y="4114"/>
                    <a:pt x="10376" y="7714"/>
                  </a:cubicBezTo>
                  <a:cubicBezTo>
                    <a:pt x="6776" y="11314"/>
                    <a:pt x="3388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7563917" y="2361445"/>
              <a:ext cx="88091" cy="321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45" fill="norm" stroke="1" extrusionOk="0">
                  <a:moveTo>
                    <a:pt x="20905" y="692"/>
                  </a:moveTo>
                  <a:cubicBezTo>
                    <a:pt x="18896" y="269"/>
                    <a:pt x="16886" y="-155"/>
                    <a:pt x="14877" y="57"/>
                  </a:cubicBezTo>
                  <a:cubicBezTo>
                    <a:pt x="12868" y="269"/>
                    <a:pt x="10858" y="1116"/>
                    <a:pt x="8096" y="3727"/>
                  </a:cubicBezTo>
                  <a:cubicBezTo>
                    <a:pt x="5333" y="6339"/>
                    <a:pt x="1817" y="10716"/>
                    <a:pt x="561" y="13751"/>
                  </a:cubicBezTo>
                  <a:cubicBezTo>
                    <a:pt x="-695" y="16786"/>
                    <a:pt x="310" y="18480"/>
                    <a:pt x="2068" y="19539"/>
                  </a:cubicBezTo>
                  <a:cubicBezTo>
                    <a:pt x="3826" y="20598"/>
                    <a:pt x="6338" y="21021"/>
                    <a:pt x="884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7697183" y="2404507"/>
              <a:ext cx="119909" cy="344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41" fill="norm" stroke="1" extrusionOk="0">
                  <a:moveTo>
                    <a:pt x="4341" y="11867"/>
                  </a:moveTo>
                  <a:cubicBezTo>
                    <a:pt x="2851" y="14650"/>
                    <a:pt x="1362" y="17433"/>
                    <a:pt x="617" y="19156"/>
                  </a:cubicBezTo>
                  <a:cubicBezTo>
                    <a:pt x="-128" y="20878"/>
                    <a:pt x="-128" y="21541"/>
                    <a:pt x="244" y="21541"/>
                  </a:cubicBezTo>
                  <a:cubicBezTo>
                    <a:pt x="617" y="21541"/>
                    <a:pt x="1362" y="20878"/>
                    <a:pt x="1734" y="18559"/>
                  </a:cubicBezTo>
                  <a:cubicBezTo>
                    <a:pt x="2106" y="16240"/>
                    <a:pt x="2106" y="12265"/>
                    <a:pt x="2479" y="9085"/>
                  </a:cubicBezTo>
                  <a:cubicBezTo>
                    <a:pt x="2851" y="5904"/>
                    <a:pt x="3596" y="3519"/>
                    <a:pt x="4527" y="2061"/>
                  </a:cubicBezTo>
                  <a:cubicBezTo>
                    <a:pt x="5458" y="604"/>
                    <a:pt x="6575" y="74"/>
                    <a:pt x="7879" y="7"/>
                  </a:cubicBezTo>
                  <a:cubicBezTo>
                    <a:pt x="9182" y="-59"/>
                    <a:pt x="10672" y="339"/>
                    <a:pt x="11789" y="869"/>
                  </a:cubicBezTo>
                  <a:cubicBezTo>
                    <a:pt x="12906" y="1399"/>
                    <a:pt x="13651" y="2061"/>
                    <a:pt x="14024" y="2724"/>
                  </a:cubicBezTo>
                  <a:cubicBezTo>
                    <a:pt x="14396" y="3386"/>
                    <a:pt x="14396" y="4049"/>
                    <a:pt x="13838" y="4645"/>
                  </a:cubicBezTo>
                  <a:cubicBezTo>
                    <a:pt x="13279" y="5242"/>
                    <a:pt x="12162" y="5772"/>
                    <a:pt x="12534" y="6103"/>
                  </a:cubicBezTo>
                  <a:cubicBezTo>
                    <a:pt x="12906" y="6434"/>
                    <a:pt x="14769" y="6567"/>
                    <a:pt x="16631" y="7031"/>
                  </a:cubicBezTo>
                  <a:cubicBezTo>
                    <a:pt x="18493" y="7494"/>
                    <a:pt x="20355" y="8289"/>
                    <a:pt x="20913" y="9350"/>
                  </a:cubicBezTo>
                  <a:cubicBezTo>
                    <a:pt x="21472" y="10410"/>
                    <a:pt x="20727" y="11735"/>
                    <a:pt x="19051" y="12530"/>
                  </a:cubicBezTo>
                  <a:cubicBezTo>
                    <a:pt x="17375" y="13325"/>
                    <a:pt x="14769" y="13590"/>
                    <a:pt x="13093" y="13259"/>
                  </a:cubicBezTo>
                  <a:cubicBezTo>
                    <a:pt x="11417" y="12928"/>
                    <a:pt x="10672" y="12000"/>
                    <a:pt x="9927" y="1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7880607" y="2301964"/>
              <a:ext cx="10266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600" fill="norm" stroke="1" extrusionOk="0">
                  <a:moveTo>
                    <a:pt x="0" y="0"/>
                  </a:moveTo>
                  <a:cubicBezTo>
                    <a:pt x="4320" y="869"/>
                    <a:pt x="8640" y="1738"/>
                    <a:pt x="12528" y="3600"/>
                  </a:cubicBezTo>
                  <a:cubicBezTo>
                    <a:pt x="16416" y="5462"/>
                    <a:pt x="19872" y="8317"/>
                    <a:pt x="20736" y="10862"/>
                  </a:cubicBezTo>
                  <a:cubicBezTo>
                    <a:pt x="21600" y="13407"/>
                    <a:pt x="19872" y="15641"/>
                    <a:pt x="15984" y="17379"/>
                  </a:cubicBezTo>
                  <a:cubicBezTo>
                    <a:pt x="12096" y="19117"/>
                    <a:pt x="6048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8090157" y="2524214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6200"/>
                    <a:pt x="5009" y="10800"/>
                    <a:pt x="8609" y="7200"/>
                  </a:cubicBezTo>
                  <a:cubicBezTo>
                    <a:pt x="12209" y="3600"/>
                    <a:pt x="1690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8433527" y="2263864"/>
              <a:ext cx="221781" cy="34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38" fill="norm" stroke="1" extrusionOk="0">
                  <a:moveTo>
                    <a:pt x="5508" y="13745"/>
                  </a:moveTo>
                  <a:cubicBezTo>
                    <a:pt x="4480" y="13484"/>
                    <a:pt x="3451" y="13222"/>
                    <a:pt x="2525" y="13549"/>
                  </a:cubicBezTo>
                  <a:cubicBezTo>
                    <a:pt x="1600" y="13876"/>
                    <a:pt x="777" y="14793"/>
                    <a:pt x="365" y="15905"/>
                  </a:cubicBezTo>
                  <a:cubicBezTo>
                    <a:pt x="-46" y="17018"/>
                    <a:pt x="-46" y="18327"/>
                    <a:pt x="57" y="19309"/>
                  </a:cubicBezTo>
                  <a:cubicBezTo>
                    <a:pt x="160" y="20291"/>
                    <a:pt x="365" y="20945"/>
                    <a:pt x="1497" y="21273"/>
                  </a:cubicBezTo>
                  <a:cubicBezTo>
                    <a:pt x="2628" y="21600"/>
                    <a:pt x="4685" y="21600"/>
                    <a:pt x="6228" y="19767"/>
                  </a:cubicBezTo>
                  <a:cubicBezTo>
                    <a:pt x="7771" y="17935"/>
                    <a:pt x="8800" y="14269"/>
                    <a:pt x="8183" y="10931"/>
                  </a:cubicBezTo>
                  <a:cubicBezTo>
                    <a:pt x="7565" y="7593"/>
                    <a:pt x="5303" y="4582"/>
                    <a:pt x="3451" y="2815"/>
                  </a:cubicBezTo>
                  <a:cubicBezTo>
                    <a:pt x="1600" y="1047"/>
                    <a:pt x="160" y="524"/>
                    <a:pt x="160" y="262"/>
                  </a:cubicBezTo>
                  <a:cubicBezTo>
                    <a:pt x="160" y="0"/>
                    <a:pt x="1600" y="0"/>
                    <a:pt x="5405" y="0"/>
                  </a:cubicBezTo>
                  <a:cubicBezTo>
                    <a:pt x="9211" y="0"/>
                    <a:pt x="15383" y="0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8674357" y="2657564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280"/>
                    <a:pt x="19200" y="10560"/>
                    <a:pt x="15600" y="14160"/>
                  </a:cubicBezTo>
                  <a:cubicBezTo>
                    <a:pt x="12000" y="17760"/>
                    <a:pt x="6000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118857" y="2359114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67"/>
                    <a:pt x="16800" y="10933"/>
                    <a:pt x="13200" y="14533"/>
                  </a:cubicBezTo>
                  <a:cubicBezTo>
                    <a:pt x="9600" y="18133"/>
                    <a:pt x="4800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123710" y="2286823"/>
              <a:ext cx="236448" cy="6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28" fill="norm" stroke="1" extrusionOk="0">
                  <a:moveTo>
                    <a:pt x="135" y="21028"/>
                  </a:moveTo>
                  <a:cubicBezTo>
                    <a:pt x="-56" y="15628"/>
                    <a:pt x="-247" y="10228"/>
                    <a:pt x="1091" y="6178"/>
                  </a:cubicBezTo>
                  <a:cubicBezTo>
                    <a:pt x="2429" y="2128"/>
                    <a:pt x="5296" y="-572"/>
                    <a:pt x="8928" y="103"/>
                  </a:cubicBezTo>
                  <a:cubicBezTo>
                    <a:pt x="12560" y="778"/>
                    <a:pt x="16957" y="4828"/>
                    <a:pt x="21353" y="8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099807" y="2435314"/>
              <a:ext cx="228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0" y="15300"/>
                    <a:pt x="11600" y="9000"/>
                    <a:pt x="15200" y="5400"/>
                  </a:cubicBezTo>
                  <a:cubicBezTo>
                    <a:pt x="18800" y="1800"/>
                    <a:pt x="20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9191634" y="2037381"/>
              <a:ext cx="11137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5550" y="10017"/>
                  </a:moveTo>
                  <a:cubicBezTo>
                    <a:pt x="4327" y="11270"/>
                    <a:pt x="3104" y="12522"/>
                    <a:pt x="2493" y="13930"/>
                  </a:cubicBezTo>
                  <a:cubicBezTo>
                    <a:pt x="1882" y="15339"/>
                    <a:pt x="1882" y="16904"/>
                    <a:pt x="1474" y="18470"/>
                  </a:cubicBezTo>
                  <a:cubicBezTo>
                    <a:pt x="1067" y="20035"/>
                    <a:pt x="252" y="21600"/>
                    <a:pt x="48" y="21600"/>
                  </a:cubicBezTo>
                  <a:cubicBezTo>
                    <a:pt x="-156" y="21600"/>
                    <a:pt x="252" y="20035"/>
                    <a:pt x="2086" y="16591"/>
                  </a:cubicBezTo>
                  <a:cubicBezTo>
                    <a:pt x="3919" y="13148"/>
                    <a:pt x="7180" y="7826"/>
                    <a:pt x="9625" y="4539"/>
                  </a:cubicBezTo>
                  <a:cubicBezTo>
                    <a:pt x="12070" y="1252"/>
                    <a:pt x="13701" y="0"/>
                    <a:pt x="15127" y="0"/>
                  </a:cubicBezTo>
                  <a:cubicBezTo>
                    <a:pt x="16553" y="0"/>
                    <a:pt x="17776" y="1252"/>
                    <a:pt x="18795" y="4226"/>
                  </a:cubicBezTo>
                  <a:cubicBezTo>
                    <a:pt x="19814" y="7200"/>
                    <a:pt x="20629" y="11896"/>
                    <a:pt x="21444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9220457" y="2759164"/>
              <a:ext cx="88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9233157" y="2762837"/>
              <a:ext cx="95251" cy="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2" fill="norm" stroke="1" extrusionOk="0">
                  <a:moveTo>
                    <a:pt x="21600" y="581"/>
                  </a:moveTo>
                  <a:cubicBezTo>
                    <a:pt x="19200" y="122"/>
                    <a:pt x="16800" y="-338"/>
                    <a:pt x="14880" y="351"/>
                  </a:cubicBezTo>
                  <a:cubicBezTo>
                    <a:pt x="12960" y="1041"/>
                    <a:pt x="11520" y="2879"/>
                    <a:pt x="9120" y="6556"/>
                  </a:cubicBezTo>
                  <a:cubicBezTo>
                    <a:pt x="6720" y="10232"/>
                    <a:pt x="3360" y="15747"/>
                    <a:pt x="0" y="21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9466981" y="2333151"/>
              <a:ext cx="109077" cy="37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511" fill="norm" stroke="1" extrusionOk="0">
                  <a:moveTo>
                    <a:pt x="21002" y="396"/>
                  </a:moveTo>
                  <a:cubicBezTo>
                    <a:pt x="18557" y="154"/>
                    <a:pt x="16111" y="-89"/>
                    <a:pt x="13870" y="32"/>
                  </a:cubicBezTo>
                  <a:cubicBezTo>
                    <a:pt x="11628" y="154"/>
                    <a:pt x="9591" y="639"/>
                    <a:pt x="6942" y="2399"/>
                  </a:cubicBezTo>
                  <a:cubicBezTo>
                    <a:pt x="4293" y="4158"/>
                    <a:pt x="1032" y="7192"/>
                    <a:pt x="217" y="10347"/>
                  </a:cubicBezTo>
                  <a:cubicBezTo>
                    <a:pt x="-598" y="13502"/>
                    <a:pt x="1032" y="16778"/>
                    <a:pt x="2662" y="18659"/>
                  </a:cubicBezTo>
                  <a:cubicBezTo>
                    <a:pt x="4293" y="20540"/>
                    <a:pt x="5923" y="21026"/>
                    <a:pt x="755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9611905" y="2338398"/>
              <a:ext cx="84368" cy="27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042" fill="norm" stroke="1" extrusionOk="0">
                  <a:moveTo>
                    <a:pt x="6719" y="14969"/>
                  </a:moveTo>
                  <a:cubicBezTo>
                    <a:pt x="4148" y="17773"/>
                    <a:pt x="1576" y="20576"/>
                    <a:pt x="548" y="20988"/>
                  </a:cubicBezTo>
                  <a:cubicBezTo>
                    <a:pt x="-481" y="21400"/>
                    <a:pt x="33" y="19421"/>
                    <a:pt x="1319" y="15711"/>
                  </a:cubicBezTo>
                  <a:cubicBezTo>
                    <a:pt x="2605" y="12002"/>
                    <a:pt x="4662" y="6560"/>
                    <a:pt x="6462" y="3510"/>
                  </a:cubicBezTo>
                  <a:cubicBezTo>
                    <a:pt x="8262" y="460"/>
                    <a:pt x="9805" y="-200"/>
                    <a:pt x="11348" y="47"/>
                  </a:cubicBezTo>
                  <a:cubicBezTo>
                    <a:pt x="12890" y="295"/>
                    <a:pt x="14433" y="1449"/>
                    <a:pt x="15205" y="2933"/>
                  </a:cubicBezTo>
                  <a:cubicBezTo>
                    <a:pt x="15976" y="4417"/>
                    <a:pt x="15976" y="6231"/>
                    <a:pt x="15205" y="7550"/>
                  </a:cubicBezTo>
                  <a:cubicBezTo>
                    <a:pt x="14433" y="8869"/>
                    <a:pt x="12890" y="9693"/>
                    <a:pt x="13405" y="10270"/>
                  </a:cubicBezTo>
                  <a:cubicBezTo>
                    <a:pt x="13919" y="10847"/>
                    <a:pt x="16490" y="11177"/>
                    <a:pt x="18290" y="11919"/>
                  </a:cubicBezTo>
                  <a:cubicBezTo>
                    <a:pt x="20090" y="12661"/>
                    <a:pt x="21119" y="13815"/>
                    <a:pt x="20090" y="15217"/>
                  </a:cubicBezTo>
                  <a:cubicBezTo>
                    <a:pt x="19062" y="16618"/>
                    <a:pt x="15976" y="18267"/>
                    <a:pt x="12890" y="19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9728457" y="2257514"/>
              <a:ext cx="10715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6113" y="0"/>
                  </a:moveTo>
                  <a:cubicBezTo>
                    <a:pt x="11004" y="2483"/>
                    <a:pt x="15894" y="4966"/>
                    <a:pt x="18543" y="7448"/>
                  </a:cubicBezTo>
                  <a:cubicBezTo>
                    <a:pt x="21192" y="9931"/>
                    <a:pt x="21600" y="12414"/>
                    <a:pt x="18136" y="14772"/>
                  </a:cubicBezTo>
                  <a:cubicBezTo>
                    <a:pt x="14672" y="17131"/>
                    <a:pt x="7336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9893557" y="247341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4400"/>
                    <a:pt x="11631" y="7200"/>
                    <a:pt x="15231" y="3600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9953600" y="2428964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6000"/>
                    <a:pt x="2735" y="12000"/>
                    <a:pt x="575" y="15600"/>
                  </a:cubicBezTo>
                  <a:cubicBezTo>
                    <a:pt x="-1585" y="19200"/>
                    <a:pt x="2735" y="204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10228028" y="2219414"/>
              <a:ext cx="167180" cy="35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96" fill="norm" stroke="1" extrusionOk="0">
                  <a:moveTo>
                    <a:pt x="9175" y="15043"/>
                  </a:moveTo>
                  <a:cubicBezTo>
                    <a:pt x="7825" y="15171"/>
                    <a:pt x="6475" y="15300"/>
                    <a:pt x="5125" y="15879"/>
                  </a:cubicBezTo>
                  <a:cubicBezTo>
                    <a:pt x="3775" y="16457"/>
                    <a:pt x="2425" y="17486"/>
                    <a:pt x="1750" y="18386"/>
                  </a:cubicBezTo>
                  <a:cubicBezTo>
                    <a:pt x="1075" y="19286"/>
                    <a:pt x="1075" y="20057"/>
                    <a:pt x="2425" y="20636"/>
                  </a:cubicBezTo>
                  <a:cubicBezTo>
                    <a:pt x="3775" y="21214"/>
                    <a:pt x="6475" y="21600"/>
                    <a:pt x="8230" y="21471"/>
                  </a:cubicBezTo>
                  <a:cubicBezTo>
                    <a:pt x="9985" y="21343"/>
                    <a:pt x="10795" y="20700"/>
                    <a:pt x="10390" y="18900"/>
                  </a:cubicBezTo>
                  <a:cubicBezTo>
                    <a:pt x="9985" y="17100"/>
                    <a:pt x="8365" y="14143"/>
                    <a:pt x="6475" y="11379"/>
                  </a:cubicBezTo>
                  <a:cubicBezTo>
                    <a:pt x="4585" y="8614"/>
                    <a:pt x="2425" y="6043"/>
                    <a:pt x="1210" y="4307"/>
                  </a:cubicBezTo>
                  <a:cubicBezTo>
                    <a:pt x="-5" y="2571"/>
                    <a:pt x="-275" y="1671"/>
                    <a:pt x="265" y="1093"/>
                  </a:cubicBezTo>
                  <a:cubicBezTo>
                    <a:pt x="805" y="514"/>
                    <a:pt x="2155" y="257"/>
                    <a:pt x="5800" y="129"/>
                  </a:cubicBezTo>
                  <a:cubicBezTo>
                    <a:pt x="9445" y="0"/>
                    <a:pt x="15385" y="0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0395207" y="2162264"/>
              <a:ext cx="9177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2817" y="0"/>
                  </a:moveTo>
                  <a:cubicBezTo>
                    <a:pt x="8452" y="2769"/>
                    <a:pt x="14087" y="5538"/>
                    <a:pt x="17374" y="8418"/>
                  </a:cubicBezTo>
                  <a:cubicBezTo>
                    <a:pt x="20661" y="11298"/>
                    <a:pt x="21600" y="14289"/>
                    <a:pt x="18313" y="16505"/>
                  </a:cubicBezTo>
                  <a:cubicBezTo>
                    <a:pt x="15026" y="18720"/>
                    <a:pt x="751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10725407" y="2270214"/>
              <a:ext cx="21637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0" y="0"/>
                  </a:moveTo>
                  <a:cubicBezTo>
                    <a:pt x="3565" y="2000"/>
                    <a:pt x="7130" y="4000"/>
                    <a:pt x="10381" y="5600"/>
                  </a:cubicBezTo>
                  <a:cubicBezTo>
                    <a:pt x="13631" y="7200"/>
                    <a:pt x="16567" y="8400"/>
                    <a:pt x="18454" y="9500"/>
                  </a:cubicBezTo>
                  <a:cubicBezTo>
                    <a:pt x="20342" y="10600"/>
                    <a:pt x="21181" y="11600"/>
                    <a:pt x="21390" y="12600"/>
                  </a:cubicBezTo>
                  <a:cubicBezTo>
                    <a:pt x="21600" y="13600"/>
                    <a:pt x="21181" y="14600"/>
                    <a:pt x="18664" y="16100"/>
                  </a:cubicBezTo>
                  <a:cubicBezTo>
                    <a:pt x="16148" y="17600"/>
                    <a:pt x="11534" y="19600"/>
                    <a:pt x="69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10871457" y="2543264"/>
              <a:ext cx="228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3600"/>
                    <a:pt x="12800" y="7200"/>
                    <a:pt x="9200" y="10800"/>
                  </a:cubicBezTo>
                  <a:cubicBezTo>
                    <a:pt x="5600" y="14400"/>
                    <a:pt x="28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0534907" y="2124164"/>
              <a:ext cx="140806" cy="63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67" fill="norm" stroke="1" extrusionOk="0">
                  <a:moveTo>
                    <a:pt x="0" y="0"/>
                  </a:moveTo>
                  <a:cubicBezTo>
                    <a:pt x="5481" y="2528"/>
                    <a:pt x="10961" y="5057"/>
                    <a:pt x="14991" y="7405"/>
                  </a:cubicBezTo>
                  <a:cubicBezTo>
                    <a:pt x="19021" y="9753"/>
                    <a:pt x="21600" y="11920"/>
                    <a:pt x="21439" y="13979"/>
                  </a:cubicBezTo>
                  <a:cubicBezTo>
                    <a:pt x="21278" y="16037"/>
                    <a:pt x="18376" y="17988"/>
                    <a:pt x="16119" y="19144"/>
                  </a:cubicBezTo>
                  <a:cubicBezTo>
                    <a:pt x="13863" y="20300"/>
                    <a:pt x="12251" y="20661"/>
                    <a:pt x="9833" y="20986"/>
                  </a:cubicBezTo>
                  <a:cubicBezTo>
                    <a:pt x="7415" y="21311"/>
                    <a:pt x="4191" y="21600"/>
                    <a:pt x="3224" y="21564"/>
                  </a:cubicBezTo>
                  <a:cubicBezTo>
                    <a:pt x="2257" y="21528"/>
                    <a:pt x="3546" y="21167"/>
                    <a:pt x="4836" y="20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1330581" y="2301914"/>
              <a:ext cx="118727" cy="36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28" fill="norm" stroke="1" extrusionOk="0">
                  <a:moveTo>
                    <a:pt x="21255" y="376"/>
                  </a:moveTo>
                  <a:cubicBezTo>
                    <a:pt x="19360" y="127"/>
                    <a:pt x="17466" y="-121"/>
                    <a:pt x="15571" y="65"/>
                  </a:cubicBezTo>
                  <a:cubicBezTo>
                    <a:pt x="13676" y="251"/>
                    <a:pt x="11781" y="872"/>
                    <a:pt x="9129" y="2548"/>
                  </a:cubicBezTo>
                  <a:cubicBezTo>
                    <a:pt x="6476" y="4224"/>
                    <a:pt x="3066" y="6955"/>
                    <a:pt x="1360" y="9562"/>
                  </a:cubicBezTo>
                  <a:cubicBezTo>
                    <a:pt x="-345" y="12169"/>
                    <a:pt x="-345" y="14651"/>
                    <a:pt x="792" y="16638"/>
                  </a:cubicBezTo>
                  <a:cubicBezTo>
                    <a:pt x="1929" y="18624"/>
                    <a:pt x="4202" y="20113"/>
                    <a:pt x="6855" y="20796"/>
                  </a:cubicBezTo>
                  <a:cubicBezTo>
                    <a:pt x="9508" y="21479"/>
                    <a:pt x="12539" y="21355"/>
                    <a:pt x="15571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1522513" y="2408783"/>
              <a:ext cx="15695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13" fill="norm" stroke="1" extrusionOk="0">
                  <a:moveTo>
                    <a:pt x="20018" y="1791"/>
                  </a:moveTo>
                  <a:cubicBezTo>
                    <a:pt x="20018" y="852"/>
                    <a:pt x="20018" y="-87"/>
                    <a:pt x="15968" y="7"/>
                  </a:cubicBezTo>
                  <a:cubicBezTo>
                    <a:pt x="11918" y="101"/>
                    <a:pt x="3818" y="1228"/>
                    <a:pt x="1118" y="4984"/>
                  </a:cubicBezTo>
                  <a:cubicBezTo>
                    <a:pt x="-1582" y="8741"/>
                    <a:pt x="1118" y="15127"/>
                    <a:pt x="381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11614407" y="2517864"/>
              <a:ext cx="127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11831365" y="2435314"/>
              <a:ext cx="25294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7190" y="0"/>
                  </a:moveTo>
                  <a:cubicBezTo>
                    <a:pt x="14310" y="5520"/>
                    <a:pt x="11430" y="11040"/>
                    <a:pt x="9450" y="14160"/>
                  </a:cubicBezTo>
                  <a:cubicBezTo>
                    <a:pt x="7470" y="17280"/>
                    <a:pt x="6390" y="18000"/>
                    <a:pt x="5310" y="18480"/>
                  </a:cubicBezTo>
                  <a:cubicBezTo>
                    <a:pt x="4230" y="18960"/>
                    <a:pt x="3150" y="19200"/>
                    <a:pt x="2250" y="18960"/>
                  </a:cubicBezTo>
                  <a:cubicBezTo>
                    <a:pt x="1350" y="18720"/>
                    <a:pt x="630" y="18000"/>
                    <a:pt x="270" y="16920"/>
                  </a:cubicBezTo>
                  <a:cubicBezTo>
                    <a:pt x="-90" y="15840"/>
                    <a:pt x="-90" y="14400"/>
                    <a:pt x="270" y="13320"/>
                  </a:cubicBezTo>
                  <a:cubicBezTo>
                    <a:pt x="630" y="12240"/>
                    <a:pt x="1350" y="11520"/>
                    <a:pt x="3060" y="11280"/>
                  </a:cubicBezTo>
                  <a:cubicBezTo>
                    <a:pt x="4770" y="11040"/>
                    <a:pt x="7470" y="11280"/>
                    <a:pt x="10710" y="13080"/>
                  </a:cubicBezTo>
                  <a:cubicBezTo>
                    <a:pt x="13950" y="14880"/>
                    <a:pt x="17730" y="18240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12097007" y="2384514"/>
              <a:ext cx="11795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7958" y="0"/>
                  </a:moveTo>
                  <a:cubicBezTo>
                    <a:pt x="9853" y="124"/>
                    <a:pt x="11747" y="248"/>
                    <a:pt x="14400" y="1862"/>
                  </a:cubicBezTo>
                  <a:cubicBezTo>
                    <a:pt x="17053" y="3476"/>
                    <a:pt x="20463" y="6579"/>
                    <a:pt x="21032" y="9497"/>
                  </a:cubicBezTo>
                  <a:cubicBezTo>
                    <a:pt x="21600" y="12414"/>
                    <a:pt x="19326" y="15145"/>
                    <a:pt x="15347" y="17131"/>
                  </a:cubicBezTo>
                  <a:cubicBezTo>
                    <a:pt x="11368" y="19117"/>
                    <a:pt x="5684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070607" y="1889214"/>
              <a:ext cx="92357" cy="137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0" y="0"/>
                  </a:moveTo>
                  <a:cubicBezTo>
                    <a:pt x="3927" y="833"/>
                    <a:pt x="7855" y="1667"/>
                    <a:pt x="11045" y="2633"/>
                  </a:cubicBezTo>
                  <a:cubicBezTo>
                    <a:pt x="14236" y="3600"/>
                    <a:pt x="16691" y="4700"/>
                    <a:pt x="18164" y="5900"/>
                  </a:cubicBezTo>
                  <a:cubicBezTo>
                    <a:pt x="19636" y="7100"/>
                    <a:pt x="20127" y="8400"/>
                    <a:pt x="20618" y="9700"/>
                  </a:cubicBezTo>
                  <a:cubicBezTo>
                    <a:pt x="21109" y="11000"/>
                    <a:pt x="21600" y="12300"/>
                    <a:pt x="21355" y="13550"/>
                  </a:cubicBezTo>
                  <a:cubicBezTo>
                    <a:pt x="21109" y="14800"/>
                    <a:pt x="20127" y="16000"/>
                    <a:pt x="18164" y="17117"/>
                  </a:cubicBezTo>
                  <a:cubicBezTo>
                    <a:pt x="16200" y="18233"/>
                    <a:pt x="13255" y="19267"/>
                    <a:pt x="10309" y="20000"/>
                  </a:cubicBezTo>
                  <a:cubicBezTo>
                    <a:pt x="7364" y="20733"/>
                    <a:pt x="4418" y="21167"/>
                    <a:pt x="147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4108707" y="1717764"/>
              <a:ext cx="8426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257"/>
                  </a:moveTo>
                  <a:cubicBezTo>
                    <a:pt x="201" y="9698"/>
                    <a:pt x="402" y="10139"/>
                    <a:pt x="600" y="10212"/>
                  </a:cubicBezTo>
                  <a:cubicBezTo>
                    <a:pt x="798" y="10286"/>
                    <a:pt x="993" y="9992"/>
                    <a:pt x="1186" y="9698"/>
                  </a:cubicBezTo>
                  <a:cubicBezTo>
                    <a:pt x="1378" y="9404"/>
                    <a:pt x="1568" y="9110"/>
                    <a:pt x="1769" y="8743"/>
                  </a:cubicBezTo>
                  <a:cubicBezTo>
                    <a:pt x="1970" y="8376"/>
                    <a:pt x="2181" y="7935"/>
                    <a:pt x="2376" y="7494"/>
                  </a:cubicBezTo>
                  <a:cubicBezTo>
                    <a:pt x="2572" y="7053"/>
                    <a:pt x="2751" y="6612"/>
                    <a:pt x="2984" y="6171"/>
                  </a:cubicBezTo>
                  <a:cubicBezTo>
                    <a:pt x="3217" y="5731"/>
                    <a:pt x="3505" y="5290"/>
                    <a:pt x="3763" y="4922"/>
                  </a:cubicBezTo>
                  <a:cubicBezTo>
                    <a:pt x="4020" y="4555"/>
                    <a:pt x="4248" y="4261"/>
                    <a:pt x="4444" y="4041"/>
                  </a:cubicBezTo>
                  <a:cubicBezTo>
                    <a:pt x="4639" y="3820"/>
                    <a:pt x="4802" y="3673"/>
                    <a:pt x="4962" y="3527"/>
                  </a:cubicBezTo>
                  <a:cubicBezTo>
                    <a:pt x="5122" y="3380"/>
                    <a:pt x="5279" y="3233"/>
                    <a:pt x="5477" y="3086"/>
                  </a:cubicBezTo>
                  <a:cubicBezTo>
                    <a:pt x="5675" y="2939"/>
                    <a:pt x="5914" y="2792"/>
                    <a:pt x="6118" y="2571"/>
                  </a:cubicBezTo>
                  <a:cubicBezTo>
                    <a:pt x="6321" y="2351"/>
                    <a:pt x="6489" y="2057"/>
                    <a:pt x="6655" y="1910"/>
                  </a:cubicBezTo>
                  <a:cubicBezTo>
                    <a:pt x="6820" y="1763"/>
                    <a:pt x="6983" y="1763"/>
                    <a:pt x="7148" y="1690"/>
                  </a:cubicBezTo>
                  <a:cubicBezTo>
                    <a:pt x="7314" y="1616"/>
                    <a:pt x="7482" y="1469"/>
                    <a:pt x="7696" y="1322"/>
                  </a:cubicBezTo>
                  <a:cubicBezTo>
                    <a:pt x="7911" y="1176"/>
                    <a:pt x="8171" y="1029"/>
                    <a:pt x="8386" y="882"/>
                  </a:cubicBezTo>
                  <a:cubicBezTo>
                    <a:pt x="8600" y="735"/>
                    <a:pt x="8768" y="588"/>
                    <a:pt x="8947" y="514"/>
                  </a:cubicBezTo>
                  <a:cubicBezTo>
                    <a:pt x="9126" y="441"/>
                    <a:pt x="9316" y="441"/>
                    <a:pt x="9506" y="367"/>
                  </a:cubicBezTo>
                  <a:cubicBezTo>
                    <a:pt x="9696" y="294"/>
                    <a:pt x="9886" y="147"/>
                    <a:pt x="10065" y="73"/>
                  </a:cubicBezTo>
                  <a:cubicBezTo>
                    <a:pt x="10244" y="0"/>
                    <a:pt x="10412" y="0"/>
                    <a:pt x="10632" y="0"/>
                  </a:cubicBezTo>
                  <a:cubicBezTo>
                    <a:pt x="10852" y="0"/>
                    <a:pt x="11123" y="0"/>
                    <a:pt x="11348" y="0"/>
                  </a:cubicBezTo>
                  <a:cubicBezTo>
                    <a:pt x="11573" y="0"/>
                    <a:pt x="11752" y="0"/>
                    <a:pt x="11972" y="0"/>
                  </a:cubicBezTo>
                  <a:cubicBezTo>
                    <a:pt x="12192" y="0"/>
                    <a:pt x="12452" y="0"/>
                    <a:pt x="12699" y="0"/>
                  </a:cubicBezTo>
                  <a:cubicBezTo>
                    <a:pt x="12946" y="0"/>
                    <a:pt x="13179" y="0"/>
                    <a:pt x="13410" y="73"/>
                  </a:cubicBezTo>
                  <a:cubicBezTo>
                    <a:pt x="13640" y="147"/>
                    <a:pt x="13868" y="294"/>
                    <a:pt x="14088" y="441"/>
                  </a:cubicBezTo>
                  <a:cubicBezTo>
                    <a:pt x="14308" y="588"/>
                    <a:pt x="14519" y="735"/>
                    <a:pt x="14728" y="955"/>
                  </a:cubicBezTo>
                  <a:cubicBezTo>
                    <a:pt x="14937" y="1176"/>
                    <a:pt x="15143" y="1469"/>
                    <a:pt x="15336" y="1690"/>
                  </a:cubicBezTo>
                  <a:cubicBezTo>
                    <a:pt x="15529" y="1910"/>
                    <a:pt x="15708" y="2057"/>
                    <a:pt x="15911" y="2351"/>
                  </a:cubicBezTo>
                  <a:cubicBezTo>
                    <a:pt x="16115" y="2645"/>
                    <a:pt x="16342" y="3086"/>
                    <a:pt x="16557" y="3527"/>
                  </a:cubicBezTo>
                  <a:cubicBezTo>
                    <a:pt x="16771" y="3967"/>
                    <a:pt x="16972" y="4408"/>
                    <a:pt x="17183" y="4849"/>
                  </a:cubicBezTo>
                  <a:cubicBezTo>
                    <a:pt x="17395" y="5290"/>
                    <a:pt x="17617" y="5731"/>
                    <a:pt x="17826" y="6098"/>
                  </a:cubicBezTo>
                  <a:cubicBezTo>
                    <a:pt x="18035" y="6465"/>
                    <a:pt x="18231" y="6759"/>
                    <a:pt x="18429" y="7127"/>
                  </a:cubicBezTo>
                  <a:cubicBezTo>
                    <a:pt x="18627" y="7494"/>
                    <a:pt x="18827" y="7935"/>
                    <a:pt x="19015" y="8229"/>
                  </a:cubicBezTo>
                  <a:cubicBezTo>
                    <a:pt x="19202" y="8522"/>
                    <a:pt x="19375" y="8669"/>
                    <a:pt x="19554" y="8816"/>
                  </a:cubicBezTo>
                  <a:cubicBezTo>
                    <a:pt x="19734" y="8963"/>
                    <a:pt x="19918" y="9110"/>
                    <a:pt x="20089" y="9257"/>
                  </a:cubicBezTo>
                  <a:cubicBezTo>
                    <a:pt x="20260" y="9404"/>
                    <a:pt x="20417" y="9551"/>
                    <a:pt x="20585" y="10286"/>
                  </a:cubicBezTo>
                  <a:cubicBezTo>
                    <a:pt x="20754" y="11020"/>
                    <a:pt x="20933" y="12343"/>
                    <a:pt x="21066" y="13371"/>
                  </a:cubicBezTo>
                  <a:cubicBezTo>
                    <a:pt x="21198" y="14400"/>
                    <a:pt x="21285" y="15135"/>
                    <a:pt x="21345" y="15649"/>
                  </a:cubicBezTo>
                  <a:cubicBezTo>
                    <a:pt x="21405" y="16163"/>
                    <a:pt x="21437" y="16457"/>
                    <a:pt x="21475" y="17412"/>
                  </a:cubicBezTo>
                  <a:cubicBezTo>
                    <a:pt x="21513" y="18367"/>
                    <a:pt x="21557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892807" y="2702014"/>
              <a:ext cx="8648701" cy="64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0"/>
                  </a:moveTo>
                  <a:cubicBezTo>
                    <a:pt x="21531" y="2495"/>
                    <a:pt x="21463" y="4990"/>
                    <a:pt x="21404" y="7378"/>
                  </a:cubicBezTo>
                  <a:cubicBezTo>
                    <a:pt x="21346" y="9766"/>
                    <a:pt x="21299" y="12048"/>
                    <a:pt x="21270" y="14150"/>
                  </a:cubicBezTo>
                  <a:cubicBezTo>
                    <a:pt x="21241" y="16253"/>
                    <a:pt x="21230" y="18178"/>
                    <a:pt x="21227" y="19390"/>
                  </a:cubicBezTo>
                  <a:cubicBezTo>
                    <a:pt x="21225" y="20602"/>
                    <a:pt x="21230" y="21101"/>
                    <a:pt x="21217" y="21350"/>
                  </a:cubicBezTo>
                  <a:cubicBezTo>
                    <a:pt x="21204" y="21600"/>
                    <a:pt x="21172" y="21600"/>
                    <a:pt x="21063" y="21564"/>
                  </a:cubicBezTo>
                  <a:cubicBezTo>
                    <a:pt x="20955" y="21529"/>
                    <a:pt x="20770" y="21457"/>
                    <a:pt x="20574" y="21386"/>
                  </a:cubicBezTo>
                  <a:cubicBezTo>
                    <a:pt x="20379" y="21315"/>
                    <a:pt x="20173" y="21244"/>
                    <a:pt x="19959" y="21137"/>
                  </a:cubicBezTo>
                  <a:cubicBezTo>
                    <a:pt x="19744" y="21030"/>
                    <a:pt x="19522" y="20887"/>
                    <a:pt x="19314" y="20780"/>
                  </a:cubicBezTo>
                  <a:cubicBezTo>
                    <a:pt x="19105" y="20673"/>
                    <a:pt x="18909" y="20602"/>
                    <a:pt x="18700" y="20495"/>
                  </a:cubicBezTo>
                  <a:cubicBezTo>
                    <a:pt x="18492" y="20388"/>
                    <a:pt x="18270" y="20246"/>
                    <a:pt x="18079" y="20174"/>
                  </a:cubicBezTo>
                  <a:cubicBezTo>
                    <a:pt x="17889" y="20103"/>
                    <a:pt x="17730" y="20103"/>
                    <a:pt x="17567" y="20067"/>
                  </a:cubicBezTo>
                  <a:cubicBezTo>
                    <a:pt x="17403" y="20032"/>
                    <a:pt x="17233" y="19960"/>
                    <a:pt x="17009" y="19853"/>
                  </a:cubicBezTo>
                  <a:cubicBezTo>
                    <a:pt x="16784" y="19747"/>
                    <a:pt x="16504" y="19604"/>
                    <a:pt x="16271" y="19461"/>
                  </a:cubicBezTo>
                  <a:cubicBezTo>
                    <a:pt x="16039" y="19319"/>
                    <a:pt x="15854" y="19176"/>
                    <a:pt x="15666" y="19069"/>
                  </a:cubicBezTo>
                  <a:cubicBezTo>
                    <a:pt x="15478" y="18962"/>
                    <a:pt x="15288" y="18891"/>
                    <a:pt x="15085" y="18784"/>
                  </a:cubicBezTo>
                  <a:cubicBezTo>
                    <a:pt x="14881" y="18677"/>
                    <a:pt x="14664" y="18535"/>
                    <a:pt x="14456" y="18392"/>
                  </a:cubicBezTo>
                  <a:cubicBezTo>
                    <a:pt x="14247" y="18250"/>
                    <a:pt x="14046" y="18107"/>
                    <a:pt x="13840" y="17964"/>
                  </a:cubicBezTo>
                  <a:cubicBezTo>
                    <a:pt x="13633" y="17822"/>
                    <a:pt x="13422" y="17679"/>
                    <a:pt x="13213" y="17572"/>
                  </a:cubicBezTo>
                  <a:cubicBezTo>
                    <a:pt x="13004" y="17465"/>
                    <a:pt x="12798" y="17394"/>
                    <a:pt x="12595" y="17287"/>
                  </a:cubicBezTo>
                  <a:cubicBezTo>
                    <a:pt x="12391" y="17180"/>
                    <a:pt x="12190" y="17038"/>
                    <a:pt x="11981" y="16931"/>
                  </a:cubicBezTo>
                  <a:cubicBezTo>
                    <a:pt x="11773" y="16824"/>
                    <a:pt x="11556" y="16752"/>
                    <a:pt x="11344" y="16681"/>
                  </a:cubicBezTo>
                  <a:cubicBezTo>
                    <a:pt x="11133" y="16610"/>
                    <a:pt x="10927" y="16539"/>
                    <a:pt x="10729" y="16432"/>
                  </a:cubicBezTo>
                  <a:cubicBezTo>
                    <a:pt x="10530" y="16325"/>
                    <a:pt x="10340" y="16182"/>
                    <a:pt x="10105" y="16075"/>
                  </a:cubicBezTo>
                  <a:cubicBezTo>
                    <a:pt x="9870" y="15968"/>
                    <a:pt x="9589" y="15897"/>
                    <a:pt x="9359" y="15861"/>
                  </a:cubicBezTo>
                  <a:cubicBezTo>
                    <a:pt x="9130" y="15826"/>
                    <a:pt x="8950" y="15826"/>
                    <a:pt x="8775" y="15790"/>
                  </a:cubicBezTo>
                  <a:cubicBezTo>
                    <a:pt x="8601" y="15754"/>
                    <a:pt x="8432" y="15683"/>
                    <a:pt x="8270" y="15612"/>
                  </a:cubicBezTo>
                  <a:cubicBezTo>
                    <a:pt x="8109" y="15541"/>
                    <a:pt x="7956" y="15469"/>
                    <a:pt x="7763" y="15398"/>
                  </a:cubicBezTo>
                  <a:cubicBezTo>
                    <a:pt x="7570" y="15327"/>
                    <a:pt x="7337" y="15255"/>
                    <a:pt x="7121" y="15149"/>
                  </a:cubicBezTo>
                  <a:cubicBezTo>
                    <a:pt x="6904" y="15042"/>
                    <a:pt x="6703" y="14899"/>
                    <a:pt x="6502" y="14756"/>
                  </a:cubicBezTo>
                  <a:cubicBezTo>
                    <a:pt x="6301" y="14614"/>
                    <a:pt x="6100" y="14471"/>
                    <a:pt x="5907" y="14329"/>
                  </a:cubicBezTo>
                  <a:cubicBezTo>
                    <a:pt x="5715" y="14186"/>
                    <a:pt x="5530" y="14044"/>
                    <a:pt x="5347" y="13901"/>
                  </a:cubicBezTo>
                  <a:cubicBezTo>
                    <a:pt x="5165" y="13758"/>
                    <a:pt x="4985" y="13616"/>
                    <a:pt x="4811" y="13473"/>
                  </a:cubicBezTo>
                  <a:cubicBezTo>
                    <a:pt x="4636" y="13331"/>
                    <a:pt x="4467" y="13188"/>
                    <a:pt x="4293" y="13046"/>
                  </a:cubicBezTo>
                  <a:cubicBezTo>
                    <a:pt x="4118" y="12903"/>
                    <a:pt x="3938" y="12760"/>
                    <a:pt x="3761" y="12653"/>
                  </a:cubicBezTo>
                  <a:cubicBezTo>
                    <a:pt x="3584" y="12547"/>
                    <a:pt x="3410" y="12475"/>
                    <a:pt x="3227" y="12404"/>
                  </a:cubicBezTo>
                  <a:cubicBezTo>
                    <a:pt x="3045" y="12333"/>
                    <a:pt x="2855" y="12261"/>
                    <a:pt x="2643" y="12226"/>
                  </a:cubicBezTo>
                  <a:cubicBezTo>
                    <a:pt x="2432" y="12190"/>
                    <a:pt x="2199" y="12190"/>
                    <a:pt x="1985" y="12226"/>
                  </a:cubicBezTo>
                  <a:cubicBezTo>
                    <a:pt x="1771" y="12261"/>
                    <a:pt x="1575" y="12333"/>
                    <a:pt x="1372" y="12404"/>
                  </a:cubicBezTo>
                  <a:cubicBezTo>
                    <a:pt x="1168" y="12475"/>
                    <a:pt x="957" y="12547"/>
                    <a:pt x="761" y="12689"/>
                  </a:cubicBezTo>
                  <a:cubicBezTo>
                    <a:pt x="566" y="12832"/>
                    <a:pt x="386" y="13046"/>
                    <a:pt x="262" y="13295"/>
                  </a:cubicBezTo>
                  <a:cubicBezTo>
                    <a:pt x="137" y="13545"/>
                    <a:pt x="69" y="13830"/>
                    <a:pt x="0" y="141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24079" y="766400"/>
              <a:ext cx="3800529" cy="405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64" fill="norm" stroke="1" extrusionOk="0">
                  <a:moveTo>
                    <a:pt x="21594" y="197"/>
                  </a:moveTo>
                  <a:cubicBezTo>
                    <a:pt x="21558" y="141"/>
                    <a:pt x="21522" y="84"/>
                    <a:pt x="21420" y="45"/>
                  </a:cubicBezTo>
                  <a:cubicBezTo>
                    <a:pt x="21317" y="6"/>
                    <a:pt x="21149" y="-17"/>
                    <a:pt x="20908" y="17"/>
                  </a:cubicBezTo>
                  <a:cubicBezTo>
                    <a:pt x="20668" y="51"/>
                    <a:pt x="20355" y="141"/>
                    <a:pt x="20025" y="292"/>
                  </a:cubicBezTo>
                  <a:cubicBezTo>
                    <a:pt x="19694" y="444"/>
                    <a:pt x="19345" y="658"/>
                    <a:pt x="18990" y="900"/>
                  </a:cubicBezTo>
                  <a:cubicBezTo>
                    <a:pt x="18635" y="1142"/>
                    <a:pt x="18275" y="1412"/>
                    <a:pt x="17944" y="1710"/>
                  </a:cubicBezTo>
                  <a:cubicBezTo>
                    <a:pt x="17613" y="2008"/>
                    <a:pt x="17312" y="2334"/>
                    <a:pt x="17048" y="2661"/>
                  </a:cubicBezTo>
                  <a:cubicBezTo>
                    <a:pt x="16783" y="2987"/>
                    <a:pt x="16555" y="3313"/>
                    <a:pt x="16332" y="3695"/>
                  </a:cubicBezTo>
                  <a:cubicBezTo>
                    <a:pt x="16110" y="4078"/>
                    <a:pt x="15893" y="4517"/>
                    <a:pt x="15719" y="4922"/>
                  </a:cubicBezTo>
                  <a:cubicBezTo>
                    <a:pt x="15545" y="5327"/>
                    <a:pt x="15412" y="5698"/>
                    <a:pt x="15298" y="6081"/>
                  </a:cubicBezTo>
                  <a:cubicBezTo>
                    <a:pt x="15184" y="6463"/>
                    <a:pt x="15088" y="6857"/>
                    <a:pt x="14997" y="7284"/>
                  </a:cubicBezTo>
                  <a:cubicBezTo>
                    <a:pt x="14907" y="7712"/>
                    <a:pt x="14823" y="8173"/>
                    <a:pt x="14751" y="8623"/>
                  </a:cubicBezTo>
                  <a:cubicBezTo>
                    <a:pt x="14679" y="9073"/>
                    <a:pt x="14618" y="9512"/>
                    <a:pt x="14552" y="9934"/>
                  </a:cubicBezTo>
                  <a:cubicBezTo>
                    <a:pt x="14486" y="10356"/>
                    <a:pt x="14414" y="10761"/>
                    <a:pt x="14312" y="11171"/>
                  </a:cubicBezTo>
                  <a:cubicBezTo>
                    <a:pt x="14210" y="11582"/>
                    <a:pt x="14077" y="11998"/>
                    <a:pt x="13927" y="12369"/>
                  </a:cubicBezTo>
                  <a:cubicBezTo>
                    <a:pt x="13777" y="12740"/>
                    <a:pt x="13608" y="13067"/>
                    <a:pt x="13386" y="13410"/>
                  </a:cubicBezTo>
                  <a:cubicBezTo>
                    <a:pt x="13163" y="13753"/>
                    <a:pt x="12887" y="14113"/>
                    <a:pt x="12556" y="14439"/>
                  </a:cubicBezTo>
                  <a:cubicBezTo>
                    <a:pt x="12225" y="14765"/>
                    <a:pt x="11840" y="15058"/>
                    <a:pt x="11431" y="15305"/>
                  </a:cubicBezTo>
                  <a:cubicBezTo>
                    <a:pt x="11023" y="15553"/>
                    <a:pt x="10590" y="15756"/>
                    <a:pt x="10139" y="15930"/>
                  </a:cubicBezTo>
                  <a:cubicBezTo>
                    <a:pt x="9688" y="16104"/>
                    <a:pt x="9218" y="16250"/>
                    <a:pt x="8774" y="16385"/>
                  </a:cubicBezTo>
                  <a:cubicBezTo>
                    <a:pt x="8329" y="16520"/>
                    <a:pt x="7908" y="16644"/>
                    <a:pt x="7481" y="16768"/>
                  </a:cubicBezTo>
                  <a:cubicBezTo>
                    <a:pt x="7054" y="16892"/>
                    <a:pt x="6621" y="17015"/>
                    <a:pt x="6182" y="17134"/>
                  </a:cubicBezTo>
                  <a:cubicBezTo>
                    <a:pt x="5743" y="17252"/>
                    <a:pt x="5298" y="17364"/>
                    <a:pt x="4865" y="17482"/>
                  </a:cubicBezTo>
                  <a:cubicBezTo>
                    <a:pt x="4432" y="17600"/>
                    <a:pt x="4011" y="17724"/>
                    <a:pt x="3566" y="17854"/>
                  </a:cubicBezTo>
                  <a:cubicBezTo>
                    <a:pt x="3121" y="17983"/>
                    <a:pt x="2652" y="18118"/>
                    <a:pt x="2207" y="18275"/>
                  </a:cubicBezTo>
                  <a:cubicBezTo>
                    <a:pt x="1762" y="18433"/>
                    <a:pt x="1341" y="18613"/>
                    <a:pt x="1010" y="18793"/>
                  </a:cubicBezTo>
                  <a:cubicBezTo>
                    <a:pt x="680" y="18973"/>
                    <a:pt x="439" y="19153"/>
                    <a:pt x="271" y="19406"/>
                  </a:cubicBezTo>
                  <a:cubicBezTo>
                    <a:pt x="102" y="19659"/>
                    <a:pt x="6" y="19986"/>
                    <a:pt x="0" y="20295"/>
                  </a:cubicBezTo>
                  <a:cubicBezTo>
                    <a:pt x="-6" y="20604"/>
                    <a:pt x="78" y="20897"/>
                    <a:pt x="277" y="21110"/>
                  </a:cubicBezTo>
                  <a:cubicBezTo>
                    <a:pt x="475" y="21324"/>
                    <a:pt x="788" y="21459"/>
                    <a:pt x="1143" y="21521"/>
                  </a:cubicBezTo>
                  <a:cubicBezTo>
                    <a:pt x="1497" y="21583"/>
                    <a:pt x="1894" y="21572"/>
                    <a:pt x="2333" y="21527"/>
                  </a:cubicBezTo>
                  <a:cubicBezTo>
                    <a:pt x="2772" y="21482"/>
                    <a:pt x="3253" y="21403"/>
                    <a:pt x="3710" y="21336"/>
                  </a:cubicBezTo>
                  <a:cubicBezTo>
                    <a:pt x="4167" y="21268"/>
                    <a:pt x="4600" y="21212"/>
                    <a:pt x="5063" y="21155"/>
                  </a:cubicBezTo>
                  <a:cubicBezTo>
                    <a:pt x="5526" y="21099"/>
                    <a:pt x="6019" y="21043"/>
                    <a:pt x="6452" y="20992"/>
                  </a:cubicBezTo>
                  <a:cubicBezTo>
                    <a:pt x="6885" y="20942"/>
                    <a:pt x="7258" y="20897"/>
                    <a:pt x="7475" y="20874"/>
                  </a:cubicBezTo>
                  <a:cubicBezTo>
                    <a:pt x="7691" y="20852"/>
                    <a:pt x="7751" y="20852"/>
                    <a:pt x="7769" y="20846"/>
                  </a:cubicBezTo>
                  <a:cubicBezTo>
                    <a:pt x="7787" y="20840"/>
                    <a:pt x="7763" y="20829"/>
                    <a:pt x="7739" y="20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778257" y="4576187"/>
              <a:ext cx="297453" cy="34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0" fill="norm" stroke="1" extrusionOk="0">
                  <a:moveTo>
                    <a:pt x="1379" y="2328"/>
                  </a:moveTo>
                  <a:cubicBezTo>
                    <a:pt x="1991" y="1400"/>
                    <a:pt x="2604" y="473"/>
                    <a:pt x="3370" y="141"/>
                  </a:cubicBezTo>
                  <a:cubicBezTo>
                    <a:pt x="4136" y="-190"/>
                    <a:pt x="5055" y="75"/>
                    <a:pt x="7736" y="804"/>
                  </a:cubicBezTo>
                  <a:cubicBezTo>
                    <a:pt x="10417" y="1533"/>
                    <a:pt x="14860" y="2725"/>
                    <a:pt x="17617" y="3852"/>
                  </a:cubicBezTo>
                  <a:cubicBezTo>
                    <a:pt x="20374" y="4978"/>
                    <a:pt x="21447" y="6038"/>
                    <a:pt x="21523" y="7297"/>
                  </a:cubicBezTo>
                  <a:cubicBezTo>
                    <a:pt x="21600" y="8556"/>
                    <a:pt x="20681" y="10014"/>
                    <a:pt x="18306" y="11670"/>
                  </a:cubicBezTo>
                  <a:cubicBezTo>
                    <a:pt x="15932" y="13327"/>
                    <a:pt x="12102" y="15182"/>
                    <a:pt x="8809" y="16838"/>
                  </a:cubicBezTo>
                  <a:cubicBezTo>
                    <a:pt x="5515" y="18495"/>
                    <a:pt x="2757" y="19952"/>
                    <a:pt x="0" y="214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2730757" y="4316135"/>
              <a:ext cx="163123" cy="59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555" fill="norm" stroke="1" extrusionOk="0">
                  <a:moveTo>
                    <a:pt x="831" y="6898"/>
                  </a:moveTo>
                  <a:cubicBezTo>
                    <a:pt x="554" y="9598"/>
                    <a:pt x="277" y="12298"/>
                    <a:pt x="138" y="14612"/>
                  </a:cubicBezTo>
                  <a:cubicBezTo>
                    <a:pt x="0" y="16926"/>
                    <a:pt x="0" y="18855"/>
                    <a:pt x="0" y="20012"/>
                  </a:cubicBezTo>
                  <a:cubicBezTo>
                    <a:pt x="0" y="21169"/>
                    <a:pt x="0" y="21555"/>
                    <a:pt x="277" y="21555"/>
                  </a:cubicBezTo>
                  <a:cubicBezTo>
                    <a:pt x="554" y="21555"/>
                    <a:pt x="1108" y="21169"/>
                    <a:pt x="1523" y="19896"/>
                  </a:cubicBezTo>
                  <a:cubicBezTo>
                    <a:pt x="1938" y="18624"/>
                    <a:pt x="2215" y="16464"/>
                    <a:pt x="2215" y="14149"/>
                  </a:cubicBezTo>
                  <a:cubicBezTo>
                    <a:pt x="2215" y="11835"/>
                    <a:pt x="1938" y="9366"/>
                    <a:pt x="1662" y="7476"/>
                  </a:cubicBezTo>
                  <a:cubicBezTo>
                    <a:pt x="1385" y="5586"/>
                    <a:pt x="1108" y="4275"/>
                    <a:pt x="1385" y="3234"/>
                  </a:cubicBezTo>
                  <a:cubicBezTo>
                    <a:pt x="1662" y="2192"/>
                    <a:pt x="2492" y="1421"/>
                    <a:pt x="3462" y="919"/>
                  </a:cubicBezTo>
                  <a:cubicBezTo>
                    <a:pt x="4431" y="418"/>
                    <a:pt x="5538" y="186"/>
                    <a:pt x="7615" y="71"/>
                  </a:cubicBezTo>
                  <a:cubicBezTo>
                    <a:pt x="9692" y="-45"/>
                    <a:pt x="12738" y="-45"/>
                    <a:pt x="15231" y="264"/>
                  </a:cubicBezTo>
                  <a:cubicBezTo>
                    <a:pt x="17723" y="572"/>
                    <a:pt x="19662" y="1189"/>
                    <a:pt x="20631" y="1884"/>
                  </a:cubicBezTo>
                  <a:cubicBezTo>
                    <a:pt x="21600" y="2578"/>
                    <a:pt x="21600" y="3349"/>
                    <a:pt x="20492" y="3966"/>
                  </a:cubicBezTo>
                  <a:cubicBezTo>
                    <a:pt x="19385" y="4584"/>
                    <a:pt x="17169" y="5046"/>
                    <a:pt x="14677" y="5278"/>
                  </a:cubicBezTo>
                  <a:cubicBezTo>
                    <a:pt x="12185" y="5509"/>
                    <a:pt x="9415" y="5509"/>
                    <a:pt x="6923" y="5394"/>
                  </a:cubicBezTo>
                  <a:cubicBezTo>
                    <a:pt x="4431" y="5278"/>
                    <a:pt x="2215" y="5046"/>
                    <a:pt x="1246" y="4969"/>
                  </a:cubicBezTo>
                  <a:cubicBezTo>
                    <a:pt x="277" y="4892"/>
                    <a:pt x="554" y="4969"/>
                    <a:pt x="831" y="50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2867779" y="4530814"/>
              <a:ext cx="186829" cy="27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185" fill="norm" stroke="1" extrusionOk="0">
                  <a:moveTo>
                    <a:pt x="307" y="9744"/>
                  </a:moveTo>
                  <a:cubicBezTo>
                    <a:pt x="65" y="8932"/>
                    <a:pt x="-178" y="8120"/>
                    <a:pt x="186" y="7471"/>
                  </a:cubicBezTo>
                  <a:cubicBezTo>
                    <a:pt x="550" y="6821"/>
                    <a:pt x="1521" y="6334"/>
                    <a:pt x="3341" y="6334"/>
                  </a:cubicBezTo>
                  <a:cubicBezTo>
                    <a:pt x="5161" y="6334"/>
                    <a:pt x="7831" y="6821"/>
                    <a:pt x="10015" y="8689"/>
                  </a:cubicBezTo>
                  <a:cubicBezTo>
                    <a:pt x="12200" y="10556"/>
                    <a:pt x="13898" y="13805"/>
                    <a:pt x="14748" y="15916"/>
                  </a:cubicBezTo>
                  <a:cubicBezTo>
                    <a:pt x="15597" y="18027"/>
                    <a:pt x="15597" y="19002"/>
                    <a:pt x="15112" y="19895"/>
                  </a:cubicBezTo>
                  <a:cubicBezTo>
                    <a:pt x="14626" y="20788"/>
                    <a:pt x="13656" y="21600"/>
                    <a:pt x="12321" y="20950"/>
                  </a:cubicBezTo>
                  <a:cubicBezTo>
                    <a:pt x="10986" y="20301"/>
                    <a:pt x="9287" y="18189"/>
                    <a:pt x="8923" y="15104"/>
                  </a:cubicBezTo>
                  <a:cubicBezTo>
                    <a:pt x="8559" y="12018"/>
                    <a:pt x="9530" y="7958"/>
                    <a:pt x="11835" y="5278"/>
                  </a:cubicBezTo>
                  <a:cubicBezTo>
                    <a:pt x="14141" y="2598"/>
                    <a:pt x="17782" y="1299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3287162" y="4302831"/>
              <a:ext cx="199246" cy="67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13" fill="norm" stroke="1" extrusionOk="0">
                  <a:moveTo>
                    <a:pt x="20961" y="986"/>
                  </a:moveTo>
                  <a:cubicBezTo>
                    <a:pt x="20293" y="584"/>
                    <a:pt x="19625" y="181"/>
                    <a:pt x="18734" y="47"/>
                  </a:cubicBezTo>
                  <a:cubicBezTo>
                    <a:pt x="17843" y="-87"/>
                    <a:pt x="16730" y="47"/>
                    <a:pt x="14726" y="651"/>
                  </a:cubicBezTo>
                  <a:cubicBezTo>
                    <a:pt x="12722" y="1255"/>
                    <a:pt x="9827" y="2328"/>
                    <a:pt x="7266" y="4005"/>
                  </a:cubicBezTo>
                  <a:cubicBezTo>
                    <a:pt x="4705" y="5682"/>
                    <a:pt x="2479" y="7963"/>
                    <a:pt x="1142" y="10009"/>
                  </a:cubicBezTo>
                  <a:cubicBezTo>
                    <a:pt x="-194" y="12055"/>
                    <a:pt x="-639" y="13866"/>
                    <a:pt x="1365" y="15610"/>
                  </a:cubicBezTo>
                  <a:cubicBezTo>
                    <a:pt x="3369" y="17354"/>
                    <a:pt x="7823" y="19031"/>
                    <a:pt x="10829" y="20004"/>
                  </a:cubicBezTo>
                  <a:cubicBezTo>
                    <a:pt x="13835" y="20976"/>
                    <a:pt x="15394" y="21245"/>
                    <a:pt x="16953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657857" y="4472533"/>
              <a:ext cx="87811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547" fill="norm" stroke="1" extrusionOk="0">
                  <a:moveTo>
                    <a:pt x="16971" y="1084"/>
                  </a:moveTo>
                  <a:cubicBezTo>
                    <a:pt x="18514" y="515"/>
                    <a:pt x="20057" y="-53"/>
                    <a:pt x="20829" y="4"/>
                  </a:cubicBezTo>
                  <a:cubicBezTo>
                    <a:pt x="21600" y="61"/>
                    <a:pt x="21600" y="743"/>
                    <a:pt x="20057" y="2732"/>
                  </a:cubicBezTo>
                  <a:cubicBezTo>
                    <a:pt x="18514" y="4722"/>
                    <a:pt x="15429" y="8019"/>
                    <a:pt x="11829" y="11372"/>
                  </a:cubicBezTo>
                  <a:cubicBezTo>
                    <a:pt x="8229" y="14726"/>
                    <a:pt x="4114" y="18136"/>
                    <a:pt x="0" y="215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3708657" y="4407901"/>
              <a:ext cx="266701" cy="14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0" y="18445"/>
                    <a:pt x="0" y="15586"/>
                    <a:pt x="1200" y="12886"/>
                  </a:cubicBezTo>
                  <a:cubicBezTo>
                    <a:pt x="2400" y="10186"/>
                    <a:pt x="4800" y="7645"/>
                    <a:pt x="8229" y="5422"/>
                  </a:cubicBezTo>
                  <a:cubicBezTo>
                    <a:pt x="11657" y="3198"/>
                    <a:pt x="16114" y="1292"/>
                    <a:pt x="18514" y="498"/>
                  </a:cubicBezTo>
                  <a:cubicBezTo>
                    <a:pt x="20914" y="-296"/>
                    <a:pt x="21257" y="22"/>
                    <a:pt x="21600" y="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695957" y="4613364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4280034" y="4463216"/>
              <a:ext cx="254124" cy="34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97" fill="norm" stroke="1" extrusionOk="0">
                  <a:moveTo>
                    <a:pt x="13707" y="5392"/>
                  </a:moveTo>
                  <a:cubicBezTo>
                    <a:pt x="14761" y="4338"/>
                    <a:pt x="15815" y="3284"/>
                    <a:pt x="16693" y="2362"/>
                  </a:cubicBezTo>
                  <a:cubicBezTo>
                    <a:pt x="17571" y="1440"/>
                    <a:pt x="18273" y="650"/>
                    <a:pt x="18010" y="255"/>
                  </a:cubicBezTo>
                  <a:cubicBezTo>
                    <a:pt x="17746" y="-140"/>
                    <a:pt x="16517" y="-140"/>
                    <a:pt x="14498" y="716"/>
                  </a:cubicBezTo>
                  <a:cubicBezTo>
                    <a:pt x="12478" y="1572"/>
                    <a:pt x="9668" y="3284"/>
                    <a:pt x="6946" y="5984"/>
                  </a:cubicBezTo>
                  <a:cubicBezTo>
                    <a:pt x="4224" y="8684"/>
                    <a:pt x="1590" y="12372"/>
                    <a:pt x="537" y="14940"/>
                  </a:cubicBezTo>
                  <a:cubicBezTo>
                    <a:pt x="-517" y="17509"/>
                    <a:pt x="10" y="18958"/>
                    <a:pt x="1854" y="19945"/>
                  </a:cubicBezTo>
                  <a:cubicBezTo>
                    <a:pt x="3698" y="20933"/>
                    <a:pt x="6859" y="21460"/>
                    <a:pt x="10283" y="21065"/>
                  </a:cubicBezTo>
                  <a:cubicBezTo>
                    <a:pt x="13707" y="20670"/>
                    <a:pt x="17395" y="19353"/>
                    <a:pt x="21083" y="180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4330957" y="4638764"/>
              <a:ext cx="260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9200"/>
                    <a:pt x="7024" y="16800"/>
                    <a:pt x="10624" y="13200"/>
                  </a:cubicBezTo>
                  <a:cubicBezTo>
                    <a:pt x="14224" y="9600"/>
                    <a:pt x="17912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893856" y="4438838"/>
              <a:ext cx="224502" cy="427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82" fill="norm" stroke="1" extrusionOk="0">
                  <a:moveTo>
                    <a:pt x="21213" y="786"/>
                  </a:moveTo>
                  <a:cubicBezTo>
                    <a:pt x="18613" y="259"/>
                    <a:pt x="16013" y="-268"/>
                    <a:pt x="13313" y="153"/>
                  </a:cubicBezTo>
                  <a:cubicBezTo>
                    <a:pt x="10613" y="575"/>
                    <a:pt x="7813" y="1945"/>
                    <a:pt x="5313" y="4421"/>
                  </a:cubicBezTo>
                  <a:cubicBezTo>
                    <a:pt x="2813" y="6897"/>
                    <a:pt x="613" y="10479"/>
                    <a:pt x="113" y="13272"/>
                  </a:cubicBezTo>
                  <a:cubicBezTo>
                    <a:pt x="-387" y="16064"/>
                    <a:pt x="813" y="18066"/>
                    <a:pt x="3013" y="19383"/>
                  </a:cubicBezTo>
                  <a:cubicBezTo>
                    <a:pt x="5213" y="20700"/>
                    <a:pt x="8413" y="21332"/>
                    <a:pt x="11313" y="21279"/>
                  </a:cubicBezTo>
                  <a:cubicBezTo>
                    <a:pt x="14213" y="21227"/>
                    <a:pt x="16813" y="20489"/>
                    <a:pt x="19413" y="197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5195090" y="4568914"/>
              <a:ext cx="37568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31" fill="norm" stroke="1" extrusionOk="0">
                  <a:moveTo>
                    <a:pt x="21297" y="0"/>
                  </a:moveTo>
                  <a:cubicBezTo>
                    <a:pt x="14097" y="3426"/>
                    <a:pt x="6897" y="6852"/>
                    <a:pt x="3297" y="10204"/>
                  </a:cubicBezTo>
                  <a:cubicBezTo>
                    <a:pt x="-303" y="13556"/>
                    <a:pt x="-303" y="16833"/>
                    <a:pt x="297" y="18844"/>
                  </a:cubicBezTo>
                  <a:cubicBezTo>
                    <a:pt x="897" y="20855"/>
                    <a:pt x="2097" y="21600"/>
                    <a:pt x="5097" y="21526"/>
                  </a:cubicBezTo>
                  <a:cubicBezTo>
                    <a:pt x="8097" y="21451"/>
                    <a:pt x="12897" y="20557"/>
                    <a:pt x="17697" y="19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5224810" y="4492714"/>
              <a:ext cx="24914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128" y="21600"/>
                  </a:moveTo>
                  <a:cubicBezTo>
                    <a:pt x="-53" y="19482"/>
                    <a:pt x="-235" y="17365"/>
                    <a:pt x="1036" y="14400"/>
                  </a:cubicBezTo>
                  <a:cubicBezTo>
                    <a:pt x="2306" y="11435"/>
                    <a:pt x="5029" y="7624"/>
                    <a:pt x="8659" y="5082"/>
                  </a:cubicBezTo>
                  <a:cubicBezTo>
                    <a:pt x="12289" y="2541"/>
                    <a:pt x="16827" y="1271"/>
                    <a:pt x="2136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5219957" y="4664164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5290196" y="4264892"/>
              <a:ext cx="126612" cy="14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042" fill="norm" stroke="1" extrusionOk="0">
                  <a:moveTo>
                    <a:pt x="7371" y="8102"/>
                  </a:moveTo>
                  <a:cubicBezTo>
                    <a:pt x="6309" y="11449"/>
                    <a:pt x="5247" y="14795"/>
                    <a:pt x="4184" y="17229"/>
                  </a:cubicBezTo>
                  <a:cubicBezTo>
                    <a:pt x="3122" y="19663"/>
                    <a:pt x="2060" y="21184"/>
                    <a:pt x="1174" y="21032"/>
                  </a:cubicBezTo>
                  <a:cubicBezTo>
                    <a:pt x="289" y="20880"/>
                    <a:pt x="-419" y="19054"/>
                    <a:pt x="289" y="16012"/>
                  </a:cubicBezTo>
                  <a:cubicBezTo>
                    <a:pt x="997" y="12970"/>
                    <a:pt x="3122" y="8711"/>
                    <a:pt x="4892" y="5973"/>
                  </a:cubicBezTo>
                  <a:cubicBezTo>
                    <a:pt x="6663" y="3235"/>
                    <a:pt x="8079" y="2018"/>
                    <a:pt x="9673" y="1105"/>
                  </a:cubicBezTo>
                  <a:cubicBezTo>
                    <a:pt x="11266" y="192"/>
                    <a:pt x="13037" y="-416"/>
                    <a:pt x="14276" y="345"/>
                  </a:cubicBezTo>
                  <a:cubicBezTo>
                    <a:pt x="15515" y="1105"/>
                    <a:pt x="16224" y="3235"/>
                    <a:pt x="17286" y="6733"/>
                  </a:cubicBezTo>
                  <a:cubicBezTo>
                    <a:pt x="18348" y="10232"/>
                    <a:pt x="19765" y="15099"/>
                    <a:pt x="21181" y="199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5613657" y="4683214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8514"/>
                    <a:pt x="7855" y="15429"/>
                    <a:pt x="11455" y="11829"/>
                  </a:cubicBezTo>
                  <a:cubicBezTo>
                    <a:pt x="15055" y="8229"/>
                    <a:pt x="18327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6013800" y="4510706"/>
              <a:ext cx="203108" cy="26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2" fill="norm" stroke="1" extrusionOk="0">
                  <a:moveTo>
                    <a:pt x="18696" y="5188"/>
                  </a:moveTo>
                  <a:cubicBezTo>
                    <a:pt x="19141" y="4337"/>
                    <a:pt x="19587" y="3487"/>
                    <a:pt x="19921" y="2636"/>
                  </a:cubicBezTo>
                  <a:cubicBezTo>
                    <a:pt x="20255" y="1786"/>
                    <a:pt x="20477" y="936"/>
                    <a:pt x="20032" y="425"/>
                  </a:cubicBezTo>
                  <a:cubicBezTo>
                    <a:pt x="19587" y="-85"/>
                    <a:pt x="18473" y="-255"/>
                    <a:pt x="15578" y="595"/>
                  </a:cubicBezTo>
                  <a:cubicBezTo>
                    <a:pt x="12683" y="1446"/>
                    <a:pt x="8007" y="3317"/>
                    <a:pt x="5335" y="4592"/>
                  </a:cubicBezTo>
                  <a:cubicBezTo>
                    <a:pt x="2663" y="5868"/>
                    <a:pt x="1995" y="6548"/>
                    <a:pt x="2440" y="7824"/>
                  </a:cubicBezTo>
                  <a:cubicBezTo>
                    <a:pt x="2886" y="9099"/>
                    <a:pt x="4444" y="10970"/>
                    <a:pt x="5892" y="11906"/>
                  </a:cubicBezTo>
                  <a:cubicBezTo>
                    <a:pt x="7339" y="12841"/>
                    <a:pt x="8675" y="12841"/>
                    <a:pt x="10011" y="12841"/>
                  </a:cubicBezTo>
                  <a:cubicBezTo>
                    <a:pt x="11347" y="12841"/>
                    <a:pt x="12683" y="12841"/>
                    <a:pt x="12795" y="13011"/>
                  </a:cubicBezTo>
                  <a:cubicBezTo>
                    <a:pt x="12906" y="13181"/>
                    <a:pt x="11793" y="13521"/>
                    <a:pt x="9566" y="14372"/>
                  </a:cubicBezTo>
                  <a:cubicBezTo>
                    <a:pt x="7339" y="15222"/>
                    <a:pt x="3999" y="16583"/>
                    <a:pt x="2106" y="17688"/>
                  </a:cubicBezTo>
                  <a:cubicBezTo>
                    <a:pt x="213" y="18794"/>
                    <a:pt x="-232" y="19644"/>
                    <a:pt x="102" y="20239"/>
                  </a:cubicBezTo>
                  <a:cubicBezTo>
                    <a:pt x="436" y="20835"/>
                    <a:pt x="1549" y="21175"/>
                    <a:pt x="5224" y="21260"/>
                  </a:cubicBezTo>
                  <a:cubicBezTo>
                    <a:pt x="8898" y="21345"/>
                    <a:pt x="15133" y="21175"/>
                    <a:pt x="21368" y="210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6223257" y="4822914"/>
              <a:ext cx="160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600" fill="norm" stroke="1" extrusionOk="0">
                  <a:moveTo>
                    <a:pt x="21039" y="0"/>
                  </a:moveTo>
                  <a:cubicBezTo>
                    <a:pt x="21319" y="1565"/>
                    <a:pt x="21600" y="3130"/>
                    <a:pt x="19917" y="5635"/>
                  </a:cubicBezTo>
                  <a:cubicBezTo>
                    <a:pt x="18234" y="8139"/>
                    <a:pt x="14587" y="11583"/>
                    <a:pt x="10940" y="14400"/>
                  </a:cubicBezTo>
                  <a:cubicBezTo>
                    <a:pt x="7294" y="17217"/>
                    <a:pt x="3647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861613" y="4581614"/>
              <a:ext cx="1233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985" h="21600" fill="norm" stroke="1" extrusionOk="0">
                  <a:moveTo>
                    <a:pt x="13621" y="0"/>
                  </a:moveTo>
                  <a:cubicBezTo>
                    <a:pt x="16706" y="4408"/>
                    <a:pt x="19792" y="8816"/>
                    <a:pt x="16706" y="12269"/>
                  </a:cubicBezTo>
                  <a:cubicBezTo>
                    <a:pt x="13621" y="15722"/>
                    <a:pt x="4363" y="18220"/>
                    <a:pt x="1278" y="19616"/>
                  </a:cubicBezTo>
                  <a:cubicBezTo>
                    <a:pt x="-1808" y="21012"/>
                    <a:pt x="1278" y="21306"/>
                    <a:pt x="436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6864607" y="4475315"/>
              <a:ext cx="279401" cy="106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21270"/>
                  </a:moveTo>
                  <a:cubicBezTo>
                    <a:pt x="818" y="17458"/>
                    <a:pt x="1636" y="13646"/>
                    <a:pt x="4255" y="10046"/>
                  </a:cubicBezTo>
                  <a:cubicBezTo>
                    <a:pt x="6873" y="6446"/>
                    <a:pt x="11291" y="3058"/>
                    <a:pt x="14400" y="1364"/>
                  </a:cubicBezTo>
                  <a:cubicBezTo>
                    <a:pt x="17509" y="-330"/>
                    <a:pt x="19309" y="-330"/>
                    <a:pt x="20291" y="729"/>
                  </a:cubicBezTo>
                  <a:cubicBezTo>
                    <a:pt x="21273" y="1788"/>
                    <a:pt x="21436" y="3905"/>
                    <a:pt x="21600" y="60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6877307" y="4613364"/>
              <a:ext cx="1905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6961973" y="4208701"/>
              <a:ext cx="143935" cy="16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1588" y="10181"/>
                  </a:moveTo>
                  <a:cubicBezTo>
                    <a:pt x="1271" y="12848"/>
                    <a:pt x="953" y="15514"/>
                    <a:pt x="635" y="17648"/>
                  </a:cubicBezTo>
                  <a:cubicBezTo>
                    <a:pt x="318" y="19781"/>
                    <a:pt x="0" y="21381"/>
                    <a:pt x="0" y="21248"/>
                  </a:cubicBezTo>
                  <a:cubicBezTo>
                    <a:pt x="0" y="21114"/>
                    <a:pt x="318" y="19248"/>
                    <a:pt x="1747" y="15648"/>
                  </a:cubicBezTo>
                  <a:cubicBezTo>
                    <a:pt x="3176" y="12048"/>
                    <a:pt x="5718" y="6714"/>
                    <a:pt x="7624" y="3648"/>
                  </a:cubicBezTo>
                  <a:cubicBezTo>
                    <a:pt x="9529" y="581"/>
                    <a:pt x="10800" y="-219"/>
                    <a:pt x="11912" y="48"/>
                  </a:cubicBezTo>
                  <a:cubicBezTo>
                    <a:pt x="13024" y="314"/>
                    <a:pt x="13976" y="1648"/>
                    <a:pt x="15565" y="4714"/>
                  </a:cubicBezTo>
                  <a:cubicBezTo>
                    <a:pt x="17153" y="7781"/>
                    <a:pt x="19376" y="12581"/>
                    <a:pt x="21600" y="173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7213857" y="4695864"/>
              <a:ext cx="2349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503" y="11670"/>
                    <a:pt x="7005" y="3363"/>
                    <a:pt x="10605" y="870"/>
                  </a:cubicBezTo>
                  <a:cubicBezTo>
                    <a:pt x="14205" y="-1622"/>
                    <a:pt x="17903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342558" y="4594314"/>
              <a:ext cx="23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431"/>
                    <a:pt x="-1447" y="8862"/>
                    <a:pt x="353" y="12462"/>
                  </a:cubicBezTo>
                  <a:cubicBezTo>
                    <a:pt x="2153" y="16062"/>
                    <a:pt x="11153" y="18831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511791" y="4574721"/>
              <a:ext cx="254517" cy="24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70" fill="norm" stroke="1" extrusionOk="0">
                  <a:moveTo>
                    <a:pt x="18252" y="3891"/>
                  </a:moveTo>
                  <a:cubicBezTo>
                    <a:pt x="17895" y="2244"/>
                    <a:pt x="17538" y="596"/>
                    <a:pt x="15574" y="139"/>
                  </a:cubicBezTo>
                  <a:cubicBezTo>
                    <a:pt x="13610" y="-319"/>
                    <a:pt x="10040" y="413"/>
                    <a:pt x="7452" y="1512"/>
                  </a:cubicBezTo>
                  <a:cubicBezTo>
                    <a:pt x="4863" y="2610"/>
                    <a:pt x="3257" y="4074"/>
                    <a:pt x="2453" y="5264"/>
                  </a:cubicBezTo>
                  <a:cubicBezTo>
                    <a:pt x="1650" y="6454"/>
                    <a:pt x="1650" y="7369"/>
                    <a:pt x="2543" y="8284"/>
                  </a:cubicBezTo>
                  <a:cubicBezTo>
                    <a:pt x="3435" y="9200"/>
                    <a:pt x="5220" y="10115"/>
                    <a:pt x="6916" y="10664"/>
                  </a:cubicBezTo>
                  <a:cubicBezTo>
                    <a:pt x="8612" y="11213"/>
                    <a:pt x="10219" y="11396"/>
                    <a:pt x="10129" y="11762"/>
                  </a:cubicBezTo>
                  <a:cubicBezTo>
                    <a:pt x="10040" y="12128"/>
                    <a:pt x="8255" y="12678"/>
                    <a:pt x="6381" y="13501"/>
                  </a:cubicBezTo>
                  <a:cubicBezTo>
                    <a:pt x="4506" y="14325"/>
                    <a:pt x="2543" y="15423"/>
                    <a:pt x="1382" y="16430"/>
                  </a:cubicBezTo>
                  <a:cubicBezTo>
                    <a:pt x="222" y="17437"/>
                    <a:pt x="-135" y="18352"/>
                    <a:pt x="44" y="19084"/>
                  </a:cubicBezTo>
                  <a:cubicBezTo>
                    <a:pt x="222" y="19817"/>
                    <a:pt x="936" y="20366"/>
                    <a:pt x="3882" y="20732"/>
                  </a:cubicBezTo>
                  <a:cubicBezTo>
                    <a:pt x="6827" y="21098"/>
                    <a:pt x="12004" y="21281"/>
                    <a:pt x="15306" y="21098"/>
                  </a:cubicBezTo>
                  <a:cubicBezTo>
                    <a:pt x="18609" y="20915"/>
                    <a:pt x="20037" y="20366"/>
                    <a:pt x="21465" y="198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759957" y="4454614"/>
              <a:ext cx="194623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0" y="0"/>
                  </a:moveTo>
                  <a:cubicBezTo>
                    <a:pt x="2987" y="986"/>
                    <a:pt x="5974" y="1973"/>
                    <a:pt x="9421" y="3797"/>
                  </a:cubicBezTo>
                  <a:cubicBezTo>
                    <a:pt x="12868" y="5622"/>
                    <a:pt x="16774" y="8285"/>
                    <a:pt x="18957" y="11047"/>
                  </a:cubicBezTo>
                  <a:cubicBezTo>
                    <a:pt x="21140" y="13808"/>
                    <a:pt x="21600" y="16668"/>
                    <a:pt x="20681" y="18444"/>
                  </a:cubicBezTo>
                  <a:cubicBezTo>
                    <a:pt x="19762" y="20219"/>
                    <a:pt x="17464" y="20910"/>
                    <a:pt x="16085" y="21255"/>
                  </a:cubicBezTo>
                  <a:cubicBezTo>
                    <a:pt x="14706" y="21600"/>
                    <a:pt x="14247" y="21600"/>
                    <a:pt x="137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982207" y="4353014"/>
              <a:ext cx="203786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0" y="0"/>
                  </a:moveTo>
                  <a:cubicBezTo>
                    <a:pt x="2808" y="875"/>
                    <a:pt x="5616" y="1750"/>
                    <a:pt x="8640" y="3264"/>
                  </a:cubicBezTo>
                  <a:cubicBezTo>
                    <a:pt x="11664" y="4778"/>
                    <a:pt x="14904" y="6931"/>
                    <a:pt x="17388" y="9084"/>
                  </a:cubicBezTo>
                  <a:cubicBezTo>
                    <a:pt x="19872" y="11237"/>
                    <a:pt x="21600" y="13391"/>
                    <a:pt x="20412" y="15409"/>
                  </a:cubicBezTo>
                  <a:cubicBezTo>
                    <a:pt x="19224" y="17428"/>
                    <a:pt x="15120" y="19312"/>
                    <a:pt x="12528" y="20321"/>
                  </a:cubicBezTo>
                  <a:cubicBezTo>
                    <a:pt x="9936" y="21331"/>
                    <a:pt x="8856" y="21465"/>
                    <a:pt x="77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9417307" y="5197564"/>
              <a:ext cx="3117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" y="18400"/>
                    <a:pt x="293" y="15200"/>
                    <a:pt x="660" y="13600"/>
                  </a:cubicBezTo>
                  <a:cubicBezTo>
                    <a:pt x="1026" y="12000"/>
                    <a:pt x="1613" y="12000"/>
                    <a:pt x="2222" y="11600"/>
                  </a:cubicBezTo>
                  <a:cubicBezTo>
                    <a:pt x="2830" y="11200"/>
                    <a:pt x="3461" y="10400"/>
                    <a:pt x="4033" y="9600"/>
                  </a:cubicBezTo>
                  <a:cubicBezTo>
                    <a:pt x="4604" y="8800"/>
                    <a:pt x="5118" y="8000"/>
                    <a:pt x="5660" y="7200"/>
                  </a:cubicBezTo>
                  <a:cubicBezTo>
                    <a:pt x="6203" y="6400"/>
                    <a:pt x="6775" y="5600"/>
                    <a:pt x="7222" y="5200"/>
                  </a:cubicBezTo>
                  <a:cubicBezTo>
                    <a:pt x="7669" y="4800"/>
                    <a:pt x="7992" y="4800"/>
                    <a:pt x="8329" y="4400"/>
                  </a:cubicBezTo>
                  <a:cubicBezTo>
                    <a:pt x="8666" y="4000"/>
                    <a:pt x="9018" y="3200"/>
                    <a:pt x="9356" y="2800"/>
                  </a:cubicBezTo>
                  <a:cubicBezTo>
                    <a:pt x="9693" y="2400"/>
                    <a:pt x="10015" y="2400"/>
                    <a:pt x="10558" y="2000"/>
                  </a:cubicBezTo>
                  <a:cubicBezTo>
                    <a:pt x="11101" y="1600"/>
                    <a:pt x="11863" y="800"/>
                    <a:pt x="12611" y="400"/>
                  </a:cubicBezTo>
                  <a:cubicBezTo>
                    <a:pt x="13359" y="0"/>
                    <a:pt x="14092" y="0"/>
                    <a:pt x="14818" y="0"/>
                  </a:cubicBezTo>
                  <a:cubicBezTo>
                    <a:pt x="15544" y="0"/>
                    <a:pt x="16262" y="0"/>
                    <a:pt x="16930" y="0"/>
                  </a:cubicBezTo>
                  <a:cubicBezTo>
                    <a:pt x="17597" y="0"/>
                    <a:pt x="18213" y="0"/>
                    <a:pt x="18982" y="0"/>
                  </a:cubicBezTo>
                  <a:cubicBezTo>
                    <a:pt x="19752" y="0"/>
                    <a:pt x="2067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9806773" y="5438864"/>
              <a:ext cx="48685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0"/>
                  </a:moveTo>
                  <a:cubicBezTo>
                    <a:pt x="939" y="3323"/>
                    <a:pt x="0" y="6646"/>
                    <a:pt x="0" y="10015"/>
                  </a:cubicBezTo>
                  <a:cubicBezTo>
                    <a:pt x="0" y="13385"/>
                    <a:pt x="939" y="16800"/>
                    <a:pt x="2348" y="18738"/>
                  </a:cubicBezTo>
                  <a:cubicBezTo>
                    <a:pt x="3757" y="20677"/>
                    <a:pt x="5635" y="21138"/>
                    <a:pt x="8922" y="21369"/>
                  </a:cubicBezTo>
                  <a:cubicBezTo>
                    <a:pt x="12209" y="21600"/>
                    <a:pt x="1690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9933016" y="5607795"/>
              <a:ext cx="246292" cy="20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0600" fill="norm" stroke="1" extrusionOk="0">
                  <a:moveTo>
                    <a:pt x="10774" y="9878"/>
                  </a:moveTo>
                  <a:cubicBezTo>
                    <a:pt x="11318" y="7740"/>
                    <a:pt x="11863" y="5601"/>
                    <a:pt x="12044" y="3997"/>
                  </a:cubicBezTo>
                  <a:cubicBezTo>
                    <a:pt x="12226" y="2393"/>
                    <a:pt x="12044" y="1324"/>
                    <a:pt x="10955" y="575"/>
                  </a:cubicBezTo>
                  <a:cubicBezTo>
                    <a:pt x="9866" y="-173"/>
                    <a:pt x="7870" y="-601"/>
                    <a:pt x="5691" y="1965"/>
                  </a:cubicBezTo>
                  <a:cubicBezTo>
                    <a:pt x="3513" y="4532"/>
                    <a:pt x="1154" y="10092"/>
                    <a:pt x="337" y="13942"/>
                  </a:cubicBezTo>
                  <a:cubicBezTo>
                    <a:pt x="-480" y="17791"/>
                    <a:pt x="246" y="19930"/>
                    <a:pt x="1880" y="20464"/>
                  </a:cubicBezTo>
                  <a:cubicBezTo>
                    <a:pt x="3513" y="20999"/>
                    <a:pt x="6054" y="19930"/>
                    <a:pt x="8142" y="17684"/>
                  </a:cubicBezTo>
                  <a:cubicBezTo>
                    <a:pt x="10229" y="15439"/>
                    <a:pt x="11863" y="12017"/>
                    <a:pt x="12680" y="9771"/>
                  </a:cubicBezTo>
                  <a:cubicBezTo>
                    <a:pt x="13496" y="7526"/>
                    <a:pt x="13496" y="6456"/>
                    <a:pt x="13224" y="6349"/>
                  </a:cubicBezTo>
                  <a:cubicBezTo>
                    <a:pt x="12952" y="6243"/>
                    <a:pt x="12407" y="7098"/>
                    <a:pt x="12044" y="9023"/>
                  </a:cubicBezTo>
                  <a:cubicBezTo>
                    <a:pt x="11681" y="10948"/>
                    <a:pt x="11500" y="13942"/>
                    <a:pt x="12589" y="15866"/>
                  </a:cubicBezTo>
                  <a:cubicBezTo>
                    <a:pt x="13678" y="17791"/>
                    <a:pt x="16038" y="18647"/>
                    <a:pt x="17671" y="18860"/>
                  </a:cubicBezTo>
                  <a:cubicBezTo>
                    <a:pt x="19305" y="19074"/>
                    <a:pt x="20212" y="18647"/>
                    <a:pt x="21120" y="18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10274557" y="569921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10623803" y="5483314"/>
              <a:ext cx="174257" cy="39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548" fill="norm" stroke="1" extrusionOk="0">
                  <a:moveTo>
                    <a:pt x="5337" y="0"/>
                  </a:moveTo>
                  <a:cubicBezTo>
                    <a:pt x="4320" y="1394"/>
                    <a:pt x="3304" y="2787"/>
                    <a:pt x="2923" y="5574"/>
                  </a:cubicBezTo>
                  <a:cubicBezTo>
                    <a:pt x="2541" y="8361"/>
                    <a:pt x="2796" y="12542"/>
                    <a:pt x="2923" y="15039"/>
                  </a:cubicBezTo>
                  <a:cubicBezTo>
                    <a:pt x="3050" y="17535"/>
                    <a:pt x="3050" y="18348"/>
                    <a:pt x="2923" y="19045"/>
                  </a:cubicBezTo>
                  <a:cubicBezTo>
                    <a:pt x="2796" y="19742"/>
                    <a:pt x="2541" y="20323"/>
                    <a:pt x="2414" y="20323"/>
                  </a:cubicBezTo>
                  <a:cubicBezTo>
                    <a:pt x="2287" y="20323"/>
                    <a:pt x="2287" y="19742"/>
                    <a:pt x="2796" y="18406"/>
                  </a:cubicBezTo>
                  <a:cubicBezTo>
                    <a:pt x="3304" y="17071"/>
                    <a:pt x="4320" y="14981"/>
                    <a:pt x="5210" y="13645"/>
                  </a:cubicBezTo>
                  <a:cubicBezTo>
                    <a:pt x="6099" y="12310"/>
                    <a:pt x="6861" y="11729"/>
                    <a:pt x="8132" y="11323"/>
                  </a:cubicBezTo>
                  <a:cubicBezTo>
                    <a:pt x="9403" y="10916"/>
                    <a:pt x="11181" y="10684"/>
                    <a:pt x="13087" y="11265"/>
                  </a:cubicBezTo>
                  <a:cubicBezTo>
                    <a:pt x="14993" y="11845"/>
                    <a:pt x="17026" y="13239"/>
                    <a:pt x="18424" y="14632"/>
                  </a:cubicBezTo>
                  <a:cubicBezTo>
                    <a:pt x="19821" y="16026"/>
                    <a:pt x="20584" y="17419"/>
                    <a:pt x="20838" y="18406"/>
                  </a:cubicBezTo>
                  <a:cubicBezTo>
                    <a:pt x="21092" y="19394"/>
                    <a:pt x="20838" y="19974"/>
                    <a:pt x="18932" y="20497"/>
                  </a:cubicBezTo>
                  <a:cubicBezTo>
                    <a:pt x="17026" y="21019"/>
                    <a:pt x="13468" y="21484"/>
                    <a:pt x="10292" y="21542"/>
                  </a:cubicBezTo>
                  <a:cubicBezTo>
                    <a:pt x="7116" y="21600"/>
                    <a:pt x="4320" y="21252"/>
                    <a:pt x="2414" y="20903"/>
                  </a:cubicBezTo>
                  <a:cubicBezTo>
                    <a:pt x="508" y="20555"/>
                    <a:pt x="-508" y="20206"/>
                    <a:pt x="254" y="19394"/>
                  </a:cubicBezTo>
                  <a:cubicBezTo>
                    <a:pt x="1017" y="18581"/>
                    <a:pt x="3558" y="17303"/>
                    <a:pt x="6099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10922257" y="5470614"/>
              <a:ext cx="5926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2880"/>
                    <a:pt x="12343" y="5760"/>
                    <a:pt x="16200" y="9028"/>
                  </a:cubicBezTo>
                  <a:cubicBezTo>
                    <a:pt x="20057" y="12295"/>
                    <a:pt x="21600" y="15951"/>
                    <a:pt x="21600" y="18111"/>
                  </a:cubicBezTo>
                  <a:cubicBezTo>
                    <a:pt x="21600" y="20271"/>
                    <a:pt x="20057" y="20935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1243990" y="5617754"/>
              <a:ext cx="338668" cy="19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16740" y="1992"/>
                  </a:moveTo>
                  <a:cubicBezTo>
                    <a:pt x="17280" y="1288"/>
                    <a:pt x="17820" y="583"/>
                    <a:pt x="18428" y="231"/>
                  </a:cubicBezTo>
                  <a:cubicBezTo>
                    <a:pt x="19035" y="-121"/>
                    <a:pt x="19710" y="-121"/>
                    <a:pt x="19845" y="583"/>
                  </a:cubicBezTo>
                  <a:cubicBezTo>
                    <a:pt x="19980" y="1288"/>
                    <a:pt x="19575" y="2696"/>
                    <a:pt x="17888" y="4809"/>
                  </a:cubicBezTo>
                  <a:cubicBezTo>
                    <a:pt x="16200" y="6922"/>
                    <a:pt x="13230" y="9740"/>
                    <a:pt x="10260" y="12205"/>
                  </a:cubicBezTo>
                  <a:cubicBezTo>
                    <a:pt x="7290" y="14670"/>
                    <a:pt x="4320" y="16783"/>
                    <a:pt x="2498" y="18192"/>
                  </a:cubicBezTo>
                  <a:cubicBezTo>
                    <a:pt x="675" y="19601"/>
                    <a:pt x="0" y="20305"/>
                    <a:pt x="0" y="20775"/>
                  </a:cubicBezTo>
                  <a:cubicBezTo>
                    <a:pt x="0" y="21244"/>
                    <a:pt x="675" y="21479"/>
                    <a:pt x="3645" y="21362"/>
                  </a:cubicBezTo>
                  <a:cubicBezTo>
                    <a:pt x="6615" y="21244"/>
                    <a:pt x="11880" y="20775"/>
                    <a:pt x="15255" y="20657"/>
                  </a:cubicBezTo>
                  <a:cubicBezTo>
                    <a:pt x="18630" y="20540"/>
                    <a:pt x="20115" y="20775"/>
                    <a:pt x="21600" y="210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1366757" y="5864314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1723458" y="5552558"/>
              <a:ext cx="329100" cy="305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201" fill="norm" stroke="1" extrusionOk="0">
                  <a:moveTo>
                    <a:pt x="17047" y="483"/>
                  </a:moveTo>
                  <a:cubicBezTo>
                    <a:pt x="15552" y="42"/>
                    <a:pt x="14058" y="-399"/>
                    <a:pt x="11409" y="630"/>
                  </a:cubicBezTo>
                  <a:cubicBezTo>
                    <a:pt x="8760" y="1658"/>
                    <a:pt x="4956" y="4156"/>
                    <a:pt x="2647" y="6654"/>
                  </a:cubicBezTo>
                  <a:cubicBezTo>
                    <a:pt x="337" y="9152"/>
                    <a:pt x="-478" y="11650"/>
                    <a:pt x="269" y="13928"/>
                  </a:cubicBezTo>
                  <a:cubicBezTo>
                    <a:pt x="1016" y="16205"/>
                    <a:pt x="3326" y="18262"/>
                    <a:pt x="7062" y="19438"/>
                  </a:cubicBezTo>
                  <a:cubicBezTo>
                    <a:pt x="10797" y="20613"/>
                    <a:pt x="15960" y="20907"/>
                    <a:pt x="21122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9603045" y="6463171"/>
              <a:ext cx="265113" cy="24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069" fill="norm" stroke="1" extrusionOk="0">
                  <a:moveTo>
                    <a:pt x="13757" y="6366"/>
                  </a:moveTo>
                  <a:cubicBezTo>
                    <a:pt x="13757" y="4551"/>
                    <a:pt x="13757" y="2736"/>
                    <a:pt x="13414" y="1466"/>
                  </a:cubicBezTo>
                  <a:cubicBezTo>
                    <a:pt x="13071" y="195"/>
                    <a:pt x="12385" y="-531"/>
                    <a:pt x="10414" y="467"/>
                  </a:cubicBezTo>
                  <a:cubicBezTo>
                    <a:pt x="8442" y="1466"/>
                    <a:pt x="5185" y="4188"/>
                    <a:pt x="3214" y="7093"/>
                  </a:cubicBezTo>
                  <a:cubicBezTo>
                    <a:pt x="1242" y="9997"/>
                    <a:pt x="557" y="13082"/>
                    <a:pt x="214" y="15079"/>
                  </a:cubicBezTo>
                  <a:cubicBezTo>
                    <a:pt x="-129" y="17076"/>
                    <a:pt x="-129" y="17983"/>
                    <a:pt x="728" y="18437"/>
                  </a:cubicBezTo>
                  <a:cubicBezTo>
                    <a:pt x="1585" y="18891"/>
                    <a:pt x="3300" y="18891"/>
                    <a:pt x="5185" y="17257"/>
                  </a:cubicBezTo>
                  <a:cubicBezTo>
                    <a:pt x="7071" y="15624"/>
                    <a:pt x="9128" y="12356"/>
                    <a:pt x="10585" y="9815"/>
                  </a:cubicBezTo>
                  <a:cubicBezTo>
                    <a:pt x="12042" y="7274"/>
                    <a:pt x="12900" y="5459"/>
                    <a:pt x="13242" y="5096"/>
                  </a:cubicBezTo>
                  <a:cubicBezTo>
                    <a:pt x="13585" y="4733"/>
                    <a:pt x="13414" y="5822"/>
                    <a:pt x="13328" y="7909"/>
                  </a:cubicBezTo>
                  <a:cubicBezTo>
                    <a:pt x="13242" y="9997"/>
                    <a:pt x="13242" y="13082"/>
                    <a:pt x="14614" y="15442"/>
                  </a:cubicBezTo>
                  <a:cubicBezTo>
                    <a:pt x="15985" y="17802"/>
                    <a:pt x="18728" y="19435"/>
                    <a:pt x="21471" y="210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9921703" y="6419874"/>
              <a:ext cx="263955" cy="259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00" fill="norm" stroke="1" extrusionOk="0">
                  <a:moveTo>
                    <a:pt x="16235" y="4412"/>
                  </a:moveTo>
                  <a:cubicBezTo>
                    <a:pt x="16407" y="2856"/>
                    <a:pt x="16578" y="1301"/>
                    <a:pt x="16235" y="524"/>
                  </a:cubicBezTo>
                  <a:cubicBezTo>
                    <a:pt x="15892" y="-254"/>
                    <a:pt x="15035" y="-254"/>
                    <a:pt x="12892" y="1128"/>
                  </a:cubicBezTo>
                  <a:cubicBezTo>
                    <a:pt x="10749" y="2511"/>
                    <a:pt x="7321" y="5276"/>
                    <a:pt x="4921" y="7954"/>
                  </a:cubicBezTo>
                  <a:cubicBezTo>
                    <a:pt x="2521" y="10632"/>
                    <a:pt x="1149" y="13224"/>
                    <a:pt x="464" y="15039"/>
                  </a:cubicBezTo>
                  <a:cubicBezTo>
                    <a:pt x="-222" y="16853"/>
                    <a:pt x="-222" y="17890"/>
                    <a:pt x="978" y="18927"/>
                  </a:cubicBezTo>
                  <a:cubicBezTo>
                    <a:pt x="2178" y="19964"/>
                    <a:pt x="4578" y="21000"/>
                    <a:pt x="8178" y="21173"/>
                  </a:cubicBezTo>
                  <a:cubicBezTo>
                    <a:pt x="11778" y="21346"/>
                    <a:pt x="16578" y="20655"/>
                    <a:pt x="21378" y="199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10020557" y="6575514"/>
              <a:ext cx="1333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10342678" y="6303459"/>
              <a:ext cx="262080" cy="47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0" fill="norm" stroke="1" extrusionOk="0">
                  <a:moveTo>
                    <a:pt x="17249" y="241"/>
                  </a:moveTo>
                  <a:cubicBezTo>
                    <a:pt x="16385" y="50"/>
                    <a:pt x="15521" y="-141"/>
                    <a:pt x="13102" y="146"/>
                  </a:cubicBezTo>
                  <a:cubicBezTo>
                    <a:pt x="10682" y="432"/>
                    <a:pt x="6708" y="1197"/>
                    <a:pt x="4289" y="1723"/>
                  </a:cubicBezTo>
                  <a:cubicBezTo>
                    <a:pt x="1870" y="2248"/>
                    <a:pt x="1006" y="2535"/>
                    <a:pt x="919" y="3539"/>
                  </a:cubicBezTo>
                  <a:cubicBezTo>
                    <a:pt x="833" y="4542"/>
                    <a:pt x="1524" y="6263"/>
                    <a:pt x="1697" y="8461"/>
                  </a:cubicBezTo>
                  <a:cubicBezTo>
                    <a:pt x="1870" y="10659"/>
                    <a:pt x="1524" y="13335"/>
                    <a:pt x="1178" y="15247"/>
                  </a:cubicBezTo>
                  <a:cubicBezTo>
                    <a:pt x="833" y="17158"/>
                    <a:pt x="487" y="18305"/>
                    <a:pt x="228" y="19213"/>
                  </a:cubicBezTo>
                  <a:cubicBezTo>
                    <a:pt x="-31" y="20121"/>
                    <a:pt x="-204" y="20790"/>
                    <a:pt x="487" y="21124"/>
                  </a:cubicBezTo>
                  <a:cubicBezTo>
                    <a:pt x="1178" y="21459"/>
                    <a:pt x="2734" y="21459"/>
                    <a:pt x="5930" y="21077"/>
                  </a:cubicBezTo>
                  <a:cubicBezTo>
                    <a:pt x="9127" y="20694"/>
                    <a:pt x="13966" y="19930"/>
                    <a:pt x="16817" y="19452"/>
                  </a:cubicBezTo>
                  <a:cubicBezTo>
                    <a:pt x="19668" y="18974"/>
                    <a:pt x="20532" y="18783"/>
                    <a:pt x="21396" y="18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10650428" y="6353264"/>
              <a:ext cx="156049" cy="36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08" fill="norm" stroke="1" extrusionOk="0">
                  <a:moveTo>
                    <a:pt x="6657" y="0"/>
                  </a:moveTo>
                  <a:cubicBezTo>
                    <a:pt x="5520" y="1234"/>
                    <a:pt x="4383" y="2469"/>
                    <a:pt x="3815" y="5246"/>
                  </a:cubicBezTo>
                  <a:cubicBezTo>
                    <a:pt x="3247" y="8023"/>
                    <a:pt x="3247" y="12343"/>
                    <a:pt x="3104" y="15120"/>
                  </a:cubicBezTo>
                  <a:cubicBezTo>
                    <a:pt x="2962" y="17897"/>
                    <a:pt x="2678" y="19131"/>
                    <a:pt x="2110" y="20057"/>
                  </a:cubicBezTo>
                  <a:cubicBezTo>
                    <a:pt x="1541" y="20983"/>
                    <a:pt x="689" y="21600"/>
                    <a:pt x="262" y="21353"/>
                  </a:cubicBezTo>
                  <a:cubicBezTo>
                    <a:pt x="-164" y="21106"/>
                    <a:pt x="-164" y="19995"/>
                    <a:pt x="973" y="18206"/>
                  </a:cubicBezTo>
                  <a:cubicBezTo>
                    <a:pt x="2110" y="16416"/>
                    <a:pt x="4383" y="13947"/>
                    <a:pt x="6089" y="12466"/>
                  </a:cubicBezTo>
                  <a:cubicBezTo>
                    <a:pt x="7794" y="10985"/>
                    <a:pt x="8931" y="10491"/>
                    <a:pt x="10352" y="10245"/>
                  </a:cubicBezTo>
                  <a:cubicBezTo>
                    <a:pt x="11773" y="9998"/>
                    <a:pt x="13478" y="9998"/>
                    <a:pt x="15468" y="10615"/>
                  </a:cubicBezTo>
                  <a:cubicBezTo>
                    <a:pt x="17457" y="11232"/>
                    <a:pt x="19731" y="12466"/>
                    <a:pt x="20583" y="13886"/>
                  </a:cubicBezTo>
                  <a:cubicBezTo>
                    <a:pt x="21436" y="15305"/>
                    <a:pt x="20868" y="16910"/>
                    <a:pt x="18310" y="18206"/>
                  </a:cubicBezTo>
                  <a:cubicBezTo>
                    <a:pt x="15752" y="19502"/>
                    <a:pt x="11204" y="20489"/>
                    <a:pt x="7794" y="20921"/>
                  </a:cubicBezTo>
                  <a:cubicBezTo>
                    <a:pt x="4383" y="21353"/>
                    <a:pt x="2110" y="21230"/>
                    <a:pt x="1115" y="20859"/>
                  </a:cubicBezTo>
                  <a:cubicBezTo>
                    <a:pt x="120" y="20489"/>
                    <a:pt x="404" y="19872"/>
                    <a:pt x="689" y="19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10915907" y="658821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4400"/>
                    <a:pt x="11270" y="7200"/>
                    <a:pt x="14870" y="3600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11118275" y="6444484"/>
              <a:ext cx="159583" cy="226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1381" fill="norm" stroke="1" extrusionOk="0">
                  <a:moveTo>
                    <a:pt x="20614" y="3381"/>
                  </a:moveTo>
                  <a:cubicBezTo>
                    <a:pt x="20614" y="2181"/>
                    <a:pt x="20614" y="981"/>
                    <a:pt x="19520" y="381"/>
                  </a:cubicBezTo>
                  <a:cubicBezTo>
                    <a:pt x="18427" y="-219"/>
                    <a:pt x="16239" y="-219"/>
                    <a:pt x="12822" y="1181"/>
                  </a:cubicBezTo>
                  <a:cubicBezTo>
                    <a:pt x="9404" y="2581"/>
                    <a:pt x="4756" y="5381"/>
                    <a:pt x="2158" y="8181"/>
                  </a:cubicBezTo>
                  <a:cubicBezTo>
                    <a:pt x="-439" y="10981"/>
                    <a:pt x="-986" y="13781"/>
                    <a:pt x="2158" y="15981"/>
                  </a:cubicBezTo>
                  <a:cubicBezTo>
                    <a:pt x="5303" y="18181"/>
                    <a:pt x="12138" y="19781"/>
                    <a:pt x="18973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11373107" y="6670764"/>
              <a:ext cx="69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11639807" y="6327864"/>
              <a:ext cx="189131" cy="363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541" fill="norm" stroke="1" extrusionOk="0">
                  <a:moveTo>
                    <a:pt x="0" y="0"/>
                  </a:moveTo>
                  <a:cubicBezTo>
                    <a:pt x="720" y="3767"/>
                    <a:pt x="1440" y="7535"/>
                    <a:pt x="1920" y="10549"/>
                  </a:cubicBezTo>
                  <a:cubicBezTo>
                    <a:pt x="2400" y="13563"/>
                    <a:pt x="2640" y="15823"/>
                    <a:pt x="2640" y="17267"/>
                  </a:cubicBezTo>
                  <a:cubicBezTo>
                    <a:pt x="2640" y="18712"/>
                    <a:pt x="2400" y="19340"/>
                    <a:pt x="2160" y="20030"/>
                  </a:cubicBezTo>
                  <a:cubicBezTo>
                    <a:pt x="1920" y="20721"/>
                    <a:pt x="1680" y="21474"/>
                    <a:pt x="1560" y="21537"/>
                  </a:cubicBezTo>
                  <a:cubicBezTo>
                    <a:pt x="1440" y="21600"/>
                    <a:pt x="1440" y="20972"/>
                    <a:pt x="2640" y="19465"/>
                  </a:cubicBezTo>
                  <a:cubicBezTo>
                    <a:pt x="3840" y="17958"/>
                    <a:pt x="6240" y="15572"/>
                    <a:pt x="8640" y="14065"/>
                  </a:cubicBezTo>
                  <a:cubicBezTo>
                    <a:pt x="11040" y="12558"/>
                    <a:pt x="13440" y="11930"/>
                    <a:pt x="15240" y="11679"/>
                  </a:cubicBezTo>
                  <a:cubicBezTo>
                    <a:pt x="17040" y="11428"/>
                    <a:pt x="18240" y="11553"/>
                    <a:pt x="19200" y="12056"/>
                  </a:cubicBezTo>
                  <a:cubicBezTo>
                    <a:pt x="20160" y="12558"/>
                    <a:pt x="20880" y="13437"/>
                    <a:pt x="21240" y="14316"/>
                  </a:cubicBezTo>
                  <a:cubicBezTo>
                    <a:pt x="21600" y="15195"/>
                    <a:pt x="21600" y="16074"/>
                    <a:pt x="20280" y="17016"/>
                  </a:cubicBezTo>
                  <a:cubicBezTo>
                    <a:pt x="18960" y="17958"/>
                    <a:pt x="16320" y="18963"/>
                    <a:pt x="14280" y="19528"/>
                  </a:cubicBezTo>
                  <a:cubicBezTo>
                    <a:pt x="12240" y="20093"/>
                    <a:pt x="10800" y="20219"/>
                    <a:pt x="9240" y="20156"/>
                  </a:cubicBezTo>
                  <a:cubicBezTo>
                    <a:pt x="7680" y="20093"/>
                    <a:pt x="6000" y="19842"/>
                    <a:pt x="5760" y="19465"/>
                  </a:cubicBezTo>
                  <a:cubicBezTo>
                    <a:pt x="5520" y="19088"/>
                    <a:pt x="6720" y="18586"/>
                    <a:pt x="7920" y="18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11912857" y="6556464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11993290" y="6473914"/>
              <a:ext cx="846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00"/>
                    <a:pt x="0" y="10000"/>
                    <a:pt x="0" y="13600"/>
                  </a:cubicBezTo>
                  <a:cubicBezTo>
                    <a:pt x="0" y="17200"/>
                    <a:pt x="10800" y="19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2121339" y="6445438"/>
              <a:ext cx="153469" cy="227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881" fill="norm" stroke="1" extrusionOk="0">
                  <a:moveTo>
                    <a:pt x="20881" y="1450"/>
                  </a:moveTo>
                  <a:cubicBezTo>
                    <a:pt x="19729" y="477"/>
                    <a:pt x="18577" y="-496"/>
                    <a:pt x="14977" y="282"/>
                  </a:cubicBezTo>
                  <a:cubicBezTo>
                    <a:pt x="11377" y="1061"/>
                    <a:pt x="5329" y="3590"/>
                    <a:pt x="2305" y="6412"/>
                  </a:cubicBezTo>
                  <a:cubicBezTo>
                    <a:pt x="-719" y="9234"/>
                    <a:pt x="-719" y="12347"/>
                    <a:pt x="2017" y="14877"/>
                  </a:cubicBezTo>
                  <a:cubicBezTo>
                    <a:pt x="4753" y="17407"/>
                    <a:pt x="10225" y="19353"/>
                    <a:pt x="13681" y="20228"/>
                  </a:cubicBezTo>
                  <a:cubicBezTo>
                    <a:pt x="17137" y="21104"/>
                    <a:pt x="18577" y="20909"/>
                    <a:pt x="20017" y="207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2135107" y="6254575"/>
              <a:ext cx="285751" cy="625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3" fill="norm" stroke="1" extrusionOk="0">
                  <a:moveTo>
                    <a:pt x="9600" y="338"/>
                  </a:moveTo>
                  <a:cubicBezTo>
                    <a:pt x="12320" y="192"/>
                    <a:pt x="15040" y="46"/>
                    <a:pt x="16880" y="9"/>
                  </a:cubicBezTo>
                  <a:cubicBezTo>
                    <a:pt x="18720" y="-27"/>
                    <a:pt x="19680" y="46"/>
                    <a:pt x="20400" y="228"/>
                  </a:cubicBezTo>
                  <a:cubicBezTo>
                    <a:pt x="21120" y="411"/>
                    <a:pt x="21600" y="703"/>
                    <a:pt x="21600" y="1578"/>
                  </a:cubicBezTo>
                  <a:cubicBezTo>
                    <a:pt x="21600" y="2454"/>
                    <a:pt x="21120" y="3914"/>
                    <a:pt x="20560" y="5774"/>
                  </a:cubicBezTo>
                  <a:cubicBezTo>
                    <a:pt x="20000" y="7635"/>
                    <a:pt x="19360" y="9897"/>
                    <a:pt x="19200" y="11868"/>
                  </a:cubicBezTo>
                  <a:cubicBezTo>
                    <a:pt x="19040" y="13838"/>
                    <a:pt x="19360" y="15516"/>
                    <a:pt x="19680" y="16611"/>
                  </a:cubicBezTo>
                  <a:cubicBezTo>
                    <a:pt x="20000" y="17705"/>
                    <a:pt x="20320" y="18216"/>
                    <a:pt x="20000" y="18545"/>
                  </a:cubicBezTo>
                  <a:cubicBezTo>
                    <a:pt x="19680" y="18873"/>
                    <a:pt x="18720" y="19019"/>
                    <a:pt x="15280" y="19493"/>
                  </a:cubicBezTo>
                  <a:cubicBezTo>
                    <a:pt x="11840" y="19968"/>
                    <a:pt x="5920" y="20770"/>
                    <a:pt x="0" y="21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8579107" y="4505414"/>
              <a:ext cx="39872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0" y="0"/>
                  </a:moveTo>
                  <a:cubicBezTo>
                    <a:pt x="3053" y="923"/>
                    <a:pt x="6107" y="1846"/>
                    <a:pt x="9047" y="3415"/>
                  </a:cubicBezTo>
                  <a:cubicBezTo>
                    <a:pt x="11987" y="4985"/>
                    <a:pt x="14815" y="7200"/>
                    <a:pt x="17020" y="8769"/>
                  </a:cubicBezTo>
                  <a:cubicBezTo>
                    <a:pt x="19225" y="10338"/>
                    <a:pt x="20808" y="11262"/>
                    <a:pt x="21204" y="11723"/>
                  </a:cubicBezTo>
                  <a:cubicBezTo>
                    <a:pt x="21600" y="12185"/>
                    <a:pt x="20808" y="12185"/>
                    <a:pt x="18829" y="12738"/>
                  </a:cubicBezTo>
                  <a:cubicBezTo>
                    <a:pt x="16850" y="13292"/>
                    <a:pt x="13684" y="14400"/>
                    <a:pt x="11026" y="15508"/>
                  </a:cubicBezTo>
                  <a:cubicBezTo>
                    <a:pt x="8369" y="16615"/>
                    <a:pt x="6220" y="17723"/>
                    <a:pt x="5146" y="18738"/>
                  </a:cubicBezTo>
                  <a:cubicBezTo>
                    <a:pt x="4071" y="19754"/>
                    <a:pt x="4071" y="20677"/>
                    <a:pt x="407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648957" y="4753064"/>
              <a:ext cx="4254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43" y="2133"/>
                    <a:pt x="17087" y="4267"/>
                    <a:pt x="14131" y="7333"/>
                  </a:cubicBezTo>
                  <a:cubicBezTo>
                    <a:pt x="11176" y="10400"/>
                    <a:pt x="7522" y="14400"/>
                    <a:pt x="5051" y="16933"/>
                  </a:cubicBezTo>
                  <a:cubicBezTo>
                    <a:pt x="2579" y="19467"/>
                    <a:pt x="1290" y="20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9607807" y="4378414"/>
              <a:ext cx="190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58"/>
                    <a:pt x="0" y="11116"/>
                    <a:pt x="3600" y="14716"/>
                  </a:cubicBezTo>
                  <a:cubicBezTo>
                    <a:pt x="7200" y="18316"/>
                    <a:pt x="14400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9811007" y="4518114"/>
              <a:ext cx="342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4400"/>
                    <a:pt x="8800" y="7200"/>
                    <a:pt x="12400" y="3600"/>
                  </a:cubicBezTo>
                  <a:cubicBezTo>
                    <a:pt x="16000" y="0"/>
                    <a:pt x="18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0598141" y="4125357"/>
              <a:ext cx="324117" cy="21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3" fill="norm" stroke="1" extrusionOk="0">
                  <a:moveTo>
                    <a:pt x="17" y="4353"/>
                  </a:moveTo>
                  <a:cubicBezTo>
                    <a:pt x="158" y="3294"/>
                    <a:pt x="298" y="2235"/>
                    <a:pt x="2191" y="1388"/>
                  </a:cubicBezTo>
                  <a:cubicBezTo>
                    <a:pt x="4085" y="541"/>
                    <a:pt x="7732" y="-94"/>
                    <a:pt x="9906" y="12"/>
                  </a:cubicBezTo>
                  <a:cubicBezTo>
                    <a:pt x="12080" y="118"/>
                    <a:pt x="12781" y="965"/>
                    <a:pt x="12150" y="3612"/>
                  </a:cubicBezTo>
                  <a:cubicBezTo>
                    <a:pt x="11519" y="6259"/>
                    <a:pt x="9555" y="10706"/>
                    <a:pt x="7521" y="13777"/>
                  </a:cubicBezTo>
                  <a:cubicBezTo>
                    <a:pt x="5487" y="16847"/>
                    <a:pt x="3383" y="18541"/>
                    <a:pt x="1981" y="19600"/>
                  </a:cubicBezTo>
                  <a:cubicBezTo>
                    <a:pt x="578" y="20659"/>
                    <a:pt x="-123" y="21082"/>
                    <a:pt x="17" y="21294"/>
                  </a:cubicBezTo>
                  <a:cubicBezTo>
                    <a:pt x="158" y="21506"/>
                    <a:pt x="1139" y="21506"/>
                    <a:pt x="4365" y="21082"/>
                  </a:cubicBezTo>
                  <a:cubicBezTo>
                    <a:pt x="7591" y="20659"/>
                    <a:pt x="13061" y="19812"/>
                    <a:pt x="16287" y="19494"/>
                  </a:cubicBezTo>
                  <a:cubicBezTo>
                    <a:pt x="19513" y="19177"/>
                    <a:pt x="20495" y="19388"/>
                    <a:pt x="21477" y="19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522207" y="4422864"/>
              <a:ext cx="673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8" y="19029"/>
                    <a:pt x="4075" y="16457"/>
                    <a:pt x="6317" y="13629"/>
                  </a:cubicBezTo>
                  <a:cubicBezTo>
                    <a:pt x="8558" y="10800"/>
                    <a:pt x="11004" y="7714"/>
                    <a:pt x="13585" y="5400"/>
                  </a:cubicBezTo>
                  <a:cubicBezTo>
                    <a:pt x="16166" y="3086"/>
                    <a:pt x="1888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0606139" y="4830971"/>
              <a:ext cx="322469" cy="19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165" fill="norm" stroke="1" extrusionOk="0">
                  <a:moveTo>
                    <a:pt x="3671" y="11413"/>
                  </a:moveTo>
                  <a:cubicBezTo>
                    <a:pt x="5762" y="10503"/>
                    <a:pt x="7852" y="9594"/>
                    <a:pt x="9455" y="8457"/>
                  </a:cubicBezTo>
                  <a:cubicBezTo>
                    <a:pt x="11057" y="7320"/>
                    <a:pt x="12172" y="5956"/>
                    <a:pt x="12869" y="4705"/>
                  </a:cubicBezTo>
                  <a:cubicBezTo>
                    <a:pt x="13565" y="3455"/>
                    <a:pt x="13844" y="2318"/>
                    <a:pt x="13635" y="1409"/>
                  </a:cubicBezTo>
                  <a:cubicBezTo>
                    <a:pt x="13426" y="499"/>
                    <a:pt x="12729" y="-183"/>
                    <a:pt x="11127" y="44"/>
                  </a:cubicBezTo>
                  <a:cubicBezTo>
                    <a:pt x="9524" y="272"/>
                    <a:pt x="7016" y="1409"/>
                    <a:pt x="4786" y="4364"/>
                  </a:cubicBezTo>
                  <a:cubicBezTo>
                    <a:pt x="2556" y="7320"/>
                    <a:pt x="605" y="12095"/>
                    <a:pt x="118" y="15278"/>
                  </a:cubicBezTo>
                  <a:cubicBezTo>
                    <a:pt x="-370" y="18461"/>
                    <a:pt x="605" y="20053"/>
                    <a:pt x="3950" y="20735"/>
                  </a:cubicBezTo>
                  <a:cubicBezTo>
                    <a:pt x="7295" y="21417"/>
                    <a:pt x="13008" y="21190"/>
                    <a:pt x="16283" y="20735"/>
                  </a:cubicBezTo>
                  <a:cubicBezTo>
                    <a:pt x="19558" y="20280"/>
                    <a:pt x="20394" y="19598"/>
                    <a:pt x="21230" y="189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0801607" y="4544325"/>
              <a:ext cx="170528" cy="17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090" fill="norm" stroke="1" extrusionOk="0">
                  <a:moveTo>
                    <a:pt x="3123" y="4477"/>
                  </a:moveTo>
                  <a:cubicBezTo>
                    <a:pt x="5725" y="2698"/>
                    <a:pt x="8328" y="920"/>
                    <a:pt x="11320" y="284"/>
                  </a:cubicBezTo>
                  <a:cubicBezTo>
                    <a:pt x="14313" y="-351"/>
                    <a:pt x="17696" y="157"/>
                    <a:pt x="19518" y="1047"/>
                  </a:cubicBezTo>
                  <a:cubicBezTo>
                    <a:pt x="21340" y="1936"/>
                    <a:pt x="21600" y="3207"/>
                    <a:pt x="19388" y="5494"/>
                  </a:cubicBezTo>
                  <a:cubicBezTo>
                    <a:pt x="17176" y="7781"/>
                    <a:pt x="12492" y="11084"/>
                    <a:pt x="9369" y="13244"/>
                  </a:cubicBezTo>
                  <a:cubicBezTo>
                    <a:pt x="6246" y="15404"/>
                    <a:pt x="4684" y="16421"/>
                    <a:pt x="3123" y="17564"/>
                  </a:cubicBezTo>
                  <a:cubicBezTo>
                    <a:pt x="1561" y="18708"/>
                    <a:pt x="0" y="19978"/>
                    <a:pt x="0" y="20614"/>
                  </a:cubicBezTo>
                  <a:cubicBezTo>
                    <a:pt x="0" y="21249"/>
                    <a:pt x="1561" y="21249"/>
                    <a:pt x="5075" y="20614"/>
                  </a:cubicBezTo>
                  <a:cubicBezTo>
                    <a:pt x="8588" y="19978"/>
                    <a:pt x="14053" y="18708"/>
                    <a:pt x="19518" y="17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1017932" y="4581111"/>
              <a:ext cx="113876" cy="134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88" fill="norm" stroke="1" extrusionOk="0">
                  <a:moveTo>
                    <a:pt x="3520" y="6061"/>
                  </a:moveTo>
                  <a:cubicBezTo>
                    <a:pt x="2320" y="7390"/>
                    <a:pt x="1120" y="8719"/>
                    <a:pt x="520" y="10381"/>
                  </a:cubicBezTo>
                  <a:cubicBezTo>
                    <a:pt x="-80" y="12042"/>
                    <a:pt x="-80" y="14036"/>
                    <a:pt x="120" y="16362"/>
                  </a:cubicBezTo>
                  <a:cubicBezTo>
                    <a:pt x="320" y="18689"/>
                    <a:pt x="720" y="21347"/>
                    <a:pt x="1120" y="21181"/>
                  </a:cubicBezTo>
                  <a:cubicBezTo>
                    <a:pt x="1520" y="21015"/>
                    <a:pt x="1920" y="18024"/>
                    <a:pt x="3120" y="14202"/>
                  </a:cubicBezTo>
                  <a:cubicBezTo>
                    <a:pt x="4320" y="10381"/>
                    <a:pt x="6320" y="5729"/>
                    <a:pt x="8720" y="3070"/>
                  </a:cubicBezTo>
                  <a:cubicBezTo>
                    <a:pt x="11120" y="412"/>
                    <a:pt x="13920" y="-253"/>
                    <a:pt x="15920" y="79"/>
                  </a:cubicBezTo>
                  <a:cubicBezTo>
                    <a:pt x="17920" y="412"/>
                    <a:pt x="19120" y="1741"/>
                    <a:pt x="19920" y="4565"/>
                  </a:cubicBezTo>
                  <a:cubicBezTo>
                    <a:pt x="20720" y="7390"/>
                    <a:pt x="21120" y="11710"/>
                    <a:pt x="21520" y="160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1195311" y="4530806"/>
              <a:ext cx="158747" cy="15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313" fill="norm" stroke="1" extrusionOk="0">
                  <a:moveTo>
                    <a:pt x="21315" y="5185"/>
                  </a:moveTo>
                  <a:cubicBezTo>
                    <a:pt x="21031" y="3745"/>
                    <a:pt x="20747" y="2305"/>
                    <a:pt x="19894" y="1297"/>
                  </a:cubicBezTo>
                  <a:cubicBezTo>
                    <a:pt x="19041" y="289"/>
                    <a:pt x="17620" y="-287"/>
                    <a:pt x="15204" y="145"/>
                  </a:cubicBezTo>
                  <a:cubicBezTo>
                    <a:pt x="12789" y="577"/>
                    <a:pt x="9378" y="2017"/>
                    <a:pt x="7531" y="3457"/>
                  </a:cubicBezTo>
                  <a:cubicBezTo>
                    <a:pt x="5683" y="4897"/>
                    <a:pt x="5399" y="6337"/>
                    <a:pt x="5968" y="7345"/>
                  </a:cubicBezTo>
                  <a:cubicBezTo>
                    <a:pt x="6536" y="8353"/>
                    <a:pt x="7957" y="8929"/>
                    <a:pt x="8099" y="9793"/>
                  </a:cubicBezTo>
                  <a:cubicBezTo>
                    <a:pt x="8241" y="10657"/>
                    <a:pt x="7104" y="11809"/>
                    <a:pt x="5683" y="12961"/>
                  </a:cubicBezTo>
                  <a:cubicBezTo>
                    <a:pt x="4262" y="14113"/>
                    <a:pt x="2557" y="15265"/>
                    <a:pt x="1420" y="16561"/>
                  </a:cubicBezTo>
                  <a:cubicBezTo>
                    <a:pt x="283" y="17857"/>
                    <a:pt x="-285" y="19297"/>
                    <a:pt x="141" y="20161"/>
                  </a:cubicBezTo>
                  <a:cubicBezTo>
                    <a:pt x="568" y="21025"/>
                    <a:pt x="1989" y="21313"/>
                    <a:pt x="5683" y="21313"/>
                  </a:cubicBezTo>
                  <a:cubicBezTo>
                    <a:pt x="9378" y="21313"/>
                    <a:pt x="15347" y="21025"/>
                    <a:pt x="21315" y="207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1366757" y="4411688"/>
              <a:ext cx="165101" cy="118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4274"/>
                  </a:moveTo>
                  <a:cubicBezTo>
                    <a:pt x="831" y="2759"/>
                    <a:pt x="1662" y="1243"/>
                    <a:pt x="3185" y="485"/>
                  </a:cubicBezTo>
                  <a:cubicBezTo>
                    <a:pt x="4708" y="-273"/>
                    <a:pt x="6923" y="-273"/>
                    <a:pt x="8585" y="1432"/>
                  </a:cubicBezTo>
                  <a:cubicBezTo>
                    <a:pt x="10246" y="3138"/>
                    <a:pt x="11354" y="6548"/>
                    <a:pt x="10800" y="9580"/>
                  </a:cubicBezTo>
                  <a:cubicBezTo>
                    <a:pt x="10246" y="12611"/>
                    <a:pt x="8031" y="15264"/>
                    <a:pt x="6369" y="17159"/>
                  </a:cubicBezTo>
                  <a:cubicBezTo>
                    <a:pt x="4708" y="19053"/>
                    <a:pt x="3600" y="20190"/>
                    <a:pt x="3738" y="20759"/>
                  </a:cubicBezTo>
                  <a:cubicBezTo>
                    <a:pt x="3877" y="21327"/>
                    <a:pt x="5262" y="21327"/>
                    <a:pt x="8446" y="21138"/>
                  </a:cubicBezTo>
                  <a:cubicBezTo>
                    <a:pt x="11631" y="20948"/>
                    <a:pt x="16615" y="20569"/>
                    <a:pt x="21600" y="201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842995" y="4445732"/>
              <a:ext cx="423529" cy="41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12" fill="norm" stroke="1" extrusionOk="0">
                  <a:moveTo>
                    <a:pt x="7532" y="2094"/>
                  </a:moveTo>
                  <a:cubicBezTo>
                    <a:pt x="8821" y="1767"/>
                    <a:pt x="10111" y="1439"/>
                    <a:pt x="11938" y="1167"/>
                  </a:cubicBezTo>
                  <a:cubicBezTo>
                    <a:pt x="13765" y="894"/>
                    <a:pt x="16129" y="676"/>
                    <a:pt x="17580" y="512"/>
                  </a:cubicBezTo>
                  <a:cubicBezTo>
                    <a:pt x="19030" y="348"/>
                    <a:pt x="19568" y="239"/>
                    <a:pt x="20105" y="185"/>
                  </a:cubicBezTo>
                  <a:cubicBezTo>
                    <a:pt x="20642" y="130"/>
                    <a:pt x="21180" y="130"/>
                    <a:pt x="21180" y="76"/>
                  </a:cubicBezTo>
                  <a:cubicBezTo>
                    <a:pt x="21180" y="21"/>
                    <a:pt x="20642" y="-88"/>
                    <a:pt x="18762" y="130"/>
                  </a:cubicBezTo>
                  <a:cubicBezTo>
                    <a:pt x="16881" y="348"/>
                    <a:pt x="13657" y="894"/>
                    <a:pt x="11454" y="1330"/>
                  </a:cubicBezTo>
                  <a:cubicBezTo>
                    <a:pt x="9251" y="1767"/>
                    <a:pt x="8069" y="2094"/>
                    <a:pt x="7209" y="2257"/>
                  </a:cubicBezTo>
                  <a:cubicBezTo>
                    <a:pt x="6350" y="2421"/>
                    <a:pt x="5812" y="2421"/>
                    <a:pt x="5329" y="2585"/>
                  </a:cubicBezTo>
                  <a:cubicBezTo>
                    <a:pt x="4845" y="2748"/>
                    <a:pt x="4415" y="3076"/>
                    <a:pt x="4523" y="3239"/>
                  </a:cubicBezTo>
                  <a:cubicBezTo>
                    <a:pt x="4630" y="3403"/>
                    <a:pt x="5275" y="3403"/>
                    <a:pt x="7209" y="3021"/>
                  </a:cubicBezTo>
                  <a:cubicBezTo>
                    <a:pt x="9144" y="2639"/>
                    <a:pt x="12368" y="1876"/>
                    <a:pt x="14302" y="1439"/>
                  </a:cubicBezTo>
                  <a:cubicBezTo>
                    <a:pt x="16236" y="1003"/>
                    <a:pt x="16881" y="894"/>
                    <a:pt x="17580" y="730"/>
                  </a:cubicBezTo>
                  <a:cubicBezTo>
                    <a:pt x="18278" y="567"/>
                    <a:pt x="19030" y="348"/>
                    <a:pt x="18977" y="403"/>
                  </a:cubicBezTo>
                  <a:cubicBezTo>
                    <a:pt x="18923" y="457"/>
                    <a:pt x="18063" y="785"/>
                    <a:pt x="16398" y="1112"/>
                  </a:cubicBezTo>
                  <a:cubicBezTo>
                    <a:pt x="14732" y="1439"/>
                    <a:pt x="12260" y="1767"/>
                    <a:pt x="10756" y="1985"/>
                  </a:cubicBezTo>
                  <a:cubicBezTo>
                    <a:pt x="9251" y="2203"/>
                    <a:pt x="8714" y="2312"/>
                    <a:pt x="8177" y="2367"/>
                  </a:cubicBezTo>
                  <a:cubicBezTo>
                    <a:pt x="7639" y="2421"/>
                    <a:pt x="7102" y="2421"/>
                    <a:pt x="6726" y="2857"/>
                  </a:cubicBezTo>
                  <a:cubicBezTo>
                    <a:pt x="6350" y="3294"/>
                    <a:pt x="6135" y="4167"/>
                    <a:pt x="5759" y="6239"/>
                  </a:cubicBezTo>
                  <a:cubicBezTo>
                    <a:pt x="5383" y="8312"/>
                    <a:pt x="4845" y="11585"/>
                    <a:pt x="4469" y="13985"/>
                  </a:cubicBezTo>
                  <a:cubicBezTo>
                    <a:pt x="4093" y="16385"/>
                    <a:pt x="3878" y="17912"/>
                    <a:pt x="3771" y="18948"/>
                  </a:cubicBezTo>
                  <a:cubicBezTo>
                    <a:pt x="3663" y="19985"/>
                    <a:pt x="3663" y="20530"/>
                    <a:pt x="3717" y="20530"/>
                  </a:cubicBezTo>
                  <a:cubicBezTo>
                    <a:pt x="3771" y="20530"/>
                    <a:pt x="3878" y="19985"/>
                    <a:pt x="4093" y="18348"/>
                  </a:cubicBezTo>
                  <a:cubicBezTo>
                    <a:pt x="4308" y="16712"/>
                    <a:pt x="4630" y="13985"/>
                    <a:pt x="4792" y="11476"/>
                  </a:cubicBezTo>
                  <a:cubicBezTo>
                    <a:pt x="4953" y="8967"/>
                    <a:pt x="4953" y="6676"/>
                    <a:pt x="4953" y="5257"/>
                  </a:cubicBezTo>
                  <a:cubicBezTo>
                    <a:pt x="4953" y="3839"/>
                    <a:pt x="4953" y="3294"/>
                    <a:pt x="4899" y="3348"/>
                  </a:cubicBezTo>
                  <a:cubicBezTo>
                    <a:pt x="4845" y="3403"/>
                    <a:pt x="4738" y="4057"/>
                    <a:pt x="4845" y="5857"/>
                  </a:cubicBezTo>
                  <a:cubicBezTo>
                    <a:pt x="4953" y="7657"/>
                    <a:pt x="5275" y="10603"/>
                    <a:pt x="5490" y="13221"/>
                  </a:cubicBezTo>
                  <a:cubicBezTo>
                    <a:pt x="5705" y="15839"/>
                    <a:pt x="5812" y="18130"/>
                    <a:pt x="5759" y="19548"/>
                  </a:cubicBezTo>
                  <a:cubicBezTo>
                    <a:pt x="5705" y="20967"/>
                    <a:pt x="5490" y="21512"/>
                    <a:pt x="5436" y="21512"/>
                  </a:cubicBezTo>
                  <a:cubicBezTo>
                    <a:pt x="5383" y="21512"/>
                    <a:pt x="5490" y="20967"/>
                    <a:pt x="6403" y="20476"/>
                  </a:cubicBezTo>
                  <a:cubicBezTo>
                    <a:pt x="7317" y="19985"/>
                    <a:pt x="9036" y="19548"/>
                    <a:pt x="11508" y="19330"/>
                  </a:cubicBezTo>
                  <a:cubicBezTo>
                    <a:pt x="13980" y="19112"/>
                    <a:pt x="17203" y="19112"/>
                    <a:pt x="19084" y="19221"/>
                  </a:cubicBezTo>
                  <a:cubicBezTo>
                    <a:pt x="20965" y="19330"/>
                    <a:pt x="21502" y="19548"/>
                    <a:pt x="21502" y="19657"/>
                  </a:cubicBezTo>
                  <a:cubicBezTo>
                    <a:pt x="21502" y="19767"/>
                    <a:pt x="20965" y="19767"/>
                    <a:pt x="18923" y="19712"/>
                  </a:cubicBezTo>
                  <a:cubicBezTo>
                    <a:pt x="16881" y="19657"/>
                    <a:pt x="13335" y="19548"/>
                    <a:pt x="10272" y="19494"/>
                  </a:cubicBezTo>
                  <a:cubicBezTo>
                    <a:pt x="7209" y="19439"/>
                    <a:pt x="4630" y="19439"/>
                    <a:pt x="2857" y="19494"/>
                  </a:cubicBezTo>
                  <a:cubicBezTo>
                    <a:pt x="1084" y="19548"/>
                    <a:pt x="117" y="19657"/>
                    <a:pt x="9" y="19821"/>
                  </a:cubicBezTo>
                  <a:cubicBezTo>
                    <a:pt x="-98" y="19985"/>
                    <a:pt x="654" y="20203"/>
                    <a:pt x="3072" y="20367"/>
                  </a:cubicBezTo>
                  <a:cubicBezTo>
                    <a:pt x="5490" y="20530"/>
                    <a:pt x="9574" y="20639"/>
                    <a:pt x="12475" y="20748"/>
                  </a:cubicBezTo>
                  <a:cubicBezTo>
                    <a:pt x="15377" y="20857"/>
                    <a:pt x="17096" y="20967"/>
                    <a:pt x="18815" y="21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7598889" y="4455143"/>
              <a:ext cx="421419" cy="50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87" fill="norm" stroke="1" extrusionOk="0">
                  <a:moveTo>
                    <a:pt x="1414" y="1338"/>
                  </a:moveTo>
                  <a:cubicBezTo>
                    <a:pt x="2494" y="1066"/>
                    <a:pt x="3574" y="794"/>
                    <a:pt x="6058" y="567"/>
                  </a:cubicBezTo>
                  <a:cubicBezTo>
                    <a:pt x="8542" y="340"/>
                    <a:pt x="12430" y="159"/>
                    <a:pt x="14644" y="68"/>
                  </a:cubicBezTo>
                  <a:cubicBezTo>
                    <a:pt x="16858" y="-23"/>
                    <a:pt x="17398" y="-23"/>
                    <a:pt x="17344" y="68"/>
                  </a:cubicBezTo>
                  <a:cubicBezTo>
                    <a:pt x="17290" y="159"/>
                    <a:pt x="16642" y="340"/>
                    <a:pt x="14536" y="476"/>
                  </a:cubicBezTo>
                  <a:cubicBezTo>
                    <a:pt x="12430" y="612"/>
                    <a:pt x="8866" y="703"/>
                    <a:pt x="6436" y="839"/>
                  </a:cubicBezTo>
                  <a:cubicBezTo>
                    <a:pt x="4006" y="975"/>
                    <a:pt x="2710" y="1157"/>
                    <a:pt x="1684" y="1384"/>
                  </a:cubicBezTo>
                  <a:cubicBezTo>
                    <a:pt x="658" y="1611"/>
                    <a:pt x="-98" y="1883"/>
                    <a:pt x="10" y="2110"/>
                  </a:cubicBezTo>
                  <a:cubicBezTo>
                    <a:pt x="118" y="2337"/>
                    <a:pt x="1090" y="2518"/>
                    <a:pt x="3412" y="2564"/>
                  </a:cubicBezTo>
                  <a:cubicBezTo>
                    <a:pt x="5734" y="2609"/>
                    <a:pt x="9406" y="2518"/>
                    <a:pt x="12214" y="2382"/>
                  </a:cubicBezTo>
                  <a:cubicBezTo>
                    <a:pt x="15022" y="2246"/>
                    <a:pt x="16966" y="2064"/>
                    <a:pt x="18154" y="1838"/>
                  </a:cubicBezTo>
                  <a:cubicBezTo>
                    <a:pt x="19342" y="1611"/>
                    <a:pt x="19774" y="1338"/>
                    <a:pt x="19612" y="1384"/>
                  </a:cubicBezTo>
                  <a:cubicBezTo>
                    <a:pt x="19450" y="1429"/>
                    <a:pt x="18694" y="1792"/>
                    <a:pt x="18100" y="2564"/>
                  </a:cubicBezTo>
                  <a:cubicBezTo>
                    <a:pt x="17506" y="3335"/>
                    <a:pt x="17074" y="4515"/>
                    <a:pt x="17020" y="6466"/>
                  </a:cubicBezTo>
                  <a:cubicBezTo>
                    <a:pt x="16966" y="8417"/>
                    <a:pt x="17290" y="11140"/>
                    <a:pt x="17344" y="13500"/>
                  </a:cubicBezTo>
                  <a:cubicBezTo>
                    <a:pt x="17398" y="15859"/>
                    <a:pt x="17182" y="17856"/>
                    <a:pt x="16966" y="19217"/>
                  </a:cubicBezTo>
                  <a:cubicBezTo>
                    <a:pt x="16750" y="20579"/>
                    <a:pt x="16534" y="21305"/>
                    <a:pt x="16426" y="21441"/>
                  </a:cubicBezTo>
                  <a:cubicBezTo>
                    <a:pt x="16318" y="21577"/>
                    <a:pt x="16318" y="21123"/>
                    <a:pt x="15994" y="20896"/>
                  </a:cubicBezTo>
                  <a:cubicBezTo>
                    <a:pt x="15670" y="20669"/>
                    <a:pt x="15022" y="20669"/>
                    <a:pt x="13942" y="20715"/>
                  </a:cubicBezTo>
                  <a:cubicBezTo>
                    <a:pt x="12862" y="20760"/>
                    <a:pt x="11350" y="20851"/>
                    <a:pt x="12052" y="20851"/>
                  </a:cubicBezTo>
                  <a:cubicBezTo>
                    <a:pt x="12754" y="20851"/>
                    <a:pt x="15670" y="20760"/>
                    <a:pt x="17614" y="20851"/>
                  </a:cubicBezTo>
                  <a:cubicBezTo>
                    <a:pt x="19558" y="20942"/>
                    <a:pt x="20530" y="21214"/>
                    <a:pt x="21502" y="21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384929" y="3956321"/>
              <a:ext cx="186136" cy="128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8" fill="norm" stroke="1" extrusionOk="0">
                  <a:moveTo>
                    <a:pt x="19994" y="1217"/>
                  </a:moveTo>
                  <a:cubicBezTo>
                    <a:pt x="19751" y="1040"/>
                    <a:pt x="19508" y="863"/>
                    <a:pt x="19023" y="686"/>
                  </a:cubicBezTo>
                  <a:cubicBezTo>
                    <a:pt x="18538" y="510"/>
                    <a:pt x="17810" y="333"/>
                    <a:pt x="17931" y="191"/>
                  </a:cubicBezTo>
                  <a:cubicBezTo>
                    <a:pt x="18052" y="50"/>
                    <a:pt x="19023" y="-56"/>
                    <a:pt x="19872" y="32"/>
                  </a:cubicBezTo>
                  <a:cubicBezTo>
                    <a:pt x="20722" y="121"/>
                    <a:pt x="21450" y="404"/>
                    <a:pt x="21329" y="1128"/>
                  </a:cubicBezTo>
                  <a:cubicBezTo>
                    <a:pt x="21207" y="1853"/>
                    <a:pt x="20237" y="3020"/>
                    <a:pt x="18538" y="4239"/>
                  </a:cubicBezTo>
                  <a:cubicBezTo>
                    <a:pt x="16839" y="5459"/>
                    <a:pt x="14412" y="6732"/>
                    <a:pt x="12228" y="8040"/>
                  </a:cubicBezTo>
                  <a:cubicBezTo>
                    <a:pt x="10043" y="9348"/>
                    <a:pt x="8102" y="10691"/>
                    <a:pt x="6646" y="11946"/>
                  </a:cubicBezTo>
                  <a:cubicBezTo>
                    <a:pt x="5189" y="13201"/>
                    <a:pt x="4219" y="14368"/>
                    <a:pt x="3248" y="15499"/>
                  </a:cubicBezTo>
                  <a:cubicBezTo>
                    <a:pt x="2277" y="16630"/>
                    <a:pt x="1306" y="17726"/>
                    <a:pt x="699" y="18663"/>
                  </a:cubicBezTo>
                  <a:cubicBezTo>
                    <a:pt x="93" y="19600"/>
                    <a:pt x="-150" y="20377"/>
                    <a:pt x="93" y="20837"/>
                  </a:cubicBezTo>
                  <a:cubicBezTo>
                    <a:pt x="335" y="21297"/>
                    <a:pt x="1063" y="21438"/>
                    <a:pt x="2641" y="21491"/>
                  </a:cubicBezTo>
                  <a:cubicBezTo>
                    <a:pt x="4219" y="21544"/>
                    <a:pt x="6646" y="21509"/>
                    <a:pt x="9072" y="214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773653" y="4924877"/>
              <a:ext cx="463433" cy="8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10" fill="norm" stroke="1" extrusionOk="0">
                  <a:moveTo>
                    <a:pt x="2288" y="12554"/>
                  </a:moveTo>
                  <a:cubicBezTo>
                    <a:pt x="1800" y="11500"/>
                    <a:pt x="1311" y="10447"/>
                    <a:pt x="1311" y="9656"/>
                  </a:cubicBezTo>
                  <a:cubicBezTo>
                    <a:pt x="1311" y="8866"/>
                    <a:pt x="1800" y="8339"/>
                    <a:pt x="3706" y="7286"/>
                  </a:cubicBezTo>
                  <a:cubicBezTo>
                    <a:pt x="5612" y="6232"/>
                    <a:pt x="8935" y="4651"/>
                    <a:pt x="11916" y="3334"/>
                  </a:cubicBezTo>
                  <a:cubicBezTo>
                    <a:pt x="14897" y="2017"/>
                    <a:pt x="17535" y="964"/>
                    <a:pt x="19148" y="437"/>
                  </a:cubicBezTo>
                  <a:cubicBezTo>
                    <a:pt x="20761" y="-90"/>
                    <a:pt x="21347" y="-90"/>
                    <a:pt x="21396" y="173"/>
                  </a:cubicBezTo>
                  <a:cubicBezTo>
                    <a:pt x="21445" y="437"/>
                    <a:pt x="20956" y="964"/>
                    <a:pt x="19002" y="2281"/>
                  </a:cubicBezTo>
                  <a:cubicBezTo>
                    <a:pt x="17047" y="3598"/>
                    <a:pt x="13626" y="5705"/>
                    <a:pt x="10352" y="7286"/>
                  </a:cubicBezTo>
                  <a:cubicBezTo>
                    <a:pt x="7078" y="8866"/>
                    <a:pt x="3950" y="9920"/>
                    <a:pt x="2142" y="10710"/>
                  </a:cubicBezTo>
                  <a:cubicBezTo>
                    <a:pt x="334" y="11500"/>
                    <a:pt x="-155" y="12027"/>
                    <a:pt x="40" y="12290"/>
                  </a:cubicBezTo>
                  <a:cubicBezTo>
                    <a:pt x="236" y="12554"/>
                    <a:pt x="1116" y="12554"/>
                    <a:pt x="3412" y="11764"/>
                  </a:cubicBezTo>
                  <a:cubicBezTo>
                    <a:pt x="5709" y="10973"/>
                    <a:pt x="9423" y="9393"/>
                    <a:pt x="12062" y="8339"/>
                  </a:cubicBezTo>
                  <a:cubicBezTo>
                    <a:pt x="14701" y="7286"/>
                    <a:pt x="16265" y="6759"/>
                    <a:pt x="17291" y="6759"/>
                  </a:cubicBezTo>
                  <a:cubicBezTo>
                    <a:pt x="18317" y="6759"/>
                    <a:pt x="18806" y="7286"/>
                    <a:pt x="18806" y="8076"/>
                  </a:cubicBezTo>
                  <a:cubicBezTo>
                    <a:pt x="18806" y="8866"/>
                    <a:pt x="18317" y="9920"/>
                    <a:pt x="16509" y="12027"/>
                  </a:cubicBezTo>
                  <a:cubicBezTo>
                    <a:pt x="14701" y="14134"/>
                    <a:pt x="11574" y="17295"/>
                    <a:pt x="9668" y="18876"/>
                  </a:cubicBezTo>
                  <a:cubicBezTo>
                    <a:pt x="7762" y="20456"/>
                    <a:pt x="7078" y="20456"/>
                    <a:pt x="6296" y="20720"/>
                  </a:cubicBezTo>
                  <a:cubicBezTo>
                    <a:pt x="5514" y="20983"/>
                    <a:pt x="4634" y="21510"/>
                    <a:pt x="4488" y="21510"/>
                  </a:cubicBezTo>
                  <a:cubicBezTo>
                    <a:pt x="4341" y="21510"/>
                    <a:pt x="4927" y="20983"/>
                    <a:pt x="7175" y="20720"/>
                  </a:cubicBezTo>
                  <a:cubicBezTo>
                    <a:pt x="9423" y="20456"/>
                    <a:pt x="13333" y="20456"/>
                    <a:pt x="17242" y="204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0" y="1375809"/>
              <a:ext cx="3132025" cy="196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577" fill="norm" stroke="1" extrusionOk="0">
                  <a:moveTo>
                    <a:pt x="12761" y="2080"/>
                  </a:moveTo>
                  <a:cubicBezTo>
                    <a:pt x="12732" y="1848"/>
                    <a:pt x="12702" y="1616"/>
                    <a:pt x="12695" y="1442"/>
                  </a:cubicBezTo>
                  <a:cubicBezTo>
                    <a:pt x="12688" y="1267"/>
                    <a:pt x="12702" y="1151"/>
                    <a:pt x="12688" y="1047"/>
                  </a:cubicBezTo>
                  <a:cubicBezTo>
                    <a:pt x="12673" y="942"/>
                    <a:pt x="12630" y="849"/>
                    <a:pt x="12448" y="698"/>
                  </a:cubicBezTo>
                  <a:cubicBezTo>
                    <a:pt x="12265" y="547"/>
                    <a:pt x="11945" y="338"/>
                    <a:pt x="11494" y="199"/>
                  </a:cubicBezTo>
                  <a:cubicBezTo>
                    <a:pt x="11042" y="60"/>
                    <a:pt x="10459" y="-10"/>
                    <a:pt x="9891" y="2"/>
                  </a:cubicBezTo>
                  <a:cubicBezTo>
                    <a:pt x="9323" y="13"/>
                    <a:pt x="8770" y="106"/>
                    <a:pt x="8260" y="269"/>
                  </a:cubicBezTo>
                  <a:cubicBezTo>
                    <a:pt x="7750" y="431"/>
                    <a:pt x="7284" y="664"/>
                    <a:pt x="6804" y="989"/>
                  </a:cubicBezTo>
                  <a:cubicBezTo>
                    <a:pt x="6323" y="1314"/>
                    <a:pt x="5828" y="1732"/>
                    <a:pt x="5354" y="2185"/>
                  </a:cubicBezTo>
                  <a:cubicBezTo>
                    <a:pt x="4881" y="2638"/>
                    <a:pt x="4429" y="3125"/>
                    <a:pt x="4051" y="3613"/>
                  </a:cubicBezTo>
                  <a:cubicBezTo>
                    <a:pt x="3672" y="4101"/>
                    <a:pt x="3366" y="4589"/>
                    <a:pt x="3060" y="5111"/>
                  </a:cubicBezTo>
                  <a:cubicBezTo>
                    <a:pt x="2754" y="5634"/>
                    <a:pt x="2449" y="6191"/>
                    <a:pt x="2165" y="6853"/>
                  </a:cubicBezTo>
                  <a:cubicBezTo>
                    <a:pt x="1881" y="7515"/>
                    <a:pt x="1618" y="8282"/>
                    <a:pt x="1385" y="9048"/>
                  </a:cubicBezTo>
                  <a:cubicBezTo>
                    <a:pt x="1152" y="9815"/>
                    <a:pt x="948" y="10581"/>
                    <a:pt x="817" y="11289"/>
                  </a:cubicBezTo>
                  <a:cubicBezTo>
                    <a:pt x="686" y="11998"/>
                    <a:pt x="628" y="12648"/>
                    <a:pt x="657" y="13287"/>
                  </a:cubicBezTo>
                  <a:cubicBezTo>
                    <a:pt x="686" y="13925"/>
                    <a:pt x="803" y="14553"/>
                    <a:pt x="985" y="15122"/>
                  </a:cubicBezTo>
                  <a:cubicBezTo>
                    <a:pt x="1167" y="15691"/>
                    <a:pt x="1415" y="16202"/>
                    <a:pt x="1750" y="16701"/>
                  </a:cubicBezTo>
                  <a:cubicBezTo>
                    <a:pt x="2085" y="17200"/>
                    <a:pt x="2507" y="17688"/>
                    <a:pt x="2929" y="18141"/>
                  </a:cubicBezTo>
                  <a:cubicBezTo>
                    <a:pt x="3352" y="18594"/>
                    <a:pt x="3774" y="19012"/>
                    <a:pt x="4240" y="19372"/>
                  </a:cubicBezTo>
                  <a:cubicBezTo>
                    <a:pt x="4706" y="19732"/>
                    <a:pt x="5216" y="20034"/>
                    <a:pt x="5740" y="20278"/>
                  </a:cubicBezTo>
                  <a:cubicBezTo>
                    <a:pt x="6265" y="20522"/>
                    <a:pt x="6804" y="20707"/>
                    <a:pt x="7292" y="20858"/>
                  </a:cubicBezTo>
                  <a:cubicBezTo>
                    <a:pt x="7779" y="21009"/>
                    <a:pt x="8216" y="21125"/>
                    <a:pt x="8712" y="21242"/>
                  </a:cubicBezTo>
                  <a:cubicBezTo>
                    <a:pt x="9207" y="21358"/>
                    <a:pt x="9760" y="21474"/>
                    <a:pt x="10321" y="21532"/>
                  </a:cubicBezTo>
                  <a:cubicBezTo>
                    <a:pt x="10882" y="21590"/>
                    <a:pt x="11450" y="21590"/>
                    <a:pt x="12011" y="21544"/>
                  </a:cubicBezTo>
                  <a:cubicBezTo>
                    <a:pt x="12571" y="21497"/>
                    <a:pt x="13125" y="21404"/>
                    <a:pt x="13686" y="21253"/>
                  </a:cubicBezTo>
                  <a:cubicBezTo>
                    <a:pt x="14246" y="21102"/>
                    <a:pt x="14814" y="20893"/>
                    <a:pt x="15361" y="20649"/>
                  </a:cubicBezTo>
                  <a:cubicBezTo>
                    <a:pt x="15907" y="20405"/>
                    <a:pt x="16431" y="20127"/>
                    <a:pt x="16941" y="19767"/>
                  </a:cubicBezTo>
                  <a:cubicBezTo>
                    <a:pt x="17451" y="19407"/>
                    <a:pt x="17946" y="18965"/>
                    <a:pt x="18419" y="18478"/>
                  </a:cubicBezTo>
                  <a:cubicBezTo>
                    <a:pt x="18893" y="17990"/>
                    <a:pt x="19344" y="17456"/>
                    <a:pt x="19686" y="16933"/>
                  </a:cubicBezTo>
                  <a:cubicBezTo>
                    <a:pt x="20029" y="16411"/>
                    <a:pt x="20262" y="15900"/>
                    <a:pt x="20466" y="15238"/>
                  </a:cubicBezTo>
                  <a:cubicBezTo>
                    <a:pt x="20670" y="14576"/>
                    <a:pt x="20844" y="13763"/>
                    <a:pt x="20954" y="12973"/>
                  </a:cubicBezTo>
                  <a:cubicBezTo>
                    <a:pt x="21063" y="12184"/>
                    <a:pt x="21106" y="11417"/>
                    <a:pt x="21092" y="10720"/>
                  </a:cubicBezTo>
                  <a:cubicBezTo>
                    <a:pt x="21077" y="10024"/>
                    <a:pt x="21005" y="9396"/>
                    <a:pt x="20881" y="8723"/>
                  </a:cubicBezTo>
                  <a:cubicBezTo>
                    <a:pt x="20757" y="8049"/>
                    <a:pt x="20582" y="7329"/>
                    <a:pt x="20342" y="6621"/>
                  </a:cubicBezTo>
                  <a:cubicBezTo>
                    <a:pt x="20101" y="5913"/>
                    <a:pt x="19796" y="5216"/>
                    <a:pt x="19446" y="4600"/>
                  </a:cubicBezTo>
                  <a:cubicBezTo>
                    <a:pt x="19097" y="3985"/>
                    <a:pt x="18703" y="3451"/>
                    <a:pt x="18332" y="3021"/>
                  </a:cubicBezTo>
                  <a:cubicBezTo>
                    <a:pt x="17960" y="2591"/>
                    <a:pt x="17611" y="2266"/>
                    <a:pt x="17188" y="1964"/>
                  </a:cubicBezTo>
                  <a:cubicBezTo>
                    <a:pt x="16766" y="1662"/>
                    <a:pt x="16271" y="1384"/>
                    <a:pt x="15776" y="1175"/>
                  </a:cubicBezTo>
                  <a:cubicBezTo>
                    <a:pt x="15280" y="965"/>
                    <a:pt x="14785" y="826"/>
                    <a:pt x="14268" y="722"/>
                  </a:cubicBezTo>
                  <a:cubicBezTo>
                    <a:pt x="13751" y="617"/>
                    <a:pt x="13212" y="547"/>
                    <a:pt x="12651" y="501"/>
                  </a:cubicBezTo>
                  <a:cubicBezTo>
                    <a:pt x="12091" y="455"/>
                    <a:pt x="11508" y="431"/>
                    <a:pt x="10911" y="466"/>
                  </a:cubicBezTo>
                  <a:cubicBezTo>
                    <a:pt x="10314" y="501"/>
                    <a:pt x="9702" y="594"/>
                    <a:pt x="9134" y="733"/>
                  </a:cubicBezTo>
                  <a:cubicBezTo>
                    <a:pt x="8566" y="873"/>
                    <a:pt x="8042" y="1058"/>
                    <a:pt x="7517" y="1279"/>
                  </a:cubicBezTo>
                  <a:cubicBezTo>
                    <a:pt x="6993" y="1500"/>
                    <a:pt x="6469" y="1755"/>
                    <a:pt x="5952" y="2034"/>
                  </a:cubicBezTo>
                  <a:cubicBezTo>
                    <a:pt x="5434" y="2313"/>
                    <a:pt x="4925" y="2615"/>
                    <a:pt x="4451" y="2975"/>
                  </a:cubicBezTo>
                  <a:cubicBezTo>
                    <a:pt x="3978" y="3335"/>
                    <a:pt x="3541" y="3753"/>
                    <a:pt x="3097" y="4275"/>
                  </a:cubicBezTo>
                  <a:cubicBezTo>
                    <a:pt x="2653" y="4798"/>
                    <a:pt x="2201" y="5425"/>
                    <a:pt x="1800" y="6087"/>
                  </a:cubicBezTo>
                  <a:cubicBezTo>
                    <a:pt x="1400" y="6749"/>
                    <a:pt x="1050" y="7445"/>
                    <a:pt x="766" y="8131"/>
                  </a:cubicBezTo>
                  <a:cubicBezTo>
                    <a:pt x="482" y="8816"/>
                    <a:pt x="264" y="9489"/>
                    <a:pt x="133" y="10151"/>
                  </a:cubicBezTo>
                  <a:cubicBezTo>
                    <a:pt x="2" y="10813"/>
                    <a:pt x="-42" y="11464"/>
                    <a:pt x="45" y="12137"/>
                  </a:cubicBezTo>
                  <a:cubicBezTo>
                    <a:pt x="133" y="12811"/>
                    <a:pt x="351" y="13507"/>
                    <a:pt x="657" y="14123"/>
                  </a:cubicBezTo>
                  <a:cubicBezTo>
                    <a:pt x="963" y="14738"/>
                    <a:pt x="1356" y="15273"/>
                    <a:pt x="1764" y="15749"/>
                  </a:cubicBezTo>
                  <a:cubicBezTo>
                    <a:pt x="2172" y="16225"/>
                    <a:pt x="2594" y="16643"/>
                    <a:pt x="3060" y="17003"/>
                  </a:cubicBezTo>
                  <a:cubicBezTo>
                    <a:pt x="3526" y="17363"/>
                    <a:pt x="4036" y="17665"/>
                    <a:pt x="4582" y="17955"/>
                  </a:cubicBezTo>
                  <a:cubicBezTo>
                    <a:pt x="5129" y="18245"/>
                    <a:pt x="5711" y="18524"/>
                    <a:pt x="6265" y="18756"/>
                  </a:cubicBezTo>
                  <a:cubicBezTo>
                    <a:pt x="6818" y="18989"/>
                    <a:pt x="7342" y="19175"/>
                    <a:pt x="7881" y="19349"/>
                  </a:cubicBezTo>
                  <a:cubicBezTo>
                    <a:pt x="8420" y="19523"/>
                    <a:pt x="8974" y="19685"/>
                    <a:pt x="9549" y="19813"/>
                  </a:cubicBezTo>
                  <a:cubicBezTo>
                    <a:pt x="10124" y="19941"/>
                    <a:pt x="10722" y="20034"/>
                    <a:pt x="11268" y="20080"/>
                  </a:cubicBezTo>
                  <a:cubicBezTo>
                    <a:pt x="11814" y="20127"/>
                    <a:pt x="12309" y="20127"/>
                    <a:pt x="12790" y="20080"/>
                  </a:cubicBezTo>
                  <a:cubicBezTo>
                    <a:pt x="13270" y="20034"/>
                    <a:pt x="13737" y="19941"/>
                    <a:pt x="14275" y="19790"/>
                  </a:cubicBezTo>
                  <a:cubicBezTo>
                    <a:pt x="14814" y="19639"/>
                    <a:pt x="15426" y="19430"/>
                    <a:pt x="15994" y="19186"/>
                  </a:cubicBezTo>
                  <a:cubicBezTo>
                    <a:pt x="16562" y="18942"/>
                    <a:pt x="17087" y="18664"/>
                    <a:pt x="17574" y="18362"/>
                  </a:cubicBezTo>
                  <a:cubicBezTo>
                    <a:pt x="18062" y="18060"/>
                    <a:pt x="18514" y="17735"/>
                    <a:pt x="18965" y="17282"/>
                  </a:cubicBezTo>
                  <a:cubicBezTo>
                    <a:pt x="19417" y="16829"/>
                    <a:pt x="19868" y="16248"/>
                    <a:pt x="20240" y="15540"/>
                  </a:cubicBezTo>
                  <a:cubicBezTo>
                    <a:pt x="20611" y="14831"/>
                    <a:pt x="20903" y="13995"/>
                    <a:pt x="21099" y="13217"/>
                  </a:cubicBezTo>
                  <a:cubicBezTo>
                    <a:pt x="21296" y="12439"/>
                    <a:pt x="21398" y="11719"/>
                    <a:pt x="21463" y="10918"/>
                  </a:cubicBezTo>
                  <a:cubicBezTo>
                    <a:pt x="21529" y="10116"/>
                    <a:pt x="21558" y="9234"/>
                    <a:pt x="21551" y="8375"/>
                  </a:cubicBezTo>
                  <a:cubicBezTo>
                    <a:pt x="21543" y="7515"/>
                    <a:pt x="21500" y="6679"/>
                    <a:pt x="21398" y="5901"/>
                  </a:cubicBezTo>
                  <a:cubicBezTo>
                    <a:pt x="21296" y="5123"/>
                    <a:pt x="21136" y="4403"/>
                    <a:pt x="20903" y="3764"/>
                  </a:cubicBezTo>
                  <a:cubicBezTo>
                    <a:pt x="20670" y="3125"/>
                    <a:pt x="20364" y="2568"/>
                    <a:pt x="19898" y="2045"/>
                  </a:cubicBezTo>
                  <a:cubicBezTo>
                    <a:pt x="19432" y="1523"/>
                    <a:pt x="18805" y="1035"/>
                    <a:pt x="18193" y="733"/>
                  </a:cubicBezTo>
                  <a:cubicBezTo>
                    <a:pt x="17582" y="431"/>
                    <a:pt x="16985" y="315"/>
                    <a:pt x="16446" y="257"/>
                  </a:cubicBezTo>
                  <a:cubicBezTo>
                    <a:pt x="15907" y="199"/>
                    <a:pt x="15426" y="199"/>
                    <a:pt x="14749" y="327"/>
                  </a:cubicBezTo>
                  <a:cubicBezTo>
                    <a:pt x="14072" y="455"/>
                    <a:pt x="13198" y="710"/>
                    <a:pt x="12324" y="9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777349" y="5095964"/>
              <a:ext cx="1204609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fill="norm" stroke="1" extrusionOk="0">
                  <a:moveTo>
                    <a:pt x="4172" y="21600"/>
                  </a:moveTo>
                  <a:cubicBezTo>
                    <a:pt x="4172" y="18600"/>
                    <a:pt x="4172" y="15600"/>
                    <a:pt x="4191" y="12600"/>
                  </a:cubicBezTo>
                  <a:cubicBezTo>
                    <a:pt x="4210" y="9600"/>
                    <a:pt x="4248" y="6600"/>
                    <a:pt x="4400" y="4800"/>
                  </a:cubicBezTo>
                  <a:cubicBezTo>
                    <a:pt x="4551" y="3000"/>
                    <a:pt x="4817" y="2400"/>
                    <a:pt x="5650" y="1800"/>
                  </a:cubicBezTo>
                  <a:cubicBezTo>
                    <a:pt x="6484" y="1200"/>
                    <a:pt x="7886" y="600"/>
                    <a:pt x="9269" y="600"/>
                  </a:cubicBezTo>
                  <a:cubicBezTo>
                    <a:pt x="10652" y="600"/>
                    <a:pt x="12017" y="1200"/>
                    <a:pt x="13400" y="1800"/>
                  </a:cubicBezTo>
                  <a:cubicBezTo>
                    <a:pt x="14783" y="2400"/>
                    <a:pt x="16185" y="3000"/>
                    <a:pt x="17398" y="3300"/>
                  </a:cubicBezTo>
                  <a:cubicBezTo>
                    <a:pt x="18610" y="3600"/>
                    <a:pt x="19633" y="3600"/>
                    <a:pt x="20372" y="3000"/>
                  </a:cubicBezTo>
                  <a:cubicBezTo>
                    <a:pt x="21111" y="2400"/>
                    <a:pt x="21566" y="1200"/>
                    <a:pt x="21566" y="600"/>
                  </a:cubicBezTo>
                  <a:cubicBezTo>
                    <a:pt x="21566" y="0"/>
                    <a:pt x="21111" y="0"/>
                    <a:pt x="20164" y="0"/>
                  </a:cubicBezTo>
                  <a:cubicBezTo>
                    <a:pt x="19217" y="0"/>
                    <a:pt x="17777" y="0"/>
                    <a:pt x="16374" y="300"/>
                  </a:cubicBezTo>
                  <a:cubicBezTo>
                    <a:pt x="14972" y="600"/>
                    <a:pt x="13608" y="1200"/>
                    <a:pt x="12206" y="1500"/>
                  </a:cubicBezTo>
                  <a:cubicBezTo>
                    <a:pt x="10804" y="1800"/>
                    <a:pt x="9364" y="1800"/>
                    <a:pt x="7867" y="1800"/>
                  </a:cubicBezTo>
                  <a:cubicBezTo>
                    <a:pt x="6370" y="1800"/>
                    <a:pt x="4817" y="1800"/>
                    <a:pt x="3566" y="1800"/>
                  </a:cubicBezTo>
                  <a:cubicBezTo>
                    <a:pt x="2315" y="1800"/>
                    <a:pt x="1368" y="1800"/>
                    <a:pt x="781" y="1800"/>
                  </a:cubicBezTo>
                  <a:cubicBezTo>
                    <a:pt x="193" y="1800"/>
                    <a:pt x="-34" y="1800"/>
                    <a:pt x="4" y="2100"/>
                  </a:cubicBezTo>
                  <a:cubicBezTo>
                    <a:pt x="42" y="2400"/>
                    <a:pt x="345" y="3000"/>
                    <a:pt x="1179" y="3900"/>
                  </a:cubicBezTo>
                  <a:cubicBezTo>
                    <a:pt x="2012" y="4800"/>
                    <a:pt x="3377" y="6000"/>
                    <a:pt x="4835" y="6900"/>
                  </a:cubicBezTo>
                  <a:cubicBezTo>
                    <a:pt x="6294" y="7800"/>
                    <a:pt x="7848" y="8400"/>
                    <a:pt x="9459" y="8700"/>
                  </a:cubicBezTo>
                  <a:cubicBezTo>
                    <a:pt x="11069" y="9000"/>
                    <a:pt x="12737" y="9000"/>
                    <a:pt x="14309" y="9300"/>
                  </a:cubicBezTo>
                  <a:cubicBezTo>
                    <a:pt x="15882" y="9600"/>
                    <a:pt x="17360" y="10200"/>
                    <a:pt x="18250" y="11100"/>
                  </a:cubicBezTo>
                  <a:cubicBezTo>
                    <a:pt x="19141" y="12000"/>
                    <a:pt x="19444" y="13200"/>
                    <a:pt x="19747" y="14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6769177" y="5108664"/>
              <a:ext cx="62045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600" fill="norm" stroke="1" extrusionOk="0">
                  <a:moveTo>
                    <a:pt x="2398" y="14400"/>
                  </a:moveTo>
                  <a:cubicBezTo>
                    <a:pt x="1964" y="14400"/>
                    <a:pt x="1529" y="14400"/>
                    <a:pt x="1021" y="12000"/>
                  </a:cubicBezTo>
                  <a:cubicBezTo>
                    <a:pt x="514" y="9600"/>
                    <a:pt x="-66" y="4800"/>
                    <a:pt x="6" y="2400"/>
                  </a:cubicBezTo>
                  <a:cubicBezTo>
                    <a:pt x="79" y="0"/>
                    <a:pt x="804" y="0"/>
                    <a:pt x="2580" y="0"/>
                  </a:cubicBezTo>
                  <a:cubicBezTo>
                    <a:pt x="4355" y="0"/>
                    <a:pt x="7182" y="0"/>
                    <a:pt x="9937" y="1200"/>
                  </a:cubicBezTo>
                  <a:cubicBezTo>
                    <a:pt x="12691" y="2400"/>
                    <a:pt x="15373" y="4800"/>
                    <a:pt x="17584" y="8400"/>
                  </a:cubicBezTo>
                  <a:cubicBezTo>
                    <a:pt x="19794" y="12000"/>
                    <a:pt x="21534" y="16800"/>
                    <a:pt x="21208" y="19200"/>
                  </a:cubicBezTo>
                  <a:cubicBezTo>
                    <a:pt x="20882" y="21600"/>
                    <a:pt x="18490" y="21600"/>
                    <a:pt x="160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670014" y="5109135"/>
              <a:ext cx="1083594" cy="50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00" fill="norm" stroke="1" extrusionOk="0">
                  <a:moveTo>
                    <a:pt x="6246" y="7900"/>
                  </a:moveTo>
                  <a:cubicBezTo>
                    <a:pt x="4527" y="7900"/>
                    <a:pt x="2807" y="7900"/>
                    <a:pt x="1842" y="7900"/>
                  </a:cubicBezTo>
                  <a:cubicBezTo>
                    <a:pt x="878" y="7900"/>
                    <a:pt x="668" y="7900"/>
                    <a:pt x="416" y="7900"/>
                  </a:cubicBezTo>
                  <a:cubicBezTo>
                    <a:pt x="165" y="7900"/>
                    <a:pt x="-129" y="7900"/>
                    <a:pt x="60" y="7000"/>
                  </a:cubicBezTo>
                  <a:cubicBezTo>
                    <a:pt x="248" y="6100"/>
                    <a:pt x="920" y="4300"/>
                    <a:pt x="2052" y="2950"/>
                  </a:cubicBezTo>
                  <a:cubicBezTo>
                    <a:pt x="3184" y="1600"/>
                    <a:pt x="4778" y="700"/>
                    <a:pt x="6540" y="250"/>
                  </a:cubicBezTo>
                  <a:cubicBezTo>
                    <a:pt x="8301" y="-200"/>
                    <a:pt x="10231" y="-200"/>
                    <a:pt x="12181" y="1600"/>
                  </a:cubicBezTo>
                  <a:cubicBezTo>
                    <a:pt x="14131" y="3400"/>
                    <a:pt x="16102" y="7000"/>
                    <a:pt x="17654" y="10600"/>
                  </a:cubicBezTo>
                  <a:cubicBezTo>
                    <a:pt x="19206" y="14200"/>
                    <a:pt x="20339" y="17800"/>
                    <a:pt x="21471" y="21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186766" y="1781264"/>
              <a:ext cx="3348392" cy="358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97" fill="norm" stroke="1" extrusionOk="0">
                  <a:moveTo>
                    <a:pt x="13603" y="0"/>
                  </a:moveTo>
                  <a:cubicBezTo>
                    <a:pt x="13439" y="13"/>
                    <a:pt x="13275" y="26"/>
                    <a:pt x="13159" y="45"/>
                  </a:cubicBezTo>
                  <a:cubicBezTo>
                    <a:pt x="13043" y="64"/>
                    <a:pt x="12975" y="89"/>
                    <a:pt x="12934" y="134"/>
                  </a:cubicBezTo>
                  <a:cubicBezTo>
                    <a:pt x="12893" y="179"/>
                    <a:pt x="12880" y="243"/>
                    <a:pt x="12873" y="434"/>
                  </a:cubicBezTo>
                  <a:cubicBezTo>
                    <a:pt x="12866" y="626"/>
                    <a:pt x="12866" y="945"/>
                    <a:pt x="12859" y="1328"/>
                  </a:cubicBezTo>
                  <a:cubicBezTo>
                    <a:pt x="12852" y="1711"/>
                    <a:pt x="12839" y="2157"/>
                    <a:pt x="12798" y="2630"/>
                  </a:cubicBezTo>
                  <a:cubicBezTo>
                    <a:pt x="12757" y="3102"/>
                    <a:pt x="12688" y="3600"/>
                    <a:pt x="12627" y="4060"/>
                  </a:cubicBezTo>
                  <a:cubicBezTo>
                    <a:pt x="12566" y="4519"/>
                    <a:pt x="12511" y="4940"/>
                    <a:pt x="12477" y="5426"/>
                  </a:cubicBezTo>
                  <a:cubicBezTo>
                    <a:pt x="12443" y="5911"/>
                    <a:pt x="12429" y="6460"/>
                    <a:pt x="12422" y="6996"/>
                  </a:cubicBezTo>
                  <a:cubicBezTo>
                    <a:pt x="12416" y="7532"/>
                    <a:pt x="12416" y="8055"/>
                    <a:pt x="12381" y="8566"/>
                  </a:cubicBezTo>
                  <a:cubicBezTo>
                    <a:pt x="12347" y="9077"/>
                    <a:pt x="12279" y="9574"/>
                    <a:pt x="12204" y="9951"/>
                  </a:cubicBezTo>
                  <a:cubicBezTo>
                    <a:pt x="12129" y="10328"/>
                    <a:pt x="12047" y="10583"/>
                    <a:pt x="11938" y="10749"/>
                  </a:cubicBezTo>
                  <a:cubicBezTo>
                    <a:pt x="11829" y="10915"/>
                    <a:pt x="11692" y="10991"/>
                    <a:pt x="11413" y="11036"/>
                  </a:cubicBezTo>
                  <a:cubicBezTo>
                    <a:pt x="11133" y="11081"/>
                    <a:pt x="10710" y="11094"/>
                    <a:pt x="10253" y="11126"/>
                  </a:cubicBezTo>
                  <a:cubicBezTo>
                    <a:pt x="9796" y="11157"/>
                    <a:pt x="9305" y="11209"/>
                    <a:pt x="8800" y="11272"/>
                  </a:cubicBezTo>
                  <a:cubicBezTo>
                    <a:pt x="8295" y="11336"/>
                    <a:pt x="7776" y="11413"/>
                    <a:pt x="7237" y="11489"/>
                  </a:cubicBezTo>
                  <a:cubicBezTo>
                    <a:pt x="6698" y="11566"/>
                    <a:pt x="6139" y="11643"/>
                    <a:pt x="5627" y="11719"/>
                  </a:cubicBezTo>
                  <a:cubicBezTo>
                    <a:pt x="5116" y="11796"/>
                    <a:pt x="4652" y="11872"/>
                    <a:pt x="4167" y="11949"/>
                  </a:cubicBezTo>
                  <a:cubicBezTo>
                    <a:pt x="3683" y="12026"/>
                    <a:pt x="3178" y="12102"/>
                    <a:pt x="2659" y="12204"/>
                  </a:cubicBezTo>
                  <a:cubicBezTo>
                    <a:pt x="2141" y="12306"/>
                    <a:pt x="1609" y="12434"/>
                    <a:pt x="1186" y="12574"/>
                  </a:cubicBezTo>
                  <a:cubicBezTo>
                    <a:pt x="763" y="12715"/>
                    <a:pt x="449" y="12868"/>
                    <a:pt x="278" y="13085"/>
                  </a:cubicBezTo>
                  <a:cubicBezTo>
                    <a:pt x="108" y="13302"/>
                    <a:pt x="81" y="13583"/>
                    <a:pt x="81" y="13896"/>
                  </a:cubicBezTo>
                  <a:cubicBezTo>
                    <a:pt x="81" y="14209"/>
                    <a:pt x="108" y="14553"/>
                    <a:pt x="142" y="15000"/>
                  </a:cubicBezTo>
                  <a:cubicBezTo>
                    <a:pt x="176" y="15447"/>
                    <a:pt x="217" y="15996"/>
                    <a:pt x="231" y="16500"/>
                  </a:cubicBezTo>
                  <a:cubicBezTo>
                    <a:pt x="244" y="17004"/>
                    <a:pt x="231" y="17464"/>
                    <a:pt x="190" y="17917"/>
                  </a:cubicBezTo>
                  <a:cubicBezTo>
                    <a:pt x="149" y="18370"/>
                    <a:pt x="81" y="18817"/>
                    <a:pt x="40" y="19187"/>
                  </a:cubicBezTo>
                  <a:cubicBezTo>
                    <a:pt x="-1" y="19557"/>
                    <a:pt x="-15" y="19851"/>
                    <a:pt x="19" y="20055"/>
                  </a:cubicBezTo>
                  <a:cubicBezTo>
                    <a:pt x="53" y="20260"/>
                    <a:pt x="135" y="20374"/>
                    <a:pt x="388" y="20483"/>
                  </a:cubicBezTo>
                  <a:cubicBezTo>
                    <a:pt x="640" y="20591"/>
                    <a:pt x="1063" y="20694"/>
                    <a:pt x="1513" y="20777"/>
                  </a:cubicBezTo>
                  <a:cubicBezTo>
                    <a:pt x="1964" y="20860"/>
                    <a:pt x="2441" y="20923"/>
                    <a:pt x="2925" y="20962"/>
                  </a:cubicBezTo>
                  <a:cubicBezTo>
                    <a:pt x="3410" y="21000"/>
                    <a:pt x="3901" y="21013"/>
                    <a:pt x="4413" y="21026"/>
                  </a:cubicBezTo>
                  <a:cubicBezTo>
                    <a:pt x="4924" y="21038"/>
                    <a:pt x="5457" y="21051"/>
                    <a:pt x="6009" y="21070"/>
                  </a:cubicBezTo>
                  <a:cubicBezTo>
                    <a:pt x="6562" y="21089"/>
                    <a:pt x="7135" y="21115"/>
                    <a:pt x="7647" y="21140"/>
                  </a:cubicBezTo>
                  <a:cubicBezTo>
                    <a:pt x="8158" y="21166"/>
                    <a:pt x="8609" y="21191"/>
                    <a:pt x="9073" y="21223"/>
                  </a:cubicBezTo>
                  <a:cubicBezTo>
                    <a:pt x="9536" y="21255"/>
                    <a:pt x="10014" y="21294"/>
                    <a:pt x="10512" y="21326"/>
                  </a:cubicBezTo>
                  <a:cubicBezTo>
                    <a:pt x="11010" y="21357"/>
                    <a:pt x="11529" y="21383"/>
                    <a:pt x="12040" y="21415"/>
                  </a:cubicBezTo>
                  <a:cubicBezTo>
                    <a:pt x="12552" y="21447"/>
                    <a:pt x="13057" y="21485"/>
                    <a:pt x="13548" y="21511"/>
                  </a:cubicBezTo>
                  <a:cubicBezTo>
                    <a:pt x="14039" y="21536"/>
                    <a:pt x="14517" y="21549"/>
                    <a:pt x="15029" y="21562"/>
                  </a:cubicBezTo>
                  <a:cubicBezTo>
                    <a:pt x="15540" y="21574"/>
                    <a:pt x="16086" y="21587"/>
                    <a:pt x="16611" y="21594"/>
                  </a:cubicBezTo>
                  <a:cubicBezTo>
                    <a:pt x="17137" y="21600"/>
                    <a:pt x="17642" y="21600"/>
                    <a:pt x="18071" y="21562"/>
                  </a:cubicBezTo>
                  <a:cubicBezTo>
                    <a:pt x="18501" y="21523"/>
                    <a:pt x="18856" y="21447"/>
                    <a:pt x="19061" y="21383"/>
                  </a:cubicBezTo>
                  <a:cubicBezTo>
                    <a:pt x="19265" y="21319"/>
                    <a:pt x="19320" y="21268"/>
                    <a:pt x="19354" y="21166"/>
                  </a:cubicBezTo>
                  <a:cubicBezTo>
                    <a:pt x="19388" y="21064"/>
                    <a:pt x="19402" y="20911"/>
                    <a:pt x="19334" y="20681"/>
                  </a:cubicBezTo>
                  <a:cubicBezTo>
                    <a:pt x="19265" y="20451"/>
                    <a:pt x="19115" y="20145"/>
                    <a:pt x="19020" y="19768"/>
                  </a:cubicBezTo>
                  <a:cubicBezTo>
                    <a:pt x="18924" y="19391"/>
                    <a:pt x="18883" y="18945"/>
                    <a:pt x="18876" y="18472"/>
                  </a:cubicBezTo>
                  <a:cubicBezTo>
                    <a:pt x="18870" y="18000"/>
                    <a:pt x="18897" y="17502"/>
                    <a:pt x="18945" y="17004"/>
                  </a:cubicBezTo>
                  <a:cubicBezTo>
                    <a:pt x="18992" y="16506"/>
                    <a:pt x="19061" y="16009"/>
                    <a:pt x="19136" y="15530"/>
                  </a:cubicBezTo>
                  <a:cubicBezTo>
                    <a:pt x="19211" y="15051"/>
                    <a:pt x="19293" y="14591"/>
                    <a:pt x="19388" y="14151"/>
                  </a:cubicBezTo>
                  <a:cubicBezTo>
                    <a:pt x="19484" y="13711"/>
                    <a:pt x="19593" y="13289"/>
                    <a:pt x="19675" y="12843"/>
                  </a:cubicBezTo>
                  <a:cubicBezTo>
                    <a:pt x="19757" y="12396"/>
                    <a:pt x="19811" y="11923"/>
                    <a:pt x="19859" y="11445"/>
                  </a:cubicBezTo>
                  <a:cubicBezTo>
                    <a:pt x="19907" y="10966"/>
                    <a:pt x="19948" y="10481"/>
                    <a:pt x="20002" y="10021"/>
                  </a:cubicBezTo>
                  <a:cubicBezTo>
                    <a:pt x="20057" y="9562"/>
                    <a:pt x="20125" y="9128"/>
                    <a:pt x="20221" y="8700"/>
                  </a:cubicBezTo>
                  <a:cubicBezTo>
                    <a:pt x="20316" y="8272"/>
                    <a:pt x="20439" y="7851"/>
                    <a:pt x="20568" y="7423"/>
                  </a:cubicBezTo>
                  <a:cubicBezTo>
                    <a:pt x="20698" y="6996"/>
                    <a:pt x="20835" y="6562"/>
                    <a:pt x="20964" y="6128"/>
                  </a:cubicBezTo>
                  <a:cubicBezTo>
                    <a:pt x="21094" y="5694"/>
                    <a:pt x="21217" y="5260"/>
                    <a:pt x="21319" y="4934"/>
                  </a:cubicBezTo>
                  <a:cubicBezTo>
                    <a:pt x="21421" y="4609"/>
                    <a:pt x="21503" y="4391"/>
                    <a:pt x="21585" y="41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10947657" y="1882864"/>
              <a:ext cx="16002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600" y="18900"/>
                    <a:pt x="19600" y="16200"/>
                    <a:pt x="18614" y="14250"/>
                  </a:cubicBezTo>
                  <a:cubicBezTo>
                    <a:pt x="17629" y="12300"/>
                    <a:pt x="16657" y="11100"/>
                    <a:pt x="15671" y="9900"/>
                  </a:cubicBezTo>
                  <a:cubicBezTo>
                    <a:pt x="14686" y="8700"/>
                    <a:pt x="13686" y="7500"/>
                    <a:pt x="12600" y="6450"/>
                  </a:cubicBezTo>
                  <a:cubicBezTo>
                    <a:pt x="11514" y="5400"/>
                    <a:pt x="10343" y="4500"/>
                    <a:pt x="9114" y="3600"/>
                  </a:cubicBezTo>
                  <a:cubicBezTo>
                    <a:pt x="7886" y="2700"/>
                    <a:pt x="6600" y="1800"/>
                    <a:pt x="5071" y="1200"/>
                  </a:cubicBezTo>
                  <a:cubicBezTo>
                    <a:pt x="3543" y="600"/>
                    <a:pt x="1771" y="3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160627" y="6219914"/>
              <a:ext cx="32883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9848" y="0"/>
                  </a:moveTo>
                  <a:cubicBezTo>
                    <a:pt x="19018" y="900"/>
                    <a:pt x="18187" y="1800"/>
                    <a:pt x="16872" y="3712"/>
                  </a:cubicBezTo>
                  <a:cubicBezTo>
                    <a:pt x="15556" y="5625"/>
                    <a:pt x="13756" y="8550"/>
                    <a:pt x="11610" y="10687"/>
                  </a:cubicBezTo>
                  <a:cubicBezTo>
                    <a:pt x="9464" y="12825"/>
                    <a:pt x="6972" y="14175"/>
                    <a:pt x="5172" y="14850"/>
                  </a:cubicBezTo>
                  <a:cubicBezTo>
                    <a:pt x="3372" y="15525"/>
                    <a:pt x="2264" y="15525"/>
                    <a:pt x="1502" y="15244"/>
                  </a:cubicBezTo>
                  <a:cubicBezTo>
                    <a:pt x="741" y="14962"/>
                    <a:pt x="325" y="14400"/>
                    <a:pt x="118" y="13838"/>
                  </a:cubicBezTo>
                  <a:cubicBezTo>
                    <a:pt x="-90" y="13275"/>
                    <a:pt x="-90" y="12713"/>
                    <a:pt x="672" y="12038"/>
                  </a:cubicBezTo>
                  <a:cubicBezTo>
                    <a:pt x="1433" y="11363"/>
                    <a:pt x="2956" y="10575"/>
                    <a:pt x="5172" y="10406"/>
                  </a:cubicBezTo>
                  <a:cubicBezTo>
                    <a:pt x="7387" y="10238"/>
                    <a:pt x="10295" y="10687"/>
                    <a:pt x="12718" y="12038"/>
                  </a:cubicBezTo>
                  <a:cubicBezTo>
                    <a:pt x="15141" y="13388"/>
                    <a:pt x="17079" y="15637"/>
                    <a:pt x="18464" y="17381"/>
                  </a:cubicBezTo>
                  <a:cubicBezTo>
                    <a:pt x="19848" y="19125"/>
                    <a:pt x="20679" y="20362"/>
                    <a:pt x="2151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2838707" y="6396491"/>
              <a:ext cx="330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77" y="11040"/>
                    <a:pt x="4154" y="1783"/>
                    <a:pt x="7754" y="240"/>
                  </a:cubicBezTo>
                  <a:cubicBezTo>
                    <a:pt x="11354" y="-1303"/>
                    <a:pt x="1647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2838707" y="6569164"/>
              <a:ext cx="2857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10800"/>
                    <a:pt x="7680" y="21600"/>
                    <a:pt x="11280" y="21600"/>
                  </a:cubicBezTo>
                  <a:cubicBezTo>
                    <a:pt x="14880" y="21600"/>
                    <a:pt x="1824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3829307" y="6087814"/>
              <a:ext cx="558801" cy="29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0" y="3961"/>
                  </a:moveTo>
                  <a:cubicBezTo>
                    <a:pt x="736" y="2761"/>
                    <a:pt x="1473" y="1561"/>
                    <a:pt x="2700" y="811"/>
                  </a:cubicBezTo>
                  <a:cubicBezTo>
                    <a:pt x="3927" y="61"/>
                    <a:pt x="5645" y="-239"/>
                    <a:pt x="7036" y="211"/>
                  </a:cubicBezTo>
                  <a:cubicBezTo>
                    <a:pt x="8427" y="661"/>
                    <a:pt x="9491" y="1861"/>
                    <a:pt x="9900" y="3361"/>
                  </a:cubicBezTo>
                  <a:cubicBezTo>
                    <a:pt x="10309" y="4861"/>
                    <a:pt x="10064" y="6661"/>
                    <a:pt x="8959" y="8986"/>
                  </a:cubicBezTo>
                  <a:cubicBezTo>
                    <a:pt x="7855" y="11311"/>
                    <a:pt x="5891" y="14161"/>
                    <a:pt x="4623" y="15961"/>
                  </a:cubicBezTo>
                  <a:cubicBezTo>
                    <a:pt x="3355" y="17761"/>
                    <a:pt x="2782" y="18511"/>
                    <a:pt x="2373" y="19186"/>
                  </a:cubicBezTo>
                  <a:cubicBezTo>
                    <a:pt x="1964" y="19861"/>
                    <a:pt x="1718" y="20461"/>
                    <a:pt x="1882" y="20836"/>
                  </a:cubicBezTo>
                  <a:cubicBezTo>
                    <a:pt x="2045" y="21211"/>
                    <a:pt x="2618" y="21361"/>
                    <a:pt x="4336" y="21136"/>
                  </a:cubicBezTo>
                  <a:cubicBezTo>
                    <a:pt x="6055" y="20911"/>
                    <a:pt x="8918" y="20311"/>
                    <a:pt x="11986" y="20236"/>
                  </a:cubicBezTo>
                  <a:cubicBezTo>
                    <a:pt x="15055" y="20161"/>
                    <a:pt x="18327" y="20611"/>
                    <a:pt x="21600" y="210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721357" y="6613977"/>
              <a:ext cx="1301751" cy="8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21505"/>
                  </a:moveTo>
                  <a:cubicBezTo>
                    <a:pt x="1264" y="16520"/>
                    <a:pt x="2529" y="11536"/>
                    <a:pt x="3881" y="8213"/>
                  </a:cubicBezTo>
                  <a:cubicBezTo>
                    <a:pt x="5233" y="4890"/>
                    <a:pt x="6673" y="3228"/>
                    <a:pt x="8043" y="2397"/>
                  </a:cubicBezTo>
                  <a:cubicBezTo>
                    <a:pt x="9413" y="1567"/>
                    <a:pt x="10712" y="1567"/>
                    <a:pt x="12064" y="1290"/>
                  </a:cubicBezTo>
                  <a:cubicBezTo>
                    <a:pt x="13417" y="1013"/>
                    <a:pt x="14821" y="459"/>
                    <a:pt x="16191" y="182"/>
                  </a:cubicBezTo>
                  <a:cubicBezTo>
                    <a:pt x="17561" y="-95"/>
                    <a:pt x="18896" y="-95"/>
                    <a:pt x="19791" y="459"/>
                  </a:cubicBezTo>
                  <a:cubicBezTo>
                    <a:pt x="20687" y="1013"/>
                    <a:pt x="21143" y="2120"/>
                    <a:pt x="21600" y="32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787483" y="7150582"/>
              <a:ext cx="422825" cy="288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31" fill="norm" stroke="1" extrusionOk="0">
                  <a:moveTo>
                    <a:pt x="2768" y="5295"/>
                  </a:moveTo>
                  <a:cubicBezTo>
                    <a:pt x="3091" y="6066"/>
                    <a:pt x="3413" y="6837"/>
                    <a:pt x="4918" y="7223"/>
                  </a:cubicBezTo>
                  <a:cubicBezTo>
                    <a:pt x="6422" y="7609"/>
                    <a:pt x="9109" y="7609"/>
                    <a:pt x="10936" y="6915"/>
                  </a:cubicBezTo>
                  <a:cubicBezTo>
                    <a:pt x="12763" y="6220"/>
                    <a:pt x="13730" y="4832"/>
                    <a:pt x="14267" y="3597"/>
                  </a:cubicBezTo>
                  <a:cubicBezTo>
                    <a:pt x="14804" y="2363"/>
                    <a:pt x="14912" y="1283"/>
                    <a:pt x="14321" y="589"/>
                  </a:cubicBezTo>
                  <a:cubicBezTo>
                    <a:pt x="13730" y="-105"/>
                    <a:pt x="12440" y="-414"/>
                    <a:pt x="10398" y="975"/>
                  </a:cubicBezTo>
                  <a:cubicBezTo>
                    <a:pt x="8357" y="2363"/>
                    <a:pt x="5563" y="5449"/>
                    <a:pt x="3682" y="8149"/>
                  </a:cubicBezTo>
                  <a:cubicBezTo>
                    <a:pt x="1801" y="10849"/>
                    <a:pt x="834" y="13163"/>
                    <a:pt x="351" y="14937"/>
                  </a:cubicBezTo>
                  <a:cubicBezTo>
                    <a:pt x="-133" y="16712"/>
                    <a:pt x="-133" y="17946"/>
                    <a:pt x="458" y="18949"/>
                  </a:cubicBezTo>
                  <a:cubicBezTo>
                    <a:pt x="1049" y="19952"/>
                    <a:pt x="2231" y="20723"/>
                    <a:pt x="4757" y="20955"/>
                  </a:cubicBezTo>
                  <a:cubicBezTo>
                    <a:pt x="7282" y="21186"/>
                    <a:pt x="11151" y="20877"/>
                    <a:pt x="14160" y="20260"/>
                  </a:cubicBezTo>
                  <a:cubicBezTo>
                    <a:pt x="17168" y="19643"/>
                    <a:pt x="19318" y="18717"/>
                    <a:pt x="21467" y="177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3951674" y="6707147"/>
              <a:ext cx="176084" cy="217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07" fill="norm" stroke="1" extrusionOk="0">
                  <a:moveTo>
                    <a:pt x="562" y="3284"/>
                  </a:moveTo>
                  <a:cubicBezTo>
                    <a:pt x="1334" y="2245"/>
                    <a:pt x="2105" y="1207"/>
                    <a:pt x="3905" y="584"/>
                  </a:cubicBezTo>
                  <a:cubicBezTo>
                    <a:pt x="5705" y="-39"/>
                    <a:pt x="8534" y="-247"/>
                    <a:pt x="10977" y="376"/>
                  </a:cubicBezTo>
                  <a:cubicBezTo>
                    <a:pt x="13420" y="999"/>
                    <a:pt x="15477" y="2453"/>
                    <a:pt x="15091" y="4841"/>
                  </a:cubicBezTo>
                  <a:cubicBezTo>
                    <a:pt x="14705" y="7230"/>
                    <a:pt x="11877" y="10553"/>
                    <a:pt x="9177" y="13045"/>
                  </a:cubicBezTo>
                  <a:cubicBezTo>
                    <a:pt x="6477" y="15538"/>
                    <a:pt x="3905" y="17199"/>
                    <a:pt x="2234" y="18445"/>
                  </a:cubicBezTo>
                  <a:cubicBezTo>
                    <a:pt x="562" y="19691"/>
                    <a:pt x="-209" y="20522"/>
                    <a:pt x="48" y="20938"/>
                  </a:cubicBezTo>
                  <a:cubicBezTo>
                    <a:pt x="305" y="21353"/>
                    <a:pt x="1591" y="21353"/>
                    <a:pt x="5320" y="21249"/>
                  </a:cubicBezTo>
                  <a:cubicBezTo>
                    <a:pt x="9048" y="21145"/>
                    <a:pt x="15220" y="20938"/>
                    <a:pt x="21391" y="20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147658" y="6805560"/>
              <a:ext cx="104983" cy="156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68" fill="norm" stroke="1" extrusionOk="0">
                  <a:moveTo>
                    <a:pt x="7602" y="4123"/>
                  </a:moveTo>
                  <a:cubicBezTo>
                    <a:pt x="6306" y="5275"/>
                    <a:pt x="5010" y="6427"/>
                    <a:pt x="4146" y="8731"/>
                  </a:cubicBezTo>
                  <a:cubicBezTo>
                    <a:pt x="3282" y="11035"/>
                    <a:pt x="2850" y="14491"/>
                    <a:pt x="2202" y="17083"/>
                  </a:cubicBezTo>
                  <a:cubicBezTo>
                    <a:pt x="1554" y="19675"/>
                    <a:pt x="690" y="21403"/>
                    <a:pt x="258" y="21259"/>
                  </a:cubicBezTo>
                  <a:cubicBezTo>
                    <a:pt x="-174" y="21115"/>
                    <a:pt x="-174" y="19099"/>
                    <a:pt x="1122" y="16075"/>
                  </a:cubicBezTo>
                  <a:cubicBezTo>
                    <a:pt x="2418" y="13051"/>
                    <a:pt x="5010" y="9019"/>
                    <a:pt x="7386" y="6139"/>
                  </a:cubicBezTo>
                  <a:cubicBezTo>
                    <a:pt x="9762" y="3259"/>
                    <a:pt x="11922" y="1531"/>
                    <a:pt x="14082" y="667"/>
                  </a:cubicBezTo>
                  <a:cubicBezTo>
                    <a:pt x="16242" y="-197"/>
                    <a:pt x="18402" y="-197"/>
                    <a:pt x="19698" y="523"/>
                  </a:cubicBezTo>
                  <a:cubicBezTo>
                    <a:pt x="20994" y="1243"/>
                    <a:pt x="21426" y="2683"/>
                    <a:pt x="21426" y="5563"/>
                  </a:cubicBezTo>
                  <a:cubicBezTo>
                    <a:pt x="21426" y="8443"/>
                    <a:pt x="20994" y="12763"/>
                    <a:pt x="20562" y="170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370115" y="6772364"/>
              <a:ext cx="170393" cy="225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82" fill="norm" stroke="1" extrusionOk="0">
                  <a:moveTo>
                    <a:pt x="21467" y="1211"/>
                  </a:moveTo>
                  <a:cubicBezTo>
                    <a:pt x="20400" y="606"/>
                    <a:pt x="19334" y="0"/>
                    <a:pt x="17334" y="0"/>
                  </a:cubicBezTo>
                  <a:cubicBezTo>
                    <a:pt x="15334" y="0"/>
                    <a:pt x="12400" y="606"/>
                    <a:pt x="10267" y="1211"/>
                  </a:cubicBezTo>
                  <a:cubicBezTo>
                    <a:pt x="8134" y="1817"/>
                    <a:pt x="6800" y="2422"/>
                    <a:pt x="5867" y="3230"/>
                  </a:cubicBezTo>
                  <a:cubicBezTo>
                    <a:pt x="4934" y="4037"/>
                    <a:pt x="4400" y="5047"/>
                    <a:pt x="4800" y="5652"/>
                  </a:cubicBezTo>
                  <a:cubicBezTo>
                    <a:pt x="5200" y="6258"/>
                    <a:pt x="6534" y="6460"/>
                    <a:pt x="7867" y="6662"/>
                  </a:cubicBezTo>
                  <a:cubicBezTo>
                    <a:pt x="9200" y="6864"/>
                    <a:pt x="10534" y="7065"/>
                    <a:pt x="10800" y="7671"/>
                  </a:cubicBezTo>
                  <a:cubicBezTo>
                    <a:pt x="11067" y="8277"/>
                    <a:pt x="10267" y="9286"/>
                    <a:pt x="8800" y="10497"/>
                  </a:cubicBezTo>
                  <a:cubicBezTo>
                    <a:pt x="7334" y="11708"/>
                    <a:pt x="5200" y="13121"/>
                    <a:pt x="3600" y="14232"/>
                  </a:cubicBezTo>
                  <a:cubicBezTo>
                    <a:pt x="2000" y="15342"/>
                    <a:pt x="934" y="16150"/>
                    <a:pt x="400" y="17058"/>
                  </a:cubicBezTo>
                  <a:cubicBezTo>
                    <a:pt x="-133" y="17966"/>
                    <a:pt x="-133" y="18976"/>
                    <a:pt x="400" y="19783"/>
                  </a:cubicBezTo>
                  <a:cubicBezTo>
                    <a:pt x="934" y="20591"/>
                    <a:pt x="2000" y="21196"/>
                    <a:pt x="4934" y="21398"/>
                  </a:cubicBezTo>
                  <a:cubicBezTo>
                    <a:pt x="7867" y="21600"/>
                    <a:pt x="12667" y="21398"/>
                    <a:pt x="17467" y="21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616707" y="6712221"/>
              <a:ext cx="152401" cy="12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501"/>
                  </a:moveTo>
                  <a:cubicBezTo>
                    <a:pt x="2400" y="147"/>
                    <a:pt x="4800" y="-207"/>
                    <a:pt x="6750" y="147"/>
                  </a:cubicBezTo>
                  <a:cubicBezTo>
                    <a:pt x="8700" y="501"/>
                    <a:pt x="10200" y="1563"/>
                    <a:pt x="10350" y="3688"/>
                  </a:cubicBezTo>
                  <a:cubicBezTo>
                    <a:pt x="10500" y="5813"/>
                    <a:pt x="9300" y="9000"/>
                    <a:pt x="8100" y="11124"/>
                  </a:cubicBezTo>
                  <a:cubicBezTo>
                    <a:pt x="6900" y="13249"/>
                    <a:pt x="5700" y="14311"/>
                    <a:pt x="4350" y="15727"/>
                  </a:cubicBezTo>
                  <a:cubicBezTo>
                    <a:pt x="3000" y="17144"/>
                    <a:pt x="1500" y="18914"/>
                    <a:pt x="1650" y="19977"/>
                  </a:cubicBezTo>
                  <a:cubicBezTo>
                    <a:pt x="1800" y="21039"/>
                    <a:pt x="3600" y="21393"/>
                    <a:pt x="7200" y="21039"/>
                  </a:cubicBezTo>
                  <a:cubicBezTo>
                    <a:pt x="10800" y="20685"/>
                    <a:pt x="16200" y="19623"/>
                    <a:pt x="21600" y="185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5429507" y="6492914"/>
              <a:ext cx="2984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217" y="11670"/>
                    <a:pt x="6434" y="3363"/>
                    <a:pt x="10034" y="870"/>
                  </a:cubicBezTo>
                  <a:cubicBezTo>
                    <a:pt x="13634" y="-1622"/>
                    <a:pt x="17617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386055" y="6607264"/>
              <a:ext cx="373653" cy="62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99" fill="norm" stroke="1" extrusionOk="0">
                  <a:moveTo>
                    <a:pt x="1773" y="12960"/>
                  </a:moveTo>
                  <a:cubicBezTo>
                    <a:pt x="918" y="15840"/>
                    <a:pt x="64" y="18720"/>
                    <a:pt x="3" y="20160"/>
                  </a:cubicBezTo>
                  <a:cubicBezTo>
                    <a:pt x="-58" y="21600"/>
                    <a:pt x="674" y="21600"/>
                    <a:pt x="3237" y="19800"/>
                  </a:cubicBezTo>
                  <a:cubicBezTo>
                    <a:pt x="5800" y="18000"/>
                    <a:pt x="10193" y="14400"/>
                    <a:pt x="13549" y="10800"/>
                  </a:cubicBezTo>
                  <a:cubicBezTo>
                    <a:pt x="16905" y="7200"/>
                    <a:pt x="19223" y="360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617692" y="6405715"/>
              <a:ext cx="212571" cy="315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88" fill="norm" stroke="1" extrusionOk="0">
                  <a:moveTo>
                    <a:pt x="4004" y="2048"/>
                  </a:moveTo>
                  <a:cubicBezTo>
                    <a:pt x="2117" y="1328"/>
                    <a:pt x="229" y="608"/>
                    <a:pt x="20" y="248"/>
                  </a:cubicBezTo>
                  <a:cubicBezTo>
                    <a:pt x="-190" y="-112"/>
                    <a:pt x="1278" y="-112"/>
                    <a:pt x="4633" y="464"/>
                  </a:cubicBezTo>
                  <a:cubicBezTo>
                    <a:pt x="7989" y="1040"/>
                    <a:pt x="13231" y="2192"/>
                    <a:pt x="16587" y="3488"/>
                  </a:cubicBezTo>
                  <a:cubicBezTo>
                    <a:pt x="19942" y="4784"/>
                    <a:pt x="21410" y="6224"/>
                    <a:pt x="20991" y="7952"/>
                  </a:cubicBezTo>
                  <a:cubicBezTo>
                    <a:pt x="20571" y="9680"/>
                    <a:pt x="18264" y="11696"/>
                    <a:pt x="15433" y="13424"/>
                  </a:cubicBezTo>
                  <a:cubicBezTo>
                    <a:pt x="12602" y="15152"/>
                    <a:pt x="9247" y="16592"/>
                    <a:pt x="7150" y="17600"/>
                  </a:cubicBezTo>
                  <a:cubicBezTo>
                    <a:pt x="5053" y="18608"/>
                    <a:pt x="4214" y="19184"/>
                    <a:pt x="4109" y="19760"/>
                  </a:cubicBezTo>
                  <a:cubicBezTo>
                    <a:pt x="4004" y="20336"/>
                    <a:pt x="4633" y="20912"/>
                    <a:pt x="5262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117265" y="6412757"/>
              <a:ext cx="252043" cy="20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0995" fill="norm" stroke="1" extrusionOk="0">
                  <a:moveTo>
                    <a:pt x="4153" y="6179"/>
                  </a:moveTo>
                  <a:cubicBezTo>
                    <a:pt x="6313" y="6820"/>
                    <a:pt x="8473" y="7462"/>
                    <a:pt x="10543" y="7141"/>
                  </a:cubicBezTo>
                  <a:cubicBezTo>
                    <a:pt x="12613" y="6820"/>
                    <a:pt x="14593" y="5537"/>
                    <a:pt x="15673" y="4361"/>
                  </a:cubicBezTo>
                  <a:cubicBezTo>
                    <a:pt x="16753" y="3185"/>
                    <a:pt x="16933" y="2115"/>
                    <a:pt x="16663" y="1260"/>
                  </a:cubicBezTo>
                  <a:cubicBezTo>
                    <a:pt x="16393" y="405"/>
                    <a:pt x="15673" y="-237"/>
                    <a:pt x="13513" y="84"/>
                  </a:cubicBezTo>
                  <a:cubicBezTo>
                    <a:pt x="11353" y="405"/>
                    <a:pt x="7753" y="1688"/>
                    <a:pt x="4963" y="4575"/>
                  </a:cubicBezTo>
                  <a:cubicBezTo>
                    <a:pt x="2173" y="7462"/>
                    <a:pt x="193" y="11953"/>
                    <a:pt x="13" y="15161"/>
                  </a:cubicBezTo>
                  <a:cubicBezTo>
                    <a:pt x="-167" y="18369"/>
                    <a:pt x="1453" y="20294"/>
                    <a:pt x="4963" y="20828"/>
                  </a:cubicBezTo>
                  <a:cubicBezTo>
                    <a:pt x="8473" y="21363"/>
                    <a:pt x="13873" y="20508"/>
                    <a:pt x="16933" y="19652"/>
                  </a:cubicBezTo>
                  <a:cubicBezTo>
                    <a:pt x="19993" y="18797"/>
                    <a:pt x="20713" y="17941"/>
                    <a:pt x="21433" y="17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6191507" y="6059953"/>
              <a:ext cx="177801" cy="215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5726"/>
                  </a:moveTo>
                  <a:cubicBezTo>
                    <a:pt x="257" y="3857"/>
                    <a:pt x="514" y="1988"/>
                    <a:pt x="1671" y="949"/>
                  </a:cubicBezTo>
                  <a:cubicBezTo>
                    <a:pt x="2829" y="-89"/>
                    <a:pt x="4886" y="-297"/>
                    <a:pt x="7200" y="430"/>
                  </a:cubicBezTo>
                  <a:cubicBezTo>
                    <a:pt x="9514" y="1157"/>
                    <a:pt x="12086" y="2818"/>
                    <a:pt x="12729" y="5207"/>
                  </a:cubicBezTo>
                  <a:cubicBezTo>
                    <a:pt x="13371" y="7595"/>
                    <a:pt x="12086" y="10711"/>
                    <a:pt x="10286" y="13099"/>
                  </a:cubicBezTo>
                  <a:cubicBezTo>
                    <a:pt x="8486" y="15488"/>
                    <a:pt x="6171" y="17149"/>
                    <a:pt x="4629" y="18395"/>
                  </a:cubicBezTo>
                  <a:cubicBezTo>
                    <a:pt x="3086" y="19641"/>
                    <a:pt x="2314" y="20472"/>
                    <a:pt x="2700" y="20888"/>
                  </a:cubicBezTo>
                  <a:cubicBezTo>
                    <a:pt x="3086" y="21303"/>
                    <a:pt x="4629" y="21303"/>
                    <a:pt x="7971" y="20784"/>
                  </a:cubicBezTo>
                  <a:cubicBezTo>
                    <a:pt x="11314" y="20265"/>
                    <a:pt x="16457" y="19226"/>
                    <a:pt x="21600" y="18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6359934" y="6136745"/>
              <a:ext cx="98274" cy="127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391" fill="norm" stroke="1" extrusionOk="0">
                  <a:moveTo>
                    <a:pt x="4792" y="5161"/>
                  </a:moveTo>
                  <a:cubicBezTo>
                    <a:pt x="3414" y="8536"/>
                    <a:pt x="2035" y="11911"/>
                    <a:pt x="1346" y="14780"/>
                  </a:cubicBezTo>
                  <a:cubicBezTo>
                    <a:pt x="656" y="17649"/>
                    <a:pt x="656" y="20011"/>
                    <a:pt x="426" y="20348"/>
                  </a:cubicBezTo>
                  <a:cubicBezTo>
                    <a:pt x="197" y="20686"/>
                    <a:pt x="-263" y="18998"/>
                    <a:pt x="197" y="16298"/>
                  </a:cubicBezTo>
                  <a:cubicBezTo>
                    <a:pt x="656" y="13598"/>
                    <a:pt x="2035" y="9886"/>
                    <a:pt x="3414" y="7186"/>
                  </a:cubicBezTo>
                  <a:cubicBezTo>
                    <a:pt x="4792" y="4486"/>
                    <a:pt x="6171" y="2798"/>
                    <a:pt x="8699" y="1448"/>
                  </a:cubicBezTo>
                  <a:cubicBezTo>
                    <a:pt x="11226" y="98"/>
                    <a:pt x="14903" y="-914"/>
                    <a:pt x="17201" y="1280"/>
                  </a:cubicBezTo>
                  <a:cubicBezTo>
                    <a:pt x="19499" y="3473"/>
                    <a:pt x="20418" y="8873"/>
                    <a:pt x="21337" y="14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6525940" y="6053301"/>
              <a:ext cx="141818" cy="17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18699" y="4871"/>
                  </a:moveTo>
                  <a:cubicBezTo>
                    <a:pt x="18699" y="3049"/>
                    <a:pt x="18699" y="1227"/>
                    <a:pt x="17893" y="447"/>
                  </a:cubicBezTo>
                  <a:cubicBezTo>
                    <a:pt x="17087" y="-334"/>
                    <a:pt x="15475" y="-74"/>
                    <a:pt x="13218" y="1097"/>
                  </a:cubicBezTo>
                  <a:cubicBezTo>
                    <a:pt x="10961" y="2268"/>
                    <a:pt x="8060" y="4350"/>
                    <a:pt x="6287" y="6823"/>
                  </a:cubicBezTo>
                  <a:cubicBezTo>
                    <a:pt x="4513" y="9295"/>
                    <a:pt x="3869" y="12158"/>
                    <a:pt x="2740" y="14239"/>
                  </a:cubicBezTo>
                  <a:cubicBezTo>
                    <a:pt x="1612" y="16321"/>
                    <a:pt x="0" y="17623"/>
                    <a:pt x="0" y="18533"/>
                  </a:cubicBezTo>
                  <a:cubicBezTo>
                    <a:pt x="0" y="19444"/>
                    <a:pt x="1612" y="19965"/>
                    <a:pt x="5481" y="20355"/>
                  </a:cubicBezTo>
                  <a:cubicBezTo>
                    <a:pt x="9349" y="20746"/>
                    <a:pt x="15475" y="21006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6623307" y="5946868"/>
              <a:ext cx="196851" cy="11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4711"/>
                  </a:moveTo>
                  <a:cubicBezTo>
                    <a:pt x="697" y="2748"/>
                    <a:pt x="1394" y="784"/>
                    <a:pt x="3252" y="195"/>
                  </a:cubicBezTo>
                  <a:cubicBezTo>
                    <a:pt x="5110" y="-394"/>
                    <a:pt x="8129" y="391"/>
                    <a:pt x="9755" y="1962"/>
                  </a:cubicBezTo>
                  <a:cubicBezTo>
                    <a:pt x="11381" y="3533"/>
                    <a:pt x="11613" y="5890"/>
                    <a:pt x="10568" y="8442"/>
                  </a:cubicBezTo>
                  <a:cubicBezTo>
                    <a:pt x="9523" y="10995"/>
                    <a:pt x="7200" y="13744"/>
                    <a:pt x="5574" y="15904"/>
                  </a:cubicBezTo>
                  <a:cubicBezTo>
                    <a:pt x="3948" y="18064"/>
                    <a:pt x="3019" y="19635"/>
                    <a:pt x="3484" y="20421"/>
                  </a:cubicBezTo>
                  <a:cubicBezTo>
                    <a:pt x="3948" y="21206"/>
                    <a:pt x="5806" y="21206"/>
                    <a:pt x="9058" y="20617"/>
                  </a:cubicBezTo>
                  <a:cubicBezTo>
                    <a:pt x="12310" y="20028"/>
                    <a:pt x="16955" y="18850"/>
                    <a:pt x="21600" y="17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6864607" y="6429464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6890007" y="6569164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7477329" y="6215907"/>
              <a:ext cx="282629" cy="194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43" fill="norm" stroke="1" extrusionOk="0">
                  <a:moveTo>
                    <a:pt x="729" y="3227"/>
                  </a:moveTo>
                  <a:cubicBezTo>
                    <a:pt x="2663" y="1833"/>
                    <a:pt x="4598" y="440"/>
                    <a:pt x="6693" y="91"/>
                  </a:cubicBezTo>
                  <a:cubicBezTo>
                    <a:pt x="8789" y="-257"/>
                    <a:pt x="11045" y="440"/>
                    <a:pt x="12254" y="1369"/>
                  </a:cubicBezTo>
                  <a:cubicBezTo>
                    <a:pt x="13463" y="2298"/>
                    <a:pt x="13624" y="3459"/>
                    <a:pt x="12254" y="5549"/>
                  </a:cubicBezTo>
                  <a:cubicBezTo>
                    <a:pt x="10884" y="7640"/>
                    <a:pt x="7983" y="10659"/>
                    <a:pt x="6129" y="12285"/>
                  </a:cubicBezTo>
                  <a:cubicBezTo>
                    <a:pt x="4275" y="13911"/>
                    <a:pt x="3469" y="14143"/>
                    <a:pt x="2422" y="14724"/>
                  </a:cubicBezTo>
                  <a:cubicBezTo>
                    <a:pt x="1374" y="15304"/>
                    <a:pt x="84" y="16233"/>
                    <a:pt x="4" y="16814"/>
                  </a:cubicBezTo>
                  <a:cubicBezTo>
                    <a:pt x="-77" y="17395"/>
                    <a:pt x="1051" y="17627"/>
                    <a:pt x="4275" y="17627"/>
                  </a:cubicBezTo>
                  <a:cubicBezTo>
                    <a:pt x="7499" y="17627"/>
                    <a:pt x="12819" y="17395"/>
                    <a:pt x="15962" y="17395"/>
                  </a:cubicBezTo>
                  <a:cubicBezTo>
                    <a:pt x="19105" y="17395"/>
                    <a:pt x="20072" y="17627"/>
                    <a:pt x="20636" y="18324"/>
                  </a:cubicBezTo>
                  <a:cubicBezTo>
                    <a:pt x="21201" y="19020"/>
                    <a:pt x="21362" y="20182"/>
                    <a:pt x="21523" y="213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7499607" y="6531064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95" y="0"/>
                    <a:pt x="12391" y="0"/>
                    <a:pt x="15991" y="3600"/>
                  </a:cubicBezTo>
                  <a:cubicBezTo>
                    <a:pt x="19591" y="7200"/>
                    <a:pt x="2059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7529714" y="6702514"/>
              <a:ext cx="27469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17441" y="0"/>
                  </a:moveTo>
                  <a:cubicBezTo>
                    <a:pt x="16287" y="3600"/>
                    <a:pt x="15132" y="7200"/>
                    <a:pt x="13236" y="9900"/>
                  </a:cubicBezTo>
                  <a:cubicBezTo>
                    <a:pt x="11340" y="12600"/>
                    <a:pt x="8702" y="14400"/>
                    <a:pt x="6888" y="15300"/>
                  </a:cubicBezTo>
                  <a:cubicBezTo>
                    <a:pt x="5074" y="16200"/>
                    <a:pt x="4085" y="16200"/>
                    <a:pt x="3096" y="16000"/>
                  </a:cubicBezTo>
                  <a:cubicBezTo>
                    <a:pt x="2106" y="15800"/>
                    <a:pt x="1117" y="15400"/>
                    <a:pt x="540" y="14600"/>
                  </a:cubicBezTo>
                  <a:cubicBezTo>
                    <a:pt x="-37" y="13800"/>
                    <a:pt x="-202" y="12600"/>
                    <a:pt x="293" y="11800"/>
                  </a:cubicBezTo>
                  <a:cubicBezTo>
                    <a:pt x="787" y="11000"/>
                    <a:pt x="1942" y="10600"/>
                    <a:pt x="4332" y="11100"/>
                  </a:cubicBezTo>
                  <a:cubicBezTo>
                    <a:pt x="6723" y="11600"/>
                    <a:pt x="10351" y="13000"/>
                    <a:pt x="13401" y="14900"/>
                  </a:cubicBezTo>
                  <a:cubicBezTo>
                    <a:pt x="16451" y="16800"/>
                    <a:pt x="18925" y="19200"/>
                    <a:pt x="2139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048507" y="7445827"/>
              <a:ext cx="3619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053" y="11918"/>
                    <a:pt x="10105" y="3818"/>
                    <a:pt x="13705" y="1118"/>
                  </a:cubicBezTo>
                  <a:cubicBezTo>
                    <a:pt x="17305" y="-1582"/>
                    <a:pt x="1945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086334" y="7470864"/>
              <a:ext cx="317774" cy="8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0" fill="norm" stroke="1" extrusionOk="0">
                  <a:moveTo>
                    <a:pt x="3451" y="18277"/>
                  </a:moveTo>
                  <a:cubicBezTo>
                    <a:pt x="2736" y="18831"/>
                    <a:pt x="2021" y="19385"/>
                    <a:pt x="1305" y="19938"/>
                  </a:cubicBezTo>
                  <a:cubicBezTo>
                    <a:pt x="590" y="20492"/>
                    <a:pt x="-125" y="21046"/>
                    <a:pt x="18" y="21323"/>
                  </a:cubicBezTo>
                  <a:cubicBezTo>
                    <a:pt x="161" y="21600"/>
                    <a:pt x="1162" y="21600"/>
                    <a:pt x="3594" y="19938"/>
                  </a:cubicBezTo>
                  <a:cubicBezTo>
                    <a:pt x="6026" y="18277"/>
                    <a:pt x="9888" y="14954"/>
                    <a:pt x="13107" y="11354"/>
                  </a:cubicBezTo>
                  <a:cubicBezTo>
                    <a:pt x="16325" y="7754"/>
                    <a:pt x="18900" y="3877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301377" y="7329083"/>
              <a:ext cx="200885" cy="26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24" fill="norm" stroke="1" extrusionOk="0">
                  <a:moveTo>
                    <a:pt x="2791" y="1725"/>
                  </a:moveTo>
                  <a:cubicBezTo>
                    <a:pt x="1455" y="1206"/>
                    <a:pt x="119" y="688"/>
                    <a:pt x="7" y="342"/>
                  </a:cubicBezTo>
                  <a:cubicBezTo>
                    <a:pt x="-104" y="-3"/>
                    <a:pt x="1009" y="-176"/>
                    <a:pt x="4350" y="256"/>
                  </a:cubicBezTo>
                  <a:cubicBezTo>
                    <a:pt x="7690" y="688"/>
                    <a:pt x="13257" y="1725"/>
                    <a:pt x="16708" y="3021"/>
                  </a:cubicBezTo>
                  <a:cubicBezTo>
                    <a:pt x="20160" y="4317"/>
                    <a:pt x="21496" y="5872"/>
                    <a:pt x="21051" y="7859"/>
                  </a:cubicBezTo>
                  <a:cubicBezTo>
                    <a:pt x="20605" y="9846"/>
                    <a:pt x="18378" y="12266"/>
                    <a:pt x="16374" y="14598"/>
                  </a:cubicBezTo>
                  <a:cubicBezTo>
                    <a:pt x="14370" y="16931"/>
                    <a:pt x="12589" y="19178"/>
                    <a:pt x="10807" y="21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662149" y="7297685"/>
              <a:ext cx="205509" cy="270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244" fill="norm" stroke="1" extrusionOk="0">
                  <a:moveTo>
                    <a:pt x="2223" y="3625"/>
                  </a:moveTo>
                  <a:cubicBezTo>
                    <a:pt x="2003" y="2794"/>
                    <a:pt x="1783" y="1963"/>
                    <a:pt x="2334" y="1381"/>
                  </a:cubicBezTo>
                  <a:cubicBezTo>
                    <a:pt x="2885" y="800"/>
                    <a:pt x="4207" y="468"/>
                    <a:pt x="5750" y="218"/>
                  </a:cubicBezTo>
                  <a:cubicBezTo>
                    <a:pt x="7293" y="-31"/>
                    <a:pt x="9056" y="-197"/>
                    <a:pt x="10489" y="468"/>
                  </a:cubicBezTo>
                  <a:cubicBezTo>
                    <a:pt x="11921" y="1132"/>
                    <a:pt x="13023" y="2628"/>
                    <a:pt x="11591" y="5535"/>
                  </a:cubicBezTo>
                  <a:cubicBezTo>
                    <a:pt x="10158" y="8443"/>
                    <a:pt x="6191" y="12763"/>
                    <a:pt x="3877" y="15255"/>
                  </a:cubicBezTo>
                  <a:cubicBezTo>
                    <a:pt x="1562" y="17748"/>
                    <a:pt x="901" y="18412"/>
                    <a:pt x="460" y="19160"/>
                  </a:cubicBezTo>
                  <a:cubicBezTo>
                    <a:pt x="19" y="19908"/>
                    <a:pt x="-201" y="20738"/>
                    <a:pt x="240" y="21071"/>
                  </a:cubicBezTo>
                  <a:cubicBezTo>
                    <a:pt x="681" y="21403"/>
                    <a:pt x="1783" y="21237"/>
                    <a:pt x="4868" y="20738"/>
                  </a:cubicBezTo>
                  <a:cubicBezTo>
                    <a:pt x="7954" y="20240"/>
                    <a:pt x="13023" y="19409"/>
                    <a:pt x="16109" y="18661"/>
                  </a:cubicBezTo>
                  <a:cubicBezTo>
                    <a:pt x="19195" y="17914"/>
                    <a:pt x="20297" y="17249"/>
                    <a:pt x="21399" y="165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856233" y="7354557"/>
              <a:ext cx="125725" cy="20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190" fill="norm" stroke="1" extrusionOk="0">
                  <a:moveTo>
                    <a:pt x="1943" y="6037"/>
                  </a:moveTo>
                  <a:cubicBezTo>
                    <a:pt x="2303" y="9493"/>
                    <a:pt x="2663" y="12949"/>
                    <a:pt x="2843" y="15217"/>
                  </a:cubicBezTo>
                  <a:cubicBezTo>
                    <a:pt x="3023" y="17485"/>
                    <a:pt x="3023" y="18565"/>
                    <a:pt x="2483" y="19537"/>
                  </a:cubicBezTo>
                  <a:cubicBezTo>
                    <a:pt x="1943" y="20509"/>
                    <a:pt x="863" y="21373"/>
                    <a:pt x="323" y="21157"/>
                  </a:cubicBezTo>
                  <a:cubicBezTo>
                    <a:pt x="-217" y="20941"/>
                    <a:pt x="-217" y="19645"/>
                    <a:pt x="1403" y="16405"/>
                  </a:cubicBezTo>
                  <a:cubicBezTo>
                    <a:pt x="3023" y="13165"/>
                    <a:pt x="6263" y="7981"/>
                    <a:pt x="8603" y="4957"/>
                  </a:cubicBezTo>
                  <a:cubicBezTo>
                    <a:pt x="10943" y="1933"/>
                    <a:pt x="12383" y="1069"/>
                    <a:pt x="14003" y="529"/>
                  </a:cubicBezTo>
                  <a:cubicBezTo>
                    <a:pt x="15623" y="-11"/>
                    <a:pt x="17423" y="-227"/>
                    <a:pt x="18683" y="313"/>
                  </a:cubicBezTo>
                  <a:cubicBezTo>
                    <a:pt x="19943" y="853"/>
                    <a:pt x="20663" y="2149"/>
                    <a:pt x="21023" y="4525"/>
                  </a:cubicBezTo>
                  <a:cubicBezTo>
                    <a:pt x="21383" y="6901"/>
                    <a:pt x="21383" y="10357"/>
                    <a:pt x="21383" y="13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037976" y="7292006"/>
              <a:ext cx="191632" cy="25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14" fill="norm" stroke="1" extrusionOk="0">
                  <a:moveTo>
                    <a:pt x="21489" y="2767"/>
                  </a:moveTo>
                  <a:cubicBezTo>
                    <a:pt x="21489" y="1874"/>
                    <a:pt x="21489" y="982"/>
                    <a:pt x="20777" y="446"/>
                  </a:cubicBezTo>
                  <a:cubicBezTo>
                    <a:pt x="20065" y="-89"/>
                    <a:pt x="18641" y="-268"/>
                    <a:pt x="15792" y="625"/>
                  </a:cubicBezTo>
                  <a:cubicBezTo>
                    <a:pt x="12944" y="1517"/>
                    <a:pt x="8671" y="3481"/>
                    <a:pt x="6298" y="4998"/>
                  </a:cubicBezTo>
                  <a:cubicBezTo>
                    <a:pt x="3924" y="6515"/>
                    <a:pt x="3449" y="7587"/>
                    <a:pt x="3805" y="8301"/>
                  </a:cubicBezTo>
                  <a:cubicBezTo>
                    <a:pt x="4162" y="9015"/>
                    <a:pt x="5348" y="9372"/>
                    <a:pt x="6773" y="9550"/>
                  </a:cubicBezTo>
                  <a:cubicBezTo>
                    <a:pt x="8197" y="9729"/>
                    <a:pt x="9858" y="9729"/>
                    <a:pt x="11282" y="9818"/>
                  </a:cubicBezTo>
                  <a:cubicBezTo>
                    <a:pt x="12707" y="9907"/>
                    <a:pt x="13893" y="10086"/>
                    <a:pt x="14131" y="10532"/>
                  </a:cubicBezTo>
                  <a:cubicBezTo>
                    <a:pt x="14368" y="10978"/>
                    <a:pt x="13656" y="11692"/>
                    <a:pt x="11520" y="12942"/>
                  </a:cubicBezTo>
                  <a:cubicBezTo>
                    <a:pt x="9384" y="14192"/>
                    <a:pt x="5823" y="15977"/>
                    <a:pt x="3449" y="17405"/>
                  </a:cubicBezTo>
                  <a:cubicBezTo>
                    <a:pt x="1076" y="18833"/>
                    <a:pt x="-111" y="19904"/>
                    <a:pt x="8" y="20529"/>
                  </a:cubicBezTo>
                  <a:cubicBezTo>
                    <a:pt x="126" y="21153"/>
                    <a:pt x="1551" y="21332"/>
                    <a:pt x="4992" y="20796"/>
                  </a:cubicBezTo>
                  <a:cubicBezTo>
                    <a:pt x="8434" y="20261"/>
                    <a:pt x="13893" y="19011"/>
                    <a:pt x="19353" y="177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6223257" y="7128906"/>
              <a:ext cx="190501" cy="118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2105"/>
                  </a:moveTo>
                  <a:cubicBezTo>
                    <a:pt x="960" y="968"/>
                    <a:pt x="1920" y="-169"/>
                    <a:pt x="3840" y="20"/>
                  </a:cubicBezTo>
                  <a:cubicBezTo>
                    <a:pt x="5760" y="210"/>
                    <a:pt x="8640" y="1726"/>
                    <a:pt x="10080" y="3431"/>
                  </a:cubicBezTo>
                  <a:cubicBezTo>
                    <a:pt x="11520" y="5136"/>
                    <a:pt x="11520" y="7031"/>
                    <a:pt x="10560" y="9305"/>
                  </a:cubicBezTo>
                  <a:cubicBezTo>
                    <a:pt x="9600" y="11578"/>
                    <a:pt x="7680" y="14231"/>
                    <a:pt x="6120" y="16315"/>
                  </a:cubicBezTo>
                  <a:cubicBezTo>
                    <a:pt x="4560" y="18399"/>
                    <a:pt x="3360" y="19915"/>
                    <a:pt x="3360" y="20673"/>
                  </a:cubicBezTo>
                  <a:cubicBezTo>
                    <a:pt x="3360" y="21431"/>
                    <a:pt x="4560" y="21431"/>
                    <a:pt x="7800" y="20484"/>
                  </a:cubicBezTo>
                  <a:cubicBezTo>
                    <a:pt x="11040" y="19536"/>
                    <a:pt x="16320" y="17642"/>
                    <a:pt x="21600" y="157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6407407" y="7445464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6445507" y="7521664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65" y="16800"/>
                    <a:pt x="13129" y="12000"/>
                    <a:pt x="16729" y="8400"/>
                  </a:cubicBezTo>
                  <a:cubicBezTo>
                    <a:pt x="20329" y="4800"/>
                    <a:pt x="2096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6724907" y="7214651"/>
              <a:ext cx="342901" cy="31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19923"/>
                  </a:moveTo>
                  <a:cubicBezTo>
                    <a:pt x="1867" y="18381"/>
                    <a:pt x="3733" y="16838"/>
                    <a:pt x="5467" y="14383"/>
                  </a:cubicBezTo>
                  <a:cubicBezTo>
                    <a:pt x="7200" y="11929"/>
                    <a:pt x="8800" y="8562"/>
                    <a:pt x="9667" y="6529"/>
                  </a:cubicBezTo>
                  <a:cubicBezTo>
                    <a:pt x="10533" y="4495"/>
                    <a:pt x="10667" y="3794"/>
                    <a:pt x="10667" y="2812"/>
                  </a:cubicBezTo>
                  <a:cubicBezTo>
                    <a:pt x="10667" y="1830"/>
                    <a:pt x="10533" y="568"/>
                    <a:pt x="10200" y="147"/>
                  </a:cubicBezTo>
                  <a:cubicBezTo>
                    <a:pt x="9867" y="-274"/>
                    <a:pt x="9333" y="147"/>
                    <a:pt x="8667" y="2251"/>
                  </a:cubicBezTo>
                  <a:cubicBezTo>
                    <a:pt x="8000" y="4355"/>
                    <a:pt x="7200" y="8142"/>
                    <a:pt x="6800" y="11227"/>
                  </a:cubicBezTo>
                  <a:cubicBezTo>
                    <a:pt x="6400" y="14313"/>
                    <a:pt x="6400" y="16697"/>
                    <a:pt x="6400" y="18381"/>
                  </a:cubicBezTo>
                  <a:cubicBezTo>
                    <a:pt x="6400" y="20064"/>
                    <a:pt x="6400" y="21045"/>
                    <a:pt x="6400" y="21186"/>
                  </a:cubicBezTo>
                  <a:cubicBezTo>
                    <a:pt x="6400" y="21326"/>
                    <a:pt x="6400" y="20625"/>
                    <a:pt x="6733" y="19082"/>
                  </a:cubicBezTo>
                  <a:cubicBezTo>
                    <a:pt x="7067" y="17539"/>
                    <a:pt x="7733" y="15155"/>
                    <a:pt x="8267" y="13612"/>
                  </a:cubicBezTo>
                  <a:cubicBezTo>
                    <a:pt x="8800" y="12069"/>
                    <a:pt x="9200" y="11368"/>
                    <a:pt x="9733" y="10947"/>
                  </a:cubicBezTo>
                  <a:cubicBezTo>
                    <a:pt x="10267" y="10526"/>
                    <a:pt x="10933" y="10386"/>
                    <a:pt x="11800" y="10807"/>
                  </a:cubicBezTo>
                  <a:cubicBezTo>
                    <a:pt x="12667" y="11227"/>
                    <a:pt x="13733" y="12209"/>
                    <a:pt x="14333" y="13051"/>
                  </a:cubicBezTo>
                  <a:cubicBezTo>
                    <a:pt x="14933" y="13892"/>
                    <a:pt x="15067" y="14594"/>
                    <a:pt x="15200" y="15295"/>
                  </a:cubicBezTo>
                  <a:cubicBezTo>
                    <a:pt x="15333" y="15996"/>
                    <a:pt x="15467" y="16697"/>
                    <a:pt x="15333" y="17329"/>
                  </a:cubicBezTo>
                  <a:cubicBezTo>
                    <a:pt x="15200" y="17960"/>
                    <a:pt x="14800" y="18521"/>
                    <a:pt x="14533" y="18451"/>
                  </a:cubicBezTo>
                  <a:cubicBezTo>
                    <a:pt x="14267" y="18381"/>
                    <a:pt x="14133" y="17679"/>
                    <a:pt x="14333" y="16557"/>
                  </a:cubicBezTo>
                  <a:cubicBezTo>
                    <a:pt x="14533" y="15435"/>
                    <a:pt x="15067" y="13892"/>
                    <a:pt x="15400" y="12770"/>
                  </a:cubicBezTo>
                  <a:cubicBezTo>
                    <a:pt x="15733" y="11648"/>
                    <a:pt x="15867" y="10947"/>
                    <a:pt x="16133" y="10316"/>
                  </a:cubicBezTo>
                  <a:cubicBezTo>
                    <a:pt x="16400" y="9684"/>
                    <a:pt x="16800" y="9123"/>
                    <a:pt x="17333" y="8773"/>
                  </a:cubicBezTo>
                  <a:cubicBezTo>
                    <a:pt x="17867" y="8422"/>
                    <a:pt x="18533" y="8282"/>
                    <a:pt x="19067" y="8492"/>
                  </a:cubicBezTo>
                  <a:cubicBezTo>
                    <a:pt x="19600" y="8703"/>
                    <a:pt x="20000" y="9264"/>
                    <a:pt x="20200" y="10245"/>
                  </a:cubicBezTo>
                  <a:cubicBezTo>
                    <a:pt x="20400" y="11227"/>
                    <a:pt x="20400" y="12630"/>
                    <a:pt x="20600" y="14032"/>
                  </a:cubicBezTo>
                  <a:cubicBezTo>
                    <a:pt x="20800" y="15435"/>
                    <a:pt x="21200" y="16838"/>
                    <a:pt x="21600" y="18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7134053" y="7214869"/>
              <a:ext cx="149655" cy="28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60" fill="norm" stroke="1" extrusionOk="0">
                  <a:moveTo>
                    <a:pt x="21211" y="148"/>
                  </a:moveTo>
                  <a:cubicBezTo>
                    <a:pt x="19111" y="-9"/>
                    <a:pt x="17011" y="-167"/>
                    <a:pt x="14611" y="385"/>
                  </a:cubicBezTo>
                  <a:cubicBezTo>
                    <a:pt x="12211" y="937"/>
                    <a:pt x="9511" y="2198"/>
                    <a:pt x="6961" y="4563"/>
                  </a:cubicBezTo>
                  <a:cubicBezTo>
                    <a:pt x="4411" y="6928"/>
                    <a:pt x="2011" y="10397"/>
                    <a:pt x="811" y="12998"/>
                  </a:cubicBezTo>
                  <a:cubicBezTo>
                    <a:pt x="-389" y="15599"/>
                    <a:pt x="-389" y="17334"/>
                    <a:pt x="1711" y="18674"/>
                  </a:cubicBezTo>
                  <a:cubicBezTo>
                    <a:pt x="3811" y="20014"/>
                    <a:pt x="8011" y="20960"/>
                    <a:pt x="11161" y="21197"/>
                  </a:cubicBezTo>
                  <a:cubicBezTo>
                    <a:pt x="14311" y="21433"/>
                    <a:pt x="16411" y="20960"/>
                    <a:pt x="18511" y="204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7339726" y="7184551"/>
              <a:ext cx="109082" cy="122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76" fill="norm" stroke="1" extrusionOk="0">
                  <a:moveTo>
                    <a:pt x="6453" y="1195"/>
                  </a:moveTo>
                  <a:cubicBezTo>
                    <a:pt x="8530" y="463"/>
                    <a:pt x="10607" y="-269"/>
                    <a:pt x="12476" y="97"/>
                  </a:cubicBezTo>
                  <a:cubicBezTo>
                    <a:pt x="14345" y="463"/>
                    <a:pt x="16007" y="1928"/>
                    <a:pt x="16630" y="3575"/>
                  </a:cubicBezTo>
                  <a:cubicBezTo>
                    <a:pt x="17253" y="5223"/>
                    <a:pt x="16838" y="7053"/>
                    <a:pt x="14761" y="9067"/>
                  </a:cubicBezTo>
                  <a:cubicBezTo>
                    <a:pt x="12684" y="11080"/>
                    <a:pt x="8945" y="13277"/>
                    <a:pt x="5830" y="15107"/>
                  </a:cubicBezTo>
                  <a:cubicBezTo>
                    <a:pt x="2715" y="16938"/>
                    <a:pt x="222" y="18402"/>
                    <a:pt x="15" y="19500"/>
                  </a:cubicBezTo>
                  <a:cubicBezTo>
                    <a:pt x="-193" y="20599"/>
                    <a:pt x="1884" y="21331"/>
                    <a:pt x="5830" y="21148"/>
                  </a:cubicBezTo>
                  <a:cubicBezTo>
                    <a:pt x="9776" y="20965"/>
                    <a:pt x="15592" y="19867"/>
                    <a:pt x="21407" y="187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7423407" y="7197814"/>
              <a:ext cx="133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43" y="4526"/>
                    <a:pt x="12686" y="9051"/>
                    <a:pt x="9086" y="12446"/>
                  </a:cubicBezTo>
                  <a:cubicBezTo>
                    <a:pt x="5486" y="15840"/>
                    <a:pt x="2743" y="18103"/>
                    <a:pt x="1371" y="19440"/>
                  </a:cubicBezTo>
                  <a:cubicBezTo>
                    <a:pt x="0" y="20777"/>
                    <a:pt x="0" y="21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7495373" y="7324814"/>
              <a:ext cx="13123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55" y="0"/>
                  </a:moveTo>
                  <a:cubicBezTo>
                    <a:pt x="20903" y="1636"/>
                    <a:pt x="21252" y="3273"/>
                    <a:pt x="19161" y="6545"/>
                  </a:cubicBezTo>
                  <a:cubicBezTo>
                    <a:pt x="17071" y="9818"/>
                    <a:pt x="12542" y="14727"/>
                    <a:pt x="9406" y="17345"/>
                  </a:cubicBezTo>
                  <a:cubicBezTo>
                    <a:pt x="6271" y="19964"/>
                    <a:pt x="4529" y="20291"/>
                    <a:pt x="2961" y="19964"/>
                  </a:cubicBezTo>
                  <a:cubicBezTo>
                    <a:pt x="1394" y="19636"/>
                    <a:pt x="0" y="18655"/>
                    <a:pt x="0" y="17673"/>
                  </a:cubicBezTo>
                  <a:cubicBezTo>
                    <a:pt x="0" y="16691"/>
                    <a:pt x="1394" y="15709"/>
                    <a:pt x="4355" y="15382"/>
                  </a:cubicBezTo>
                  <a:cubicBezTo>
                    <a:pt x="7316" y="15055"/>
                    <a:pt x="11845" y="15382"/>
                    <a:pt x="14981" y="16527"/>
                  </a:cubicBezTo>
                  <a:cubicBezTo>
                    <a:pt x="18116" y="17673"/>
                    <a:pt x="19858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7683757" y="7172414"/>
              <a:ext cx="101416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600" fill="norm" stroke="1" extrusionOk="0">
                  <a:moveTo>
                    <a:pt x="6353" y="0"/>
                  </a:moveTo>
                  <a:cubicBezTo>
                    <a:pt x="10588" y="1600"/>
                    <a:pt x="14824" y="3200"/>
                    <a:pt x="17576" y="5314"/>
                  </a:cubicBezTo>
                  <a:cubicBezTo>
                    <a:pt x="20329" y="7429"/>
                    <a:pt x="21600" y="10057"/>
                    <a:pt x="18424" y="12857"/>
                  </a:cubicBezTo>
                  <a:cubicBezTo>
                    <a:pt x="15247" y="15657"/>
                    <a:pt x="7624" y="18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7925057" y="731846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7886957" y="7388314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007607" y="7248614"/>
              <a:ext cx="9003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0" y="0"/>
                  </a:moveTo>
                  <a:cubicBezTo>
                    <a:pt x="502" y="923"/>
                    <a:pt x="1005" y="1846"/>
                    <a:pt x="3516" y="2769"/>
                  </a:cubicBezTo>
                  <a:cubicBezTo>
                    <a:pt x="6028" y="3692"/>
                    <a:pt x="10549" y="4615"/>
                    <a:pt x="14316" y="5354"/>
                  </a:cubicBezTo>
                  <a:cubicBezTo>
                    <a:pt x="18084" y="6092"/>
                    <a:pt x="21098" y="6646"/>
                    <a:pt x="21349" y="8400"/>
                  </a:cubicBezTo>
                  <a:cubicBezTo>
                    <a:pt x="21600" y="10154"/>
                    <a:pt x="19088" y="13108"/>
                    <a:pt x="17079" y="15508"/>
                  </a:cubicBezTo>
                  <a:cubicBezTo>
                    <a:pt x="15070" y="17908"/>
                    <a:pt x="13563" y="19754"/>
                    <a:pt x="120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8170725" y="7240621"/>
              <a:ext cx="129033" cy="225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270" fill="norm" stroke="1" extrusionOk="0">
                  <a:moveTo>
                    <a:pt x="19864" y="3755"/>
                  </a:moveTo>
                  <a:cubicBezTo>
                    <a:pt x="20549" y="2355"/>
                    <a:pt x="21235" y="955"/>
                    <a:pt x="20721" y="355"/>
                  </a:cubicBezTo>
                  <a:cubicBezTo>
                    <a:pt x="20206" y="-245"/>
                    <a:pt x="18492" y="-45"/>
                    <a:pt x="16092" y="655"/>
                  </a:cubicBezTo>
                  <a:cubicBezTo>
                    <a:pt x="13692" y="1355"/>
                    <a:pt x="10606" y="2555"/>
                    <a:pt x="8549" y="3655"/>
                  </a:cubicBezTo>
                  <a:cubicBezTo>
                    <a:pt x="6492" y="4755"/>
                    <a:pt x="5464" y="5755"/>
                    <a:pt x="5121" y="6755"/>
                  </a:cubicBezTo>
                  <a:cubicBezTo>
                    <a:pt x="4778" y="7755"/>
                    <a:pt x="5121" y="8755"/>
                    <a:pt x="6321" y="9355"/>
                  </a:cubicBezTo>
                  <a:cubicBezTo>
                    <a:pt x="7521" y="9955"/>
                    <a:pt x="9578" y="10155"/>
                    <a:pt x="11464" y="10455"/>
                  </a:cubicBezTo>
                  <a:cubicBezTo>
                    <a:pt x="13349" y="10755"/>
                    <a:pt x="15064" y="11155"/>
                    <a:pt x="15064" y="11655"/>
                  </a:cubicBezTo>
                  <a:cubicBezTo>
                    <a:pt x="15064" y="12155"/>
                    <a:pt x="13349" y="12755"/>
                    <a:pt x="10606" y="13755"/>
                  </a:cubicBezTo>
                  <a:cubicBezTo>
                    <a:pt x="7864" y="14755"/>
                    <a:pt x="4092" y="16155"/>
                    <a:pt x="2035" y="17355"/>
                  </a:cubicBezTo>
                  <a:cubicBezTo>
                    <a:pt x="-22" y="18555"/>
                    <a:pt x="-365" y="19555"/>
                    <a:pt x="321" y="20255"/>
                  </a:cubicBezTo>
                  <a:cubicBezTo>
                    <a:pt x="1006" y="20955"/>
                    <a:pt x="2721" y="21355"/>
                    <a:pt x="5978" y="21255"/>
                  </a:cubicBezTo>
                  <a:cubicBezTo>
                    <a:pt x="9235" y="21155"/>
                    <a:pt x="14035" y="20555"/>
                    <a:pt x="18835" y="199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8394957" y="729941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8394957" y="738831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188707" y="5349964"/>
              <a:ext cx="3270251" cy="170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1" y="322"/>
                  </a:moveTo>
                  <a:cubicBezTo>
                    <a:pt x="447" y="161"/>
                    <a:pt x="433" y="0"/>
                    <a:pt x="419" y="0"/>
                  </a:cubicBezTo>
                  <a:cubicBezTo>
                    <a:pt x="405" y="0"/>
                    <a:pt x="391" y="161"/>
                    <a:pt x="363" y="752"/>
                  </a:cubicBezTo>
                  <a:cubicBezTo>
                    <a:pt x="336" y="1343"/>
                    <a:pt x="294" y="2364"/>
                    <a:pt x="238" y="3372"/>
                  </a:cubicBezTo>
                  <a:cubicBezTo>
                    <a:pt x="182" y="4379"/>
                    <a:pt x="112" y="5373"/>
                    <a:pt x="70" y="6394"/>
                  </a:cubicBezTo>
                  <a:cubicBezTo>
                    <a:pt x="28" y="7415"/>
                    <a:pt x="14" y="8463"/>
                    <a:pt x="7" y="9524"/>
                  </a:cubicBezTo>
                  <a:cubicBezTo>
                    <a:pt x="0" y="10585"/>
                    <a:pt x="0" y="11660"/>
                    <a:pt x="0" y="12748"/>
                  </a:cubicBezTo>
                  <a:cubicBezTo>
                    <a:pt x="0" y="13836"/>
                    <a:pt x="0" y="14937"/>
                    <a:pt x="21" y="15810"/>
                  </a:cubicBezTo>
                  <a:cubicBezTo>
                    <a:pt x="42" y="16684"/>
                    <a:pt x="84" y="17328"/>
                    <a:pt x="133" y="17879"/>
                  </a:cubicBezTo>
                  <a:cubicBezTo>
                    <a:pt x="182" y="18430"/>
                    <a:pt x="238" y="18887"/>
                    <a:pt x="266" y="19249"/>
                  </a:cubicBezTo>
                  <a:cubicBezTo>
                    <a:pt x="294" y="19612"/>
                    <a:pt x="294" y="19881"/>
                    <a:pt x="322" y="20055"/>
                  </a:cubicBezTo>
                  <a:cubicBezTo>
                    <a:pt x="350" y="20230"/>
                    <a:pt x="405" y="20310"/>
                    <a:pt x="552" y="20351"/>
                  </a:cubicBezTo>
                  <a:cubicBezTo>
                    <a:pt x="699" y="20391"/>
                    <a:pt x="937" y="20391"/>
                    <a:pt x="1272" y="20445"/>
                  </a:cubicBezTo>
                  <a:cubicBezTo>
                    <a:pt x="1608" y="20499"/>
                    <a:pt x="2041" y="20606"/>
                    <a:pt x="2503" y="20673"/>
                  </a:cubicBezTo>
                  <a:cubicBezTo>
                    <a:pt x="2964" y="20740"/>
                    <a:pt x="3453" y="20767"/>
                    <a:pt x="3970" y="20821"/>
                  </a:cubicBezTo>
                  <a:cubicBezTo>
                    <a:pt x="4488" y="20875"/>
                    <a:pt x="5033" y="20955"/>
                    <a:pt x="5571" y="21036"/>
                  </a:cubicBezTo>
                  <a:cubicBezTo>
                    <a:pt x="6110" y="21116"/>
                    <a:pt x="6641" y="21197"/>
                    <a:pt x="7151" y="21264"/>
                  </a:cubicBezTo>
                  <a:cubicBezTo>
                    <a:pt x="7661" y="21331"/>
                    <a:pt x="8151" y="21385"/>
                    <a:pt x="8724" y="21439"/>
                  </a:cubicBezTo>
                  <a:cubicBezTo>
                    <a:pt x="9297" y="21493"/>
                    <a:pt x="9954" y="21546"/>
                    <a:pt x="10562" y="21573"/>
                  </a:cubicBezTo>
                  <a:cubicBezTo>
                    <a:pt x="11170" y="21600"/>
                    <a:pt x="11730" y="21600"/>
                    <a:pt x="12303" y="21600"/>
                  </a:cubicBezTo>
                  <a:cubicBezTo>
                    <a:pt x="12876" y="21600"/>
                    <a:pt x="13463" y="21600"/>
                    <a:pt x="14043" y="21600"/>
                  </a:cubicBezTo>
                  <a:cubicBezTo>
                    <a:pt x="14624" y="21600"/>
                    <a:pt x="15197" y="21600"/>
                    <a:pt x="15749" y="21600"/>
                  </a:cubicBezTo>
                  <a:cubicBezTo>
                    <a:pt x="16301" y="21600"/>
                    <a:pt x="16833" y="21600"/>
                    <a:pt x="17441" y="21600"/>
                  </a:cubicBezTo>
                  <a:cubicBezTo>
                    <a:pt x="18049" y="21600"/>
                    <a:pt x="18734" y="21600"/>
                    <a:pt x="19440" y="21600"/>
                  </a:cubicBezTo>
                  <a:cubicBezTo>
                    <a:pt x="20146" y="21600"/>
                    <a:pt x="2087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144257" y="5292814"/>
              <a:ext cx="3111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00"/>
                  </a:moveTo>
                  <a:cubicBezTo>
                    <a:pt x="191" y="13200"/>
                    <a:pt x="382" y="10800"/>
                    <a:pt x="727" y="8800"/>
                  </a:cubicBezTo>
                  <a:cubicBezTo>
                    <a:pt x="1073" y="6800"/>
                    <a:pt x="1572" y="5200"/>
                    <a:pt x="2116" y="4000"/>
                  </a:cubicBezTo>
                  <a:cubicBezTo>
                    <a:pt x="2660" y="2800"/>
                    <a:pt x="3247" y="2000"/>
                    <a:pt x="3850" y="1400"/>
                  </a:cubicBezTo>
                  <a:cubicBezTo>
                    <a:pt x="4452" y="800"/>
                    <a:pt x="5069" y="400"/>
                    <a:pt x="5606" y="200"/>
                  </a:cubicBezTo>
                  <a:cubicBezTo>
                    <a:pt x="6142" y="0"/>
                    <a:pt x="6598" y="0"/>
                    <a:pt x="7207" y="0"/>
                  </a:cubicBezTo>
                  <a:cubicBezTo>
                    <a:pt x="7817" y="0"/>
                    <a:pt x="8581" y="0"/>
                    <a:pt x="9257" y="0"/>
                  </a:cubicBezTo>
                  <a:cubicBezTo>
                    <a:pt x="9933" y="0"/>
                    <a:pt x="10521" y="0"/>
                    <a:pt x="11101" y="0"/>
                  </a:cubicBezTo>
                  <a:cubicBezTo>
                    <a:pt x="11682" y="0"/>
                    <a:pt x="12255" y="0"/>
                    <a:pt x="12820" y="400"/>
                  </a:cubicBezTo>
                  <a:cubicBezTo>
                    <a:pt x="13386" y="800"/>
                    <a:pt x="13944" y="1600"/>
                    <a:pt x="14606" y="2800"/>
                  </a:cubicBezTo>
                  <a:cubicBezTo>
                    <a:pt x="15267" y="4000"/>
                    <a:pt x="16031" y="5600"/>
                    <a:pt x="16648" y="7000"/>
                  </a:cubicBezTo>
                  <a:cubicBezTo>
                    <a:pt x="17265" y="8400"/>
                    <a:pt x="17736" y="9600"/>
                    <a:pt x="18375" y="11200"/>
                  </a:cubicBezTo>
                  <a:cubicBezTo>
                    <a:pt x="19014" y="12800"/>
                    <a:pt x="19822" y="14800"/>
                    <a:pt x="20388" y="16600"/>
                  </a:cubicBezTo>
                  <a:cubicBezTo>
                    <a:pt x="20953" y="18400"/>
                    <a:pt x="2127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8972807" y="7198079"/>
              <a:ext cx="2152651" cy="6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5731"/>
                  </a:moveTo>
                  <a:cubicBezTo>
                    <a:pt x="149" y="17366"/>
                    <a:pt x="297" y="19002"/>
                    <a:pt x="404" y="20058"/>
                  </a:cubicBezTo>
                  <a:cubicBezTo>
                    <a:pt x="510" y="21114"/>
                    <a:pt x="573" y="21591"/>
                    <a:pt x="605" y="21523"/>
                  </a:cubicBezTo>
                  <a:cubicBezTo>
                    <a:pt x="637" y="21455"/>
                    <a:pt x="637" y="20841"/>
                    <a:pt x="616" y="19376"/>
                  </a:cubicBezTo>
                  <a:cubicBezTo>
                    <a:pt x="595" y="17912"/>
                    <a:pt x="552" y="15595"/>
                    <a:pt x="488" y="13278"/>
                  </a:cubicBezTo>
                  <a:cubicBezTo>
                    <a:pt x="425" y="10961"/>
                    <a:pt x="340" y="8645"/>
                    <a:pt x="255" y="6941"/>
                  </a:cubicBezTo>
                  <a:cubicBezTo>
                    <a:pt x="170" y="5238"/>
                    <a:pt x="85" y="4147"/>
                    <a:pt x="42" y="3432"/>
                  </a:cubicBezTo>
                  <a:cubicBezTo>
                    <a:pt x="0" y="2717"/>
                    <a:pt x="0" y="2376"/>
                    <a:pt x="0" y="1967"/>
                  </a:cubicBezTo>
                  <a:cubicBezTo>
                    <a:pt x="0" y="1558"/>
                    <a:pt x="0" y="1081"/>
                    <a:pt x="202" y="843"/>
                  </a:cubicBezTo>
                  <a:cubicBezTo>
                    <a:pt x="404" y="604"/>
                    <a:pt x="807" y="604"/>
                    <a:pt x="1423" y="570"/>
                  </a:cubicBezTo>
                  <a:cubicBezTo>
                    <a:pt x="2039" y="536"/>
                    <a:pt x="2867" y="468"/>
                    <a:pt x="3696" y="400"/>
                  </a:cubicBezTo>
                  <a:cubicBezTo>
                    <a:pt x="4524" y="332"/>
                    <a:pt x="5352" y="264"/>
                    <a:pt x="6159" y="195"/>
                  </a:cubicBezTo>
                  <a:cubicBezTo>
                    <a:pt x="6966" y="127"/>
                    <a:pt x="7752" y="59"/>
                    <a:pt x="8538" y="25"/>
                  </a:cubicBezTo>
                  <a:cubicBezTo>
                    <a:pt x="9324" y="-9"/>
                    <a:pt x="10110" y="-9"/>
                    <a:pt x="10896" y="25"/>
                  </a:cubicBezTo>
                  <a:cubicBezTo>
                    <a:pt x="11681" y="59"/>
                    <a:pt x="12467" y="127"/>
                    <a:pt x="13242" y="264"/>
                  </a:cubicBezTo>
                  <a:cubicBezTo>
                    <a:pt x="14018" y="400"/>
                    <a:pt x="14782" y="604"/>
                    <a:pt x="15611" y="843"/>
                  </a:cubicBezTo>
                  <a:cubicBezTo>
                    <a:pt x="16439" y="1081"/>
                    <a:pt x="17331" y="1354"/>
                    <a:pt x="18170" y="1592"/>
                  </a:cubicBezTo>
                  <a:cubicBezTo>
                    <a:pt x="19009" y="1831"/>
                    <a:pt x="19795" y="2035"/>
                    <a:pt x="20336" y="2137"/>
                  </a:cubicBezTo>
                  <a:cubicBezTo>
                    <a:pt x="20878" y="2240"/>
                    <a:pt x="21175" y="2240"/>
                    <a:pt x="21345" y="2001"/>
                  </a:cubicBezTo>
                  <a:cubicBezTo>
                    <a:pt x="21515" y="1763"/>
                    <a:pt x="21558" y="1286"/>
                    <a:pt x="21600" y="8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9341107" y="7293064"/>
              <a:ext cx="317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143"/>
                    <a:pt x="11520" y="10286"/>
                    <a:pt x="15120" y="13886"/>
                  </a:cubicBezTo>
                  <a:cubicBezTo>
                    <a:pt x="18720" y="17486"/>
                    <a:pt x="2016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9245857" y="7559201"/>
              <a:ext cx="273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191" y="11375"/>
                    <a:pt x="10381" y="2735"/>
                    <a:pt x="13981" y="575"/>
                  </a:cubicBezTo>
                  <a:cubicBezTo>
                    <a:pt x="17581" y="-1585"/>
                    <a:pt x="195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9192630" y="7633036"/>
              <a:ext cx="192928" cy="19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74" fill="norm" stroke="1" extrusionOk="0">
                  <a:moveTo>
                    <a:pt x="3087" y="3043"/>
                  </a:moveTo>
                  <a:cubicBezTo>
                    <a:pt x="3791" y="2134"/>
                    <a:pt x="4496" y="1224"/>
                    <a:pt x="6257" y="656"/>
                  </a:cubicBezTo>
                  <a:cubicBezTo>
                    <a:pt x="8017" y="87"/>
                    <a:pt x="10835" y="-140"/>
                    <a:pt x="12948" y="87"/>
                  </a:cubicBezTo>
                  <a:cubicBezTo>
                    <a:pt x="15061" y="315"/>
                    <a:pt x="16470" y="997"/>
                    <a:pt x="16939" y="2588"/>
                  </a:cubicBezTo>
                  <a:cubicBezTo>
                    <a:pt x="17409" y="4180"/>
                    <a:pt x="16939" y="6681"/>
                    <a:pt x="14239" y="9637"/>
                  </a:cubicBezTo>
                  <a:cubicBezTo>
                    <a:pt x="11539" y="12593"/>
                    <a:pt x="6609" y="16003"/>
                    <a:pt x="3674" y="18049"/>
                  </a:cubicBezTo>
                  <a:cubicBezTo>
                    <a:pt x="739" y="20096"/>
                    <a:pt x="-200" y="20778"/>
                    <a:pt x="35" y="21119"/>
                  </a:cubicBezTo>
                  <a:cubicBezTo>
                    <a:pt x="270" y="21460"/>
                    <a:pt x="1678" y="21460"/>
                    <a:pt x="5435" y="21119"/>
                  </a:cubicBezTo>
                  <a:cubicBezTo>
                    <a:pt x="9191" y="20778"/>
                    <a:pt x="15296" y="20096"/>
                    <a:pt x="21400" y="194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402355" y="7696158"/>
              <a:ext cx="122903" cy="16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02" fill="norm" stroke="1" extrusionOk="0">
                  <a:moveTo>
                    <a:pt x="6979" y="2094"/>
                  </a:moveTo>
                  <a:cubicBezTo>
                    <a:pt x="6247" y="5140"/>
                    <a:pt x="5515" y="8187"/>
                    <a:pt x="5149" y="10402"/>
                  </a:cubicBezTo>
                  <a:cubicBezTo>
                    <a:pt x="4782" y="12617"/>
                    <a:pt x="4782" y="14002"/>
                    <a:pt x="4050" y="15387"/>
                  </a:cubicBezTo>
                  <a:cubicBezTo>
                    <a:pt x="3318" y="16771"/>
                    <a:pt x="1854" y="18156"/>
                    <a:pt x="938" y="18017"/>
                  </a:cubicBezTo>
                  <a:cubicBezTo>
                    <a:pt x="23" y="17879"/>
                    <a:pt x="-343" y="16217"/>
                    <a:pt x="389" y="13725"/>
                  </a:cubicBezTo>
                  <a:cubicBezTo>
                    <a:pt x="1121" y="11233"/>
                    <a:pt x="2952" y="7910"/>
                    <a:pt x="5515" y="5279"/>
                  </a:cubicBezTo>
                  <a:cubicBezTo>
                    <a:pt x="8077" y="2648"/>
                    <a:pt x="11372" y="710"/>
                    <a:pt x="13752" y="156"/>
                  </a:cubicBezTo>
                  <a:cubicBezTo>
                    <a:pt x="16132" y="-398"/>
                    <a:pt x="17596" y="433"/>
                    <a:pt x="18694" y="4171"/>
                  </a:cubicBezTo>
                  <a:cubicBezTo>
                    <a:pt x="19793" y="7910"/>
                    <a:pt x="20525" y="14556"/>
                    <a:pt x="21257" y="212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722107" y="7345611"/>
              <a:ext cx="336551" cy="41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20738"/>
                  </a:moveTo>
                  <a:cubicBezTo>
                    <a:pt x="679" y="20958"/>
                    <a:pt x="1358" y="21178"/>
                    <a:pt x="1970" y="21068"/>
                  </a:cubicBezTo>
                  <a:cubicBezTo>
                    <a:pt x="2581" y="20958"/>
                    <a:pt x="3125" y="20517"/>
                    <a:pt x="4347" y="18754"/>
                  </a:cubicBezTo>
                  <a:cubicBezTo>
                    <a:pt x="5570" y="16991"/>
                    <a:pt x="7472" y="13905"/>
                    <a:pt x="8626" y="10764"/>
                  </a:cubicBezTo>
                  <a:cubicBezTo>
                    <a:pt x="9781" y="7623"/>
                    <a:pt x="10189" y="4427"/>
                    <a:pt x="10392" y="2554"/>
                  </a:cubicBezTo>
                  <a:cubicBezTo>
                    <a:pt x="10596" y="680"/>
                    <a:pt x="10596" y="129"/>
                    <a:pt x="10325" y="19"/>
                  </a:cubicBezTo>
                  <a:cubicBezTo>
                    <a:pt x="10053" y="-91"/>
                    <a:pt x="9509" y="240"/>
                    <a:pt x="8898" y="1838"/>
                  </a:cubicBezTo>
                  <a:cubicBezTo>
                    <a:pt x="8287" y="3436"/>
                    <a:pt x="7608" y="6301"/>
                    <a:pt x="7132" y="9276"/>
                  </a:cubicBezTo>
                  <a:cubicBezTo>
                    <a:pt x="6657" y="12252"/>
                    <a:pt x="6385" y="15338"/>
                    <a:pt x="6385" y="17211"/>
                  </a:cubicBezTo>
                  <a:cubicBezTo>
                    <a:pt x="6385" y="19085"/>
                    <a:pt x="6657" y="19746"/>
                    <a:pt x="6928" y="20352"/>
                  </a:cubicBezTo>
                  <a:cubicBezTo>
                    <a:pt x="7200" y="20958"/>
                    <a:pt x="7472" y="21509"/>
                    <a:pt x="7811" y="21509"/>
                  </a:cubicBezTo>
                  <a:cubicBezTo>
                    <a:pt x="8151" y="21509"/>
                    <a:pt x="8558" y="20958"/>
                    <a:pt x="8966" y="20131"/>
                  </a:cubicBezTo>
                  <a:cubicBezTo>
                    <a:pt x="9374" y="19305"/>
                    <a:pt x="9781" y="18203"/>
                    <a:pt x="10257" y="17211"/>
                  </a:cubicBezTo>
                  <a:cubicBezTo>
                    <a:pt x="10732" y="16219"/>
                    <a:pt x="11275" y="15338"/>
                    <a:pt x="11547" y="15282"/>
                  </a:cubicBezTo>
                  <a:cubicBezTo>
                    <a:pt x="11819" y="15227"/>
                    <a:pt x="11819" y="15999"/>
                    <a:pt x="11819" y="16715"/>
                  </a:cubicBezTo>
                  <a:cubicBezTo>
                    <a:pt x="11819" y="17431"/>
                    <a:pt x="11819" y="18093"/>
                    <a:pt x="11955" y="18148"/>
                  </a:cubicBezTo>
                  <a:cubicBezTo>
                    <a:pt x="12091" y="18203"/>
                    <a:pt x="12362" y="17652"/>
                    <a:pt x="12838" y="16550"/>
                  </a:cubicBezTo>
                  <a:cubicBezTo>
                    <a:pt x="13313" y="15448"/>
                    <a:pt x="13992" y="13795"/>
                    <a:pt x="14604" y="12638"/>
                  </a:cubicBezTo>
                  <a:cubicBezTo>
                    <a:pt x="15215" y="11480"/>
                    <a:pt x="15758" y="10819"/>
                    <a:pt x="16370" y="10544"/>
                  </a:cubicBezTo>
                  <a:cubicBezTo>
                    <a:pt x="16981" y="10268"/>
                    <a:pt x="17660" y="10378"/>
                    <a:pt x="18340" y="10985"/>
                  </a:cubicBezTo>
                  <a:cubicBezTo>
                    <a:pt x="19019" y="11591"/>
                    <a:pt x="19698" y="12693"/>
                    <a:pt x="20242" y="14401"/>
                  </a:cubicBezTo>
                  <a:cubicBezTo>
                    <a:pt x="20785" y="16109"/>
                    <a:pt x="21192" y="18423"/>
                    <a:pt x="21600" y="207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0168723" y="7384081"/>
              <a:ext cx="143935" cy="4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864"/>
                  </a:moveTo>
                  <a:cubicBezTo>
                    <a:pt x="20647" y="432"/>
                    <a:pt x="19694" y="0"/>
                    <a:pt x="18741" y="0"/>
                  </a:cubicBezTo>
                  <a:cubicBezTo>
                    <a:pt x="17788" y="0"/>
                    <a:pt x="16835" y="432"/>
                    <a:pt x="14135" y="2106"/>
                  </a:cubicBezTo>
                  <a:cubicBezTo>
                    <a:pt x="11435" y="3780"/>
                    <a:pt x="6988" y="6696"/>
                    <a:pt x="4129" y="9720"/>
                  </a:cubicBezTo>
                  <a:cubicBezTo>
                    <a:pt x="1271" y="12744"/>
                    <a:pt x="0" y="15876"/>
                    <a:pt x="0" y="17928"/>
                  </a:cubicBezTo>
                  <a:cubicBezTo>
                    <a:pt x="0" y="19980"/>
                    <a:pt x="1271" y="20952"/>
                    <a:pt x="4447" y="21276"/>
                  </a:cubicBezTo>
                  <a:cubicBezTo>
                    <a:pt x="7624" y="21600"/>
                    <a:pt x="12706" y="21276"/>
                    <a:pt x="17788" y="20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0363457" y="7408544"/>
              <a:ext cx="190501" cy="12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5199"/>
                  </a:moveTo>
                  <a:cubicBezTo>
                    <a:pt x="480" y="3399"/>
                    <a:pt x="960" y="1599"/>
                    <a:pt x="2160" y="699"/>
                  </a:cubicBezTo>
                  <a:cubicBezTo>
                    <a:pt x="3360" y="-201"/>
                    <a:pt x="5280" y="-201"/>
                    <a:pt x="6960" y="519"/>
                  </a:cubicBezTo>
                  <a:cubicBezTo>
                    <a:pt x="8640" y="1239"/>
                    <a:pt x="10080" y="2679"/>
                    <a:pt x="10320" y="5019"/>
                  </a:cubicBezTo>
                  <a:cubicBezTo>
                    <a:pt x="10560" y="7359"/>
                    <a:pt x="9600" y="10599"/>
                    <a:pt x="8520" y="12759"/>
                  </a:cubicBezTo>
                  <a:cubicBezTo>
                    <a:pt x="7440" y="14919"/>
                    <a:pt x="6240" y="15999"/>
                    <a:pt x="4920" y="17259"/>
                  </a:cubicBezTo>
                  <a:cubicBezTo>
                    <a:pt x="3600" y="18519"/>
                    <a:pt x="2160" y="19959"/>
                    <a:pt x="2520" y="20679"/>
                  </a:cubicBezTo>
                  <a:cubicBezTo>
                    <a:pt x="2880" y="21399"/>
                    <a:pt x="5040" y="21399"/>
                    <a:pt x="8520" y="21039"/>
                  </a:cubicBezTo>
                  <a:cubicBezTo>
                    <a:pt x="12000" y="20679"/>
                    <a:pt x="16800" y="19959"/>
                    <a:pt x="21600" y="19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0503157" y="7388314"/>
              <a:ext cx="165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359"/>
                    <a:pt x="15508" y="4717"/>
                    <a:pt x="12600" y="7200"/>
                  </a:cubicBezTo>
                  <a:cubicBezTo>
                    <a:pt x="9692" y="9683"/>
                    <a:pt x="6923" y="12290"/>
                    <a:pt x="4846" y="14710"/>
                  </a:cubicBezTo>
                  <a:cubicBezTo>
                    <a:pt x="2769" y="17131"/>
                    <a:pt x="1385" y="19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0617461" y="7540714"/>
              <a:ext cx="22224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18951" y="0"/>
                  </a:moveTo>
                  <a:cubicBezTo>
                    <a:pt x="16505" y="4950"/>
                    <a:pt x="14060" y="9900"/>
                    <a:pt x="11615" y="13275"/>
                  </a:cubicBezTo>
                  <a:cubicBezTo>
                    <a:pt x="9170" y="16650"/>
                    <a:pt x="6724" y="18450"/>
                    <a:pt x="4890" y="19350"/>
                  </a:cubicBezTo>
                  <a:cubicBezTo>
                    <a:pt x="3056" y="20250"/>
                    <a:pt x="1834" y="20250"/>
                    <a:pt x="1019" y="19575"/>
                  </a:cubicBezTo>
                  <a:cubicBezTo>
                    <a:pt x="204" y="18900"/>
                    <a:pt x="-204" y="17550"/>
                    <a:pt x="102" y="16650"/>
                  </a:cubicBezTo>
                  <a:cubicBezTo>
                    <a:pt x="407" y="15750"/>
                    <a:pt x="1426" y="15300"/>
                    <a:pt x="3668" y="15300"/>
                  </a:cubicBezTo>
                  <a:cubicBezTo>
                    <a:pt x="5909" y="15300"/>
                    <a:pt x="9373" y="15750"/>
                    <a:pt x="12532" y="16875"/>
                  </a:cubicBezTo>
                  <a:cubicBezTo>
                    <a:pt x="15690" y="18000"/>
                    <a:pt x="18543" y="19800"/>
                    <a:pt x="2139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0858757" y="7362914"/>
              <a:ext cx="182056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9465" y="0"/>
                  </a:moveTo>
                  <a:cubicBezTo>
                    <a:pt x="12863" y="1302"/>
                    <a:pt x="16261" y="2604"/>
                    <a:pt x="18445" y="4519"/>
                  </a:cubicBezTo>
                  <a:cubicBezTo>
                    <a:pt x="20629" y="6434"/>
                    <a:pt x="21600" y="8962"/>
                    <a:pt x="20265" y="11451"/>
                  </a:cubicBezTo>
                  <a:cubicBezTo>
                    <a:pt x="18930" y="13940"/>
                    <a:pt x="15290" y="16391"/>
                    <a:pt x="11528" y="18077"/>
                  </a:cubicBezTo>
                  <a:cubicBezTo>
                    <a:pt x="7766" y="19762"/>
                    <a:pt x="3883" y="20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9" name="Drawing"/>
          <p:cNvGrpSpPr/>
          <p:nvPr/>
        </p:nvGrpSpPr>
        <p:grpSpPr>
          <a:xfrm>
            <a:off x="1794139" y="1968764"/>
            <a:ext cx="5368953" cy="3346186"/>
            <a:chOff x="0" y="0"/>
            <a:chExt cx="5368952" cy="3346185"/>
          </a:xfrm>
        </p:grpSpPr>
        <p:sp>
          <p:nvSpPr>
            <p:cNvPr id="1745" name="Line"/>
            <p:cNvSpPr/>
            <p:nvPr/>
          </p:nvSpPr>
          <p:spPr>
            <a:xfrm>
              <a:off x="0" y="444235"/>
              <a:ext cx="66411" cy="621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65" fill="norm" stroke="1" extrusionOk="0">
                  <a:moveTo>
                    <a:pt x="21178" y="0"/>
                  </a:moveTo>
                  <a:cubicBezTo>
                    <a:pt x="19153" y="294"/>
                    <a:pt x="17128" y="588"/>
                    <a:pt x="16115" y="1616"/>
                  </a:cubicBezTo>
                  <a:cubicBezTo>
                    <a:pt x="15103" y="2645"/>
                    <a:pt x="15103" y="4408"/>
                    <a:pt x="14428" y="6576"/>
                  </a:cubicBezTo>
                  <a:cubicBezTo>
                    <a:pt x="13753" y="8743"/>
                    <a:pt x="12403" y="11314"/>
                    <a:pt x="10041" y="13665"/>
                  </a:cubicBezTo>
                  <a:cubicBezTo>
                    <a:pt x="7678" y="16016"/>
                    <a:pt x="4303" y="18147"/>
                    <a:pt x="2278" y="19543"/>
                  </a:cubicBezTo>
                  <a:cubicBezTo>
                    <a:pt x="253" y="20939"/>
                    <a:pt x="-422" y="21600"/>
                    <a:pt x="253" y="21563"/>
                  </a:cubicBezTo>
                  <a:cubicBezTo>
                    <a:pt x="928" y="21527"/>
                    <a:pt x="2953" y="20792"/>
                    <a:pt x="4978" y="200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1960" y="388080"/>
              <a:ext cx="431801" cy="13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2541" y="16379"/>
                    <a:pt x="5082" y="11654"/>
                    <a:pt x="7994" y="7942"/>
                  </a:cubicBezTo>
                  <a:cubicBezTo>
                    <a:pt x="10906" y="4229"/>
                    <a:pt x="14188" y="1529"/>
                    <a:pt x="16518" y="516"/>
                  </a:cubicBezTo>
                  <a:cubicBezTo>
                    <a:pt x="18847" y="-496"/>
                    <a:pt x="20224" y="179"/>
                    <a:pt x="21600" y="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41010" y="672835"/>
              <a:ext cx="3048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37439" y="79410"/>
              <a:ext cx="214722" cy="26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246" fill="norm" stroke="1" extrusionOk="0">
                  <a:moveTo>
                    <a:pt x="7506" y="7260"/>
                  </a:moveTo>
                  <a:cubicBezTo>
                    <a:pt x="6447" y="9604"/>
                    <a:pt x="5388" y="11948"/>
                    <a:pt x="4541" y="13958"/>
                  </a:cubicBezTo>
                  <a:cubicBezTo>
                    <a:pt x="3694" y="15967"/>
                    <a:pt x="3058" y="17641"/>
                    <a:pt x="2317" y="18981"/>
                  </a:cubicBezTo>
                  <a:cubicBezTo>
                    <a:pt x="1576" y="20320"/>
                    <a:pt x="729" y="21325"/>
                    <a:pt x="306" y="21241"/>
                  </a:cubicBezTo>
                  <a:cubicBezTo>
                    <a:pt x="-118" y="21158"/>
                    <a:pt x="-118" y="19985"/>
                    <a:pt x="411" y="17474"/>
                  </a:cubicBezTo>
                  <a:cubicBezTo>
                    <a:pt x="941" y="14962"/>
                    <a:pt x="2000" y="11111"/>
                    <a:pt x="3376" y="8097"/>
                  </a:cubicBezTo>
                  <a:cubicBezTo>
                    <a:pt x="4753" y="5083"/>
                    <a:pt x="6447" y="2906"/>
                    <a:pt x="7823" y="1567"/>
                  </a:cubicBezTo>
                  <a:cubicBezTo>
                    <a:pt x="9200" y="227"/>
                    <a:pt x="10258" y="-275"/>
                    <a:pt x="11423" y="144"/>
                  </a:cubicBezTo>
                  <a:cubicBezTo>
                    <a:pt x="12588" y="562"/>
                    <a:pt x="13858" y="1902"/>
                    <a:pt x="15553" y="4748"/>
                  </a:cubicBezTo>
                  <a:cubicBezTo>
                    <a:pt x="17247" y="7595"/>
                    <a:pt x="19364" y="11948"/>
                    <a:pt x="21482" y="163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095110" y="545835"/>
              <a:ext cx="349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47" y="19029"/>
                    <a:pt x="2095" y="16457"/>
                    <a:pt x="4451" y="15171"/>
                  </a:cubicBezTo>
                  <a:cubicBezTo>
                    <a:pt x="6807" y="13886"/>
                    <a:pt x="10473" y="13886"/>
                    <a:pt x="13549" y="11571"/>
                  </a:cubicBezTo>
                  <a:cubicBezTo>
                    <a:pt x="16625" y="9257"/>
                    <a:pt x="19113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317360" y="450585"/>
              <a:ext cx="444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366"/>
                    <a:pt x="0" y="4731"/>
                    <a:pt x="1543" y="7354"/>
                  </a:cubicBezTo>
                  <a:cubicBezTo>
                    <a:pt x="3086" y="9977"/>
                    <a:pt x="6171" y="12857"/>
                    <a:pt x="9771" y="15274"/>
                  </a:cubicBezTo>
                  <a:cubicBezTo>
                    <a:pt x="13371" y="17691"/>
                    <a:pt x="17486" y="196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974460" y="964935"/>
              <a:ext cx="711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3" y="19440"/>
                    <a:pt x="3986" y="17280"/>
                    <a:pt x="6171" y="15480"/>
                  </a:cubicBezTo>
                  <a:cubicBezTo>
                    <a:pt x="8357" y="13680"/>
                    <a:pt x="10736" y="12240"/>
                    <a:pt x="12921" y="10800"/>
                  </a:cubicBezTo>
                  <a:cubicBezTo>
                    <a:pt x="15107" y="9360"/>
                    <a:pt x="17100" y="7920"/>
                    <a:pt x="18514" y="6120"/>
                  </a:cubicBezTo>
                  <a:cubicBezTo>
                    <a:pt x="19929" y="4320"/>
                    <a:pt x="20764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174610" y="-1"/>
              <a:ext cx="2199218" cy="1271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fill="norm" stroke="1" extrusionOk="0">
                  <a:moveTo>
                    <a:pt x="0" y="16708"/>
                  </a:moveTo>
                  <a:cubicBezTo>
                    <a:pt x="125" y="17679"/>
                    <a:pt x="249" y="18649"/>
                    <a:pt x="353" y="19368"/>
                  </a:cubicBezTo>
                  <a:cubicBezTo>
                    <a:pt x="457" y="20087"/>
                    <a:pt x="541" y="20554"/>
                    <a:pt x="634" y="20931"/>
                  </a:cubicBezTo>
                  <a:cubicBezTo>
                    <a:pt x="728" y="21308"/>
                    <a:pt x="832" y="21596"/>
                    <a:pt x="915" y="21596"/>
                  </a:cubicBezTo>
                  <a:cubicBezTo>
                    <a:pt x="998" y="21596"/>
                    <a:pt x="1060" y="21308"/>
                    <a:pt x="1091" y="20518"/>
                  </a:cubicBezTo>
                  <a:cubicBezTo>
                    <a:pt x="1123" y="19727"/>
                    <a:pt x="1123" y="18433"/>
                    <a:pt x="1102" y="17068"/>
                  </a:cubicBezTo>
                  <a:cubicBezTo>
                    <a:pt x="1081" y="15702"/>
                    <a:pt x="1039" y="14264"/>
                    <a:pt x="1019" y="12827"/>
                  </a:cubicBezTo>
                  <a:cubicBezTo>
                    <a:pt x="998" y="11389"/>
                    <a:pt x="998" y="9951"/>
                    <a:pt x="998" y="8658"/>
                  </a:cubicBezTo>
                  <a:cubicBezTo>
                    <a:pt x="998" y="7364"/>
                    <a:pt x="998" y="6214"/>
                    <a:pt x="998" y="5531"/>
                  </a:cubicBezTo>
                  <a:cubicBezTo>
                    <a:pt x="998" y="4848"/>
                    <a:pt x="998" y="4632"/>
                    <a:pt x="1008" y="4399"/>
                  </a:cubicBezTo>
                  <a:cubicBezTo>
                    <a:pt x="1019" y="4165"/>
                    <a:pt x="1039" y="3913"/>
                    <a:pt x="1123" y="3770"/>
                  </a:cubicBezTo>
                  <a:cubicBezTo>
                    <a:pt x="1206" y="3626"/>
                    <a:pt x="1351" y="3590"/>
                    <a:pt x="1798" y="3464"/>
                  </a:cubicBezTo>
                  <a:cubicBezTo>
                    <a:pt x="2245" y="3338"/>
                    <a:pt x="2994" y="3123"/>
                    <a:pt x="3763" y="2943"/>
                  </a:cubicBezTo>
                  <a:cubicBezTo>
                    <a:pt x="4532" y="2763"/>
                    <a:pt x="5322" y="2620"/>
                    <a:pt x="6050" y="2476"/>
                  </a:cubicBezTo>
                  <a:cubicBezTo>
                    <a:pt x="6777" y="2332"/>
                    <a:pt x="7443" y="2188"/>
                    <a:pt x="8191" y="2027"/>
                  </a:cubicBezTo>
                  <a:cubicBezTo>
                    <a:pt x="8939" y="1865"/>
                    <a:pt x="9771" y="1685"/>
                    <a:pt x="10613" y="1488"/>
                  </a:cubicBezTo>
                  <a:cubicBezTo>
                    <a:pt x="11455" y="1290"/>
                    <a:pt x="12307" y="1074"/>
                    <a:pt x="13180" y="877"/>
                  </a:cubicBezTo>
                  <a:cubicBezTo>
                    <a:pt x="14054" y="679"/>
                    <a:pt x="14947" y="499"/>
                    <a:pt x="15769" y="373"/>
                  </a:cubicBezTo>
                  <a:cubicBezTo>
                    <a:pt x="16590" y="248"/>
                    <a:pt x="17338" y="176"/>
                    <a:pt x="18107" y="122"/>
                  </a:cubicBezTo>
                  <a:cubicBezTo>
                    <a:pt x="18877" y="68"/>
                    <a:pt x="19667" y="32"/>
                    <a:pt x="20218" y="14"/>
                  </a:cubicBezTo>
                  <a:cubicBezTo>
                    <a:pt x="20768" y="-4"/>
                    <a:pt x="21080" y="-4"/>
                    <a:pt x="21288" y="14"/>
                  </a:cubicBezTo>
                  <a:cubicBezTo>
                    <a:pt x="21496" y="32"/>
                    <a:pt x="21600" y="68"/>
                    <a:pt x="21600" y="176"/>
                  </a:cubicBezTo>
                  <a:cubicBezTo>
                    <a:pt x="21600" y="284"/>
                    <a:pt x="21496" y="463"/>
                    <a:pt x="21392" y="6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606410" y="437885"/>
              <a:ext cx="44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404"/>
                    <a:pt x="4114" y="6807"/>
                    <a:pt x="7714" y="10407"/>
                  </a:cubicBezTo>
                  <a:cubicBezTo>
                    <a:pt x="11314" y="14007"/>
                    <a:pt x="16457" y="178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434960" y="749035"/>
              <a:ext cx="641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24" y="18000"/>
                    <a:pt x="4848" y="14400"/>
                    <a:pt x="7414" y="11455"/>
                  </a:cubicBezTo>
                  <a:cubicBezTo>
                    <a:pt x="9980" y="8509"/>
                    <a:pt x="12689" y="6218"/>
                    <a:pt x="15077" y="4418"/>
                  </a:cubicBezTo>
                  <a:cubicBezTo>
                    <a:pt x="17465" y="2618"/>
                    <a:pt x="1953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441310" y="1007669"/>
              <a:ext cx="304801" cy="22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3104"/>
                  </a:moveTo>
                  <a:cubicBezTo>
                    <a:pt x="1650" y="1730"/>
                    <a:pt x="3300" y="355"/>
                    <a:pt x="5400" y="61"/>
                  </a:cubicBezTo>
                  <a:cubicBezTo>
                    <a:pt x="7500" y="-234"/>
                    <a:pt x="10050" y="551"/>
                    <a:pt x="11475" y="2122"/>
                  </a:cubicBezTo>
                  <a:cubicBezTo>
                    <a:pt x="12900" y="3693"/>
                    <a:pt x="13200" y="6050"/>
                    <a:pt x="12000" y="8897"/>
                  </a:cubicBezTo>
                  <a:cubicBezTo>
                    <a:pt x="10800" y="11744"/>
                    <a:pt x="8100" y="15082"/>
                    <a:pt x="6300" y="17242"/>
                  </a:cubicBezTo>
                  <a:cubicBezTo>
                    <a:pt x="4500" y="19402"/>
                    <a:pt x="3600" y="20384"/>
                    <a:pt x="3600" y="20875"/>
                  </a:cubicBezTo>
                  <a:cubicBezTo>
                    <a:pt x="3600" y="21366"/>
                    <a:pt x="4500" y="21366"/>
                    <a:pt x="7650" y="20581"/>
                  </a:cubicBezTo>
                  <a:cubicBezTo>
                    <a:pt x="10800" y="19795"/>
                    <a:pt x="16200" y="18224"/>
                    <a:pt x="21600" y="166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2797245" y="1005224"/>
              <a:ext cx="202866" cy="222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189" fill="norm" stroke="1" extrusionOk="0">
                  <a:moveTo>
                    <a:pt x="1301" y="5241"/>
                  </a:moveTo>
                  <a:cubicBezTo>
                    <a:pt x="1301" y="9884"/>
                    <a:pt x="1301" y="14527"/>
                    <a:pt x="1189" y="17353"/>
                  </a:cubicBezTo>
                  <a:cubicBezTo>
                    <a:pt x="1078" y="20180"/>
                    <a:pt x="855" y="21189"/>
                    <a:pt x="521" y="21189"/>
                  </a:cubicBezTo>
                  <a:cubicBezTo>
                    <a:pt x="187" y="21189"/>
                    <a:pt x="-258" y="20180"/>
                    <a:pt x="187" y="17253"/>
                  </a:cubicBezTo>
                  <a:cubicBezTo>
                    <a:pt x="633" y="14325"/>
                    <a:pt x="1969" y="9481"/>
                    <a:pt x="3750" y="6150"/>
                  </a:cubicBezTo>
                  <a:cubicBezTo>
                    <a:pt x="5532" y="2819"/>
                    <a:pt x="7758" y="1002"/>
                    <a:pt x="9985" y="296"/>
                  </a:cubicBezTo>
                  <a:cubicBezTo>
                    <a:pt x="12212" y="-411"/>
                    <a:pt x="14439" y="-7"/>
                    <a:pt x="16332" y="3223"/>
                  </a:cubicBezTo>
                  <a:cubicBezTo>
                    <a:pt x="18224" y="6453"/>
                    <a:pt x="19783" y="12509"/>
                    <a:pt x="21342" y="185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387460" y="412941"/>
              <a:ext cx="438151" cy="66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878" y="20355"/>
                    <a:pt x="3757" y="19193"/>
                    <a:pt x="5530" y="17587"/>
                  </a:cubicBezTo>
                  <a:cubicBezTo>
                    <a:pt x="7304" y="15980"/>
                    <a:pt x="8974" y="13930"/>
                    <a:pt x="10070" y="11674"/>
                  </a:cubicBezTo>
                  <a:cubicBezTo>
                    <a:pt x="11165" y="9418"/>
                    <a:pt x="11687" y="6958"/>
                    <a:pt x="11843" y="5214"/>
                  </a:cubicBezTo>
                  <a:cubicBezTo>
                    <a:pt x="12000" y="3471"/>
                    <a:pt x="11791" y="2446"/>
                    <a:pt x="11530" y="1728"/>
                  </a:cubicBezTo>
                  <a:cubicBezTo>
                    <a:pt x="11270" y="1011"/>
                    <a:pt x="10957" y="601"/>
                    <a:pt x="10539" y="327"/>
                  </a:cubicBezTo>
                  <a:cubicBezTo>
                    <a:pt x="10122" y="54"/>
                    <a:pt x="9600" y="-83"/>
                    <a:pt x="9183" y="54"/>
                  </a:cubicBezTo>
                  <a:cubicBezTo>
                    <a:pt x="8765" y="190"/>
                    <a:pt x="8452" y="601"/>
                    <a:pt x="7983" y="1968"/>
                  </a:cubicBezTo>
                  <a:cubicBezTo>
                    <a:pt x="7513" y="3335"/>
                    <a:pt x="6887" y="5659"/>
                    <a:pt x="6678" y="7949"/>
                  </a:cubicBezTo>
                  <a:cubicBezTo>
                    <a:pt x="6470" y="10239"/>
                    <a:pt x="6678" y="12494"/>
                    <a:pt x="6887" y="13793"/>
                  </a:cubicBezTo>
                  <a:cubicBezTo>
                    <a:pt x="7096" y="15092"/>
                    <a:pt x="7304" y="15433"/>
                    <a:pt x="7565" y="15741"/>
                  </a:cubicBezTo>
                  <a:cubicBezTo>
                    <a:pt x="7826" y="16049"/>
                    <a:pt x="8139" y="16322"/>
                    <a:pt x="8609" y="16527"/>
                  </a:cubicBezTo>
                  <a:cubicBezTo>
                    <a:pt x="9078" y="16732"/>
                    <a:pt x="9704" y="16869"/>
                    <a:pt x="10174" y="16801"/>
                  </a:cubicBezTo>
                  <a:cubicBezTo>
                    <a:pt x="10643" y="16732"/>
                    <a:pt x="10957" y="16459"/>
                    <a:pt x="11374" y="15844"/>
                  </a:cubicBezTo>
                  <a:cubicBezTo>
                    <a:pt x="11791" y="15228"/>
                    <a:pt x="12313" y="14271"/>
                    <a:pt x="12678" y="13520"/>
                  </a:cubicBezTo>
                  <a:cubicBezTo>
                    <a:pt x="13043" y="12768"/>
                    <a:pt x="13252" y="12221"/>
                    <a:pt x="13357" y="12118"/>
                  </a:cubicBezTo>
                  <a:cubicBezTo>
                    <a:pt x="13461" y="12016"/>
                    <a:pt x="13461" y="12358"/>
                    <a:pt x="13461" y="13041"/>
                  </a:cubicBezTo>
                  <a:cubicBezTo>
                    <a:pt x="13461" y="13725"/>
                    <a:pt x="13461" y="14750"/>
                    <a:pt x="13461" y="15502"/>
                  </a:cubicBezTo>
                  <a:cubicBezTo>
                    <a:pt x="13461" y="16254"/>
                    <a:pt x="13461" y="16732"/>
                    <a:pt x="13565" y="16801"/>
                  </a:cubicBezTo>
                  <a:cubicBezTo>
                    <a:pt x="13670" y="16869"/>
                    <a:pt x="13878" y="16527"/>
                    <a:pt x="14191" y="15331"/>
                  </a:cubicBezTo>
                  <a:cubicBezTo>
                    <a:pt x="14504" y="14135"/>
                    <a:pt x="14922" y="12084"/>
                    <a:pt x="15235" y="10854"/>
                  </a:cubicBezTo>
                  <a:cubicBezTo>
                    <a:pt x="15548" y="9623"/>
                    <a:pt x="15757" y="9213"/>
                    <a:pt x="16070" y="8871"/>
                  </a:cubicBezTo>
                  <a:cubicBezTo>
                    <a:pt x="16383" y="8530"/>
                    <a:pt x="16800" y="8256"/>
                    <a:pt x="17270" y="8120"/>
                  </a:cubicBezTo>
                  <a:cubicBezTo>
                    <a:pt x="17739" y="7983"/>
                    <a:pt x="18261" y="7983"/>
                    <a:pt x="18783" y="8051"/>
                  </a:cubicBezTo>
                  <a:cubicBezTo>
                    <a:pt x="19304" y="8120"/>
                    <a:pt x="19826" y="8256"/>
                    <a:pt x="20296" y="8940"/>
                  </a:cubicBezTo>
                  <a:cubicBezTo>
                    <a:pt x="20765" y="9623"/>
                    <a:pt x="21183" y="10854"/>
                    <a:pt x="21391" y="12050"/>
                  </a:cubicBezTo>
                  <a:cubicBezTo>
                    <a:pt x="21600" y="13246"/>
                    <a:pt x="21600" y="14408"/>
                    <a:pt x="21600" y="155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019610" y="407584"/>
              <a:ext cx="174301" cy="54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13" fill="norm" stroke="1" extrusionOk="0">
                  <a:moveTo>
                    <a:pt x="21175" y="686"/>
                  </a:moveTo>
                  <a:cubicBezTo>
                    <a:pt x="20146" y="439"/>
                    <a:pt x="19118" y="191"/>
                    <a:pt x="17961" y="68"/>
                  </a:cubicBezTo>
                  <a:cubicBezTo>
                    <a:pt x="16804" y="-56"/>
                    <a:pt x="15518" y="-56"/>
                    <a:pt x="13332" y="480"/>
                  </a:cubicBezTo>
                  <a:cubicBezTo>
                    <a:pt x="11146" y="1016"/>
                    <a:pt x="8061" y="2088"/>
                    <a:pt x="5489" y="3984"/>
                  </a:cubicBezTo>
                  <a:cubicBezTo>
                    <a:pt x="2918" y="5880"/>
                    <a:pt x="861" y="8600"/>
                    <a:pt x="218" y="11321"/>
                  </a:cubicBezTo>
                  <a:cubicBezTo>
                    <a:pt x="-425" y="14042"/>
                    <a:pt x="346" y="16762"/>
                    <a:pt x="2661" y="18494"/>
                  </a:cubicBezTo>
                  <a:cubicBezTo>
                    <a:pt x="4975" y="20225"/>
                    <a:pt x="8832" y="20967"/>
                    <a:pt x="11404" y="21255"/>
                  </a:cubicBezTo>
                  <a:cubicBezTo>
                    <a:pt x="13975" y="21544"/>
                    <a:pt x="15261" y="21379"/>
                    <a:pt x="16546" y="212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212687" y="410095"/>
              <a:ext cx="203474" cy="217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330" fill="norm" stroke="1" extrusionOk="0">
                  <a:moveTo>
                    <a:pt x="3369" y="2104"/>
                  </a:moveTo>
                  <a:cubicBezTo>
                    <a:pt x="4260" y="1273"/>
                    <a:pt x="5150" y="442"/>
                    <a:pt x="6932" y="131"/>
                  </a:cubicBezTo>
                  <a:cubicBezTo>
                    <a:pt x="8713" y="-181"/>
                    <a:pt x="11385" y="27"/>
                    <a:pt x="13055" y="1169"/>
                  </a:cubicBezTo>
                  <a:cubicBezTo>
                    <a:pt x="14726" y="2311"/>
                    <a:pt x="15394" y="4388"/>
                    <a:pt x="13946" y="7296"/>
                  </a:cubicBezTo>
                  <a:cubicBezTo>
                    <a:pt x="12499" y="10204"/>
                    <a:pt x="8936" y="13942"/>
                    <a:pt x="6598" y="16123"/>
                  </a:cubicBezTo>
                  <a:cubicBezTo>
                    <a:pt x="4260" y="18304"/>
                    <a:pt x="3146" y="18927"/>
                    <a:pt x="2033" y="19550"/>
                  </a:cubicBezTo>
                  <a:cubicBezTo>
                    <a:pt x="919" y="20173"/>
                    <a:pt x="-194" y="20796"/>
                    <a:pt x="29" y="21107"/>
                  </a:cubicBezTo>
                  <a:cubicBezTo>
                    <a:pt x="251" y="21419"/>
                    <a:pt x="1810" y="21419"/>
                    <a:pt x="5596" y="21004"/>
                  </a:cubicBezTo>
                  <a:cubicBezTo>
                    <a:pt x="9381" y="20588"/>
                    <a:pt x="15394" y="19757"/>
                    <a:pt x="21406" y="18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384410" y="437885"/>
              <a:ext cx="1905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700"/>
                    <a:pt x="17280" y="5400"/>
                    <a:pt x="13920" y="8662"/>
                  </a:cubicBezTo>
                  <a:cubicBezTo>
                    <a:pt x="10560" y="11925"/>
                    <a:pt x="6000" y="15750"/>
                    <a:pt x="3480" y="18000"/>
                  </a:cubicBezTo>
                  <a:cubicBezTo>
                    <a:pt x="960" y="20250"/>
                    <a:pt x="480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502510" y="622035"/>
              <a:ext cx="2502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20367" y="0"/>
                  </a:moveTo>
                  <a:cubicBezTo>
                    <a:pt x="18370" y="4320"/>
                    <a:pt x="16374" y="8640"/>
                    <a:pt x="13923" y="11829"/>
                  </a:cubicBezTo>
                  <a:cubicBezTo>
                    <a:pt x="11473" y="15017"/>
                    <a:pt x="8569" y="17074"/>
                    <a:pt x="6572" y="18103"/>
                  </a:cubicBezTo>
                  <a:cubicBezTo>
                    <a:pt x="4575" y="19131"/>
                    <a:pt x="3486" y="19131"/>
                    <a:pt x="2579" y="18823"/>
                  </a:cubicBezTo>
                  <a:cubicBezTo>
                    <a:pt x="1671" y="18514"/>
                    <a:pt x="945" y="17897"/>
                    <a:pt x="491" y="16766"/>
                  </a:cubicBezTo>
                  <a:cubicBezTo>
                    <a:pt x="38" y="15634"/>
                    <a:pt x="-144" y="13989"/>
                    <a:pt x="128" y="12754"/>
                  </a:cubicBezTo>
                  <a:cubicBezTo>
                    <a:pt x="401" y="11520"/>
                    <a:pt x="1127" y="10697"/>
                    <a:pt x="2942" y="10389"/>
                  </a:cubicBezTo>
                  <a:cubicBezTo>
                    <a:pt x="4757" y="10080"/>
                    <a:pt x="7661" y="10286"/>
                    <a:pt x="10928" y="12240"/>
                  </a:cubicBezTo>
                  <a:cubicBezTo>
                    <a:pt x="14195" y="14194"/>
                    <a:pt x="17826" y="17897"/>
                    <a:pt x="214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873360" y="387085"/>
              <a:ext cx="141565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1851" y="0"/>
                  </a:moveTo>
                  <a:cubicBezTo>
                    <a:pt x="4937" y="1400"/>
                    <a:pt x="8023" y="2800"/>
                    <a:pt x="11109" y="4667"/>
                  </a:cubicBezTo>
                  <a:cubicBezTo>
                    <a:pt x="14194" y="6533"/>
                    <a:pt x="17280" y="8867"/>
                    <a:pt x="19131" y="11100"/>
                  </a:cubicBezTo>
                  <a:cubicBezTo>
                    <a:pt x="20983" y="13333"/>
                    <a:pt x="21600" y="15467"/>
                    <a:pt x="18206" y="17200"/>
                  </a:cubicBezTo>
                  <a:cubicBezTo>
                    <a:pt x="14811" y="18933"/>
                    <a:pt x="7406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88660" y="2590535"/>
              <a:ext cx="9807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974"/>
                    <a:pt x="21600" y="5948"/>
                    <a:pt x="19440" y="8843"/>
                  </a:cubicBezTo>
                  <a:cubicBezTo>
                    <a:pt x="17280" y="11739"/>
                    <a:pt x="8640" y="14557"/>
                    <a:pt x="4320" y="16670"/>
                  </a:cubicBezTo>
                  <a:cubicBezTo>
                    <a:pt x="0" y="18783"/>
                    <a:pt x="0" y="201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20410" y="2609585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4400"/>
                    <a:pt x="7005" y="7200"/>
                    <a:pt x="10605" y="3600"/>
                  </a:cubicBezTo>
                  <a:cubicBezTo>
                    <a:pt x="14205" y="0"/>
                    <a:pt x="1790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244210" y="2787385"/>
              <a:ext cx="298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49" y="17169"/>
                    <a:pt x="9498" y="12738"/>
                    <a:pt x="13098" y="9138"/>
                  </a:cubicBezTo>
                  <a:cubicBezTo>
                    <a:pt x="16698" y="5538"/>
                    <a:pt x="19149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53011" y="2200605"/>
              <a:ext cx="132500" cy="23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086" fill="norm" stroke="1" extrusionOk="0">
                  <a:moveTo>
                    <a:pt x="6033" y="9409"/>
                  </a:moveTo>
                  <a:cubicBezTo>
                    <a:pt x="4662" y="12467"/>
                    <a:pt x="3291" y="15525"/>
                    <a:pt x="2262" y="17724"/>
                  </a:cubicBezTo>
                  <a:cubicBezTo>
                    <a:pt x="1233" y="19922"/>
                    <a:pt x="548" y="21260"/>
                    <a:pt x="205" y="21069"/>
                  </a:cubicBezTo>
                  <a:cubicBezTo>
                    <a:pt x="-138" y="20878"/>
                    <a:pt x="-138" y="19157"/>
                    <a:pt x="891" y="16003"/>
                  </a:cubicBezTo>
                  <a:cubicBezTo>
                    <a:pt x="1919" y="12849"/>
                    <a:pt x="3976" y="8262"/>
                    <a:pt x="5519" y="5490"/>
                  </a:cubicBezTo>
                  <a:cubicBezTo>
                    <a:pt x="7062" y="2718"/>
                    <a:pt x="8091" y="1763"/>
                    <a:pt x="9291" y="998"/>
                  </a:cubicBezTo>
                  <a:cubicBezTo>
                    <a:pt x="10491" y="233"/>
                    <a:pt x="11862" y="-340"/>
                    <a:pt x="12891" y="233"/>
                  </a:cubicBezTo>
                  <a:cubicBezTo>
                    <a:pt x="13919" y="807"/>
                    <a:pt x="14605" y="2527"/>
                    <a:pt x="15976" y="6064"/>
                  </a:cubicBezTo>
                  <a:cubicBezTo>
                    <a:pt x="17348" y="9600"/>
                    <a:pt x="19405" y="14952"/>
                    <a:pt x="21462" y="203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49259" y="2632249"/>
              <a:ext cx="179152" cy="57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373" fill="norm" stroke="1" extrusionOk="0">
                  <a:moveTo>
                    <a:pt x="21258" y="1520"/>
                  </a:moveTo>
                  <a:cubicBezTo>
                    <a:pt x="20505" y="890"/>
                    <a:pt x="19751" y="259"/>
                    <a:pt x="18746" y="62"/>
                  </a:cubicBezTo>
                  <a:cubicBezTo>
                    <a:pt x="17742" y="-135"/>
                    <a:pt x="16486" y="101"/>
                    <a:pt x="14100" y="1245"/>
                  </a:cubicBezTo>
                  <a:cubicBezTo>
                    <a:pt x="11714" y="2388"/>
                    <a:pt x="8198" y="4437"/>
                    <a:pt x="5560" y="6566"/>
                  </a:cubicBezTo>
                  <a:cubicBezTo>
                    <a:pt x="2923" y="8694"/>
                    <a:pt x="1165" y="10901"/>
                    <a:pt x="411" y="13188"/>
                  </a:cubicBezTo>
                  <a:cubicBezTo>
                    <a:pt x="-342" y="15474"/>
                    <a:pt x="-91" y="17839"/>
                    <a:pt x="1416" y="19258"/>
                  </a:cubicBezTo>
                  <a:cubicBezTo>
                    <a:pt x="2923" y="20677"/>
                    <a:pt x="5686" y="21150"/>
                    <a:pt x="7821" y="21307"/>
                  </a:cubicBezTo>
                  <a:cubicBezTo>
                    <a:pt x="9956" y="21465"/>
                    <a:pt x="11463" y="21307"/>
                    <a:pt x="12970" y="21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891910" y="2727983"/>
              <a:ext cx="223397" cy="44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03" fill="norm" stroke="1" extrusionOk="0">
                  <a:moveTo>
                    <a:pt x="0" y="2590"/>
                  </a:moveTo>
                  <a:cubicBezTo>
                    <a:pt x="606" y="2177"/>
                    <a:pt x="1211" y="1763"/>
                    <a:pt x="3735" y="1350"/>
                  </a:cubicBezTo>
                  <a:cubicBezTo>
                    <a:pt x="6258" y="936"/>
                    <a:pt x="10699" y="523"/>
                    <a:pt x="13929" y="265"/>
                  </a:cubicBezTo>
                  <a:cubicBezTo>
                    <a:pt x="17159" y="6"/>
                    <a:pt x="19178" y="-97"/>
                    <a:pt x="20288" y="110"/>
                  </a:cubicBezTo>
                  <a:cubicBezTo>
                    <a:pt x="21398" y="316"/>
                    <a:pt x="21600" y="833"/>
                    <a:pt x="20893" y="2435"/>
                  </a:cubicBezTo>
                  <a:cubicBezTo>
                    <a:pt x="20187" y="4037"/>
                    <a:pt x="18572" y="6724"/>
                    <a:pt x="17563" y="10083"/>
                  </a:cubicBezTo>
                  <a:cubicBezTo>
                    <a:pt x="16553" y="13442"/>
                    <a:pt x="16150" y="17472"/>
                    <a:pt x="15746" y="21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30010" y="2920735"/>
              <a:ext cx="2413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7100"/>
                    <a:pt x="4547" y="12600"/>
                    <a:pt x="8147" y="9000"/>
                  </a:cubicBezTo>
                  <a:cubicBezTo>
                    <a:pt x="11747" y="5400"/>
                    <a:pt x="1667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1272910" y="2660385"/>
              <a:ext cx="133846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5" h="21600" fill="norm" stroke="1" extrusionOk="0">
                  <a:moveTo>
                    <a:pt x="0" y="0"/>
                  </a:moveTo>
                  <a:cubicBezTo>
                    <a:pt x="5891" y="2057"/>
                    <a:pt x="11782" y="4114"/>
                    <a:pt x="15709" y="6223"/>
                  </a:cubicBezTo>
                  <a:cubicBezTo>
                    <a:pt x="19636" y="8331"/>
                    <a:pt x="21600" y="10491"/>
                    <a:pt x="20291" y="12909"/>
                  </a:cubicBezTo>
                  <a:cubicBezTo>
                    <a:pt x="18982" y="15326"/>
                    <a:pt x="14400" y="18000"/>
                    <a:pt x="11291" y="19491"/>
                  </a:cubicBezTo>
                  <a:cubicBezTo>
                    <a:pt x="8182" y="20983"/>
                    <a:pt x="6545" y="21291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015860" y="2857235"/>
              <a:ext cx="374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3" y="14400"/>
                    <a:pt x="7566" y="7200"/>
                    <a:pt x="11166" y="3600"/>
                  </a:cubicBezTo>
                  <a:cubicBezTo>
                    <a:pt x="14766" y="0"/>
                    <a:pt x="181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276210" y="2704835"/>
              <a:ext cx="698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6120"/>
                    <a:pt x="11782" y="12240"/>
                    <a:pt x="15382" y="15840"/>
                  </a:cubicBezTo>
                  <a:cubicBezTo>
                    <a:pt x="18982" y="19440"/>
                    <a:pt x="20291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2104760" y="3047735"/>
              <a:ext cx="298451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1991" y="18000"/>
                    <a:pt x="3983" y="21600"/>
                    <a:pt x="7583" y="19200"/>
                  </a:cubicBezTo>
                  <a:cubicBezTo>
                    <a:pt x="11183" y="16800"/>
                    <a:pt x="16391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2968360" y="2346241"/>
              <a:ext cx="1549401" cy="96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15488"/>
                  </a:moveTo>
                  <a:cubicBezTo>
                    <a:pt x="236" y="16997"/>
                    <a:pt x="472" y="18506"/>
                    <a:pt x="634" y="19426"/>
                  </a:cubicBezTo>
                  <a:cubicBezTo>
                    <a:pt x="797" y="20346"/>
                    <a:pt x="885" y="20676"/>
                    <a:pt x="974" y="20959"/>
                  </a:cubicBezTo>
                  <a:cubicBezTo>
                    <a:pt x="1062" y="21242"/>
                    <a:pt x="1151" y="21478"/>
                    <a:pt x="1254" y="21525"/>
                  </a:cubicBezTo>
                  <a:cubicBezTo>
                    <a:pt x="1357" y="21572"/>
                    <a:pt x="1475" y="21431"/>
                    <a:pt x="1564" y="20652"/>
                  </a:cubicBezTo>
                  <a:cubicBezTo>
                    <a:pt x="1652" y="19874"/>
                    <a:pt x="1711" y="18459"/>
                    <a:pt x="1682" y="16856"/>
                  </a:cubicBezTo>
                  <a:cubicBezTo>
                    <a:pt x="1652" y="15252"/>
                    <a:pt x="1534" y="13460"/>
                    <a:pt x="1461" y="11786"/>
                  </a:cubicBezTo>
                  <a:cubicBezTo>
                    <a:pt x="1387" y="10112"/>
                    <a:pt x="1357" y="8555"/>
                    <a:pt x="1284" y="7329"/>
                  </a:cubicBezTo>
                  <a:cubicBezTo>
                    <a:pt x="1210" y="6103"/>
                    <a:pt x="1092" y="5207"/>
                    <a:pt x="1018" y="4641"/>
                  </a:cubicBezTo>
                  <a:cubicBezTo>
                    <a:pt x="944" y="4075"/>
                    <a:pt x="915" y="3839"/>
                    <a:pt x="1018" y="3698"/>
                  </a:cubicBezTo>
                  <a:cubicBezTo>
                    <a:pt x="1121" y="3556"/>
                    <a:pt x="1357" y="3509"/>
                    <a:pt x="2021" y="3368"/>
                  </a:cubicBezTo>
                  <a:cubicBezTo>
                    <a:pt x="2685" y="3226"/>
                    <a:pt x="3777" y="2990"/>
                    <a:pt x="4869" y="2707"/>
                  </a:cubicBezTo>
                  <a:cubicBezTo>
                    <a:pt x="5961" y="2424"/>
                    <a:pt x="7052" y="2094"/>
                    <a:pt x="8115" y="1788"/>
                  </a:cubicBezTo>
                  <a:cubicBezTo>
                    <a:pt x="9177" y="1481"/>
                    <a:pt x="10210" y="1198"/>
                    <a:pt x="11375" y="962"/>
                  </a:cubicBezTo>
                  <a:cubicBezTo>
                    <a:pt x="12541" y="727"/>
                    <a:pt x="13839" y="538"/>
                    <a:pt x="15064" y="373"/>
                  </a:cubicBezTo>
                  <a:cubicBezTo>
                    <a:pt x="16289" y="208"/>
                    <a:pt x="17439" y="66"/>
                    <a:pt x="18516" y="19"/>
                  </a:cubicBezTo>
                  <a:cubicBezTo>
                    <a:pt x="19593" y="-28"/>
                    <a:pt x="20597" y="19"/>
                    <a:pt x="21600" y="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419210" y="2603235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74"/>
                    <a:pt x="0" y="5948"/>
                    <a:pt x="3600" y="9548"/>
                  </a:cubicBezTo>
                  <a:cubicBezTo>
                    <a:pt x="7200" y="13148"/>
                    <a:pt x="14400" y="17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311260" y="2868130"/>
              <a:ext cx="330201" cy="58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20746"/>
                  </a:moveTo>
                  <a:cubicBezTo>
                    <a:pt x="4154" y="13298"/>
                    <a:pt x="8308" y="5849"/>
                    <a:pt x="11908" y="2498"/>
                  </a:cubicBezTo>
                  <a:cubicBezTo>
                    <a:pt x="15508" y="-854"/>
                    <a:pt x="18554" y="-109"/>
                    <a:pt x="21600" y="6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3349723" y="3027470"/>
              <a:ext cx="171088" cy="19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3" fill="norm" stroke="1" extrusionOk="0">
                  <a:moveTo>
                    <a:pt x="745" y="5770"/>
                  </a:moveTo>
                  <a:cubicBezTo>
                    <a:pt x="218" y="4361"/>
                    <a:pt x="-309" y="2952"/>
                    <a:pt x="218" y="1896"/>
                  </a:cubicBezTo>
                  <a:cubicBezTo>
                    <a:pt x="745" y="839"/>
                    <a:pt x="2325" y="135"/>
                    <a:pt x="4828" y="17"/>
                  </a:cubicBezTo>
                  <a:cubicBezTo>
                    <a:pt x="7330" y="-100"/>
                    <a:pt x="10754" y="370"/>
                    <a:pt x="13125" y="1661"/>
                  </a:cubicBezTo>
                  <a:cubicBezTo>
                    <a:pt x="15496" y="2952"/>
                    <a:pt x="16813" y="5065"/>
                    <a:pt x="15496" y="8000"/>
                  </a:cubicBezTo>
                  <a:cubicBezTo>
                    <a:pt x="14179" y="10935"/>
                    <a:pt x="10228" y="14691"/>
                    <a:pt x="7067" y="17157"/>
                  </a:cubicBezTo>
                  <a:cubicBezTo>
                    <a:pt x="3906" y="19622"/>
                    <a:pt x="1535" y="20796"/>
                    <a:pt x="1403" y="21148"/>
                  </a:cubicBezTo>
                  <a:cubicBezTo>
                    <a:pt x="1271" y="21500"/>
                    <a:pt x="3379" y="21030"/>
                    <a:pt x="7067" y="19974"/>
                  </a:cubicBezTo>
                  <a:cubicBezTo>
                    <a:pt x="10754" y="18917"/>
                    <a:pt x="16023" y="17274"/>
                    <a:pt x="21291" y="156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3537596" y="3085835"/>
              <a:ext cx="129265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3508" y="0"/>
                  </a:moveTo>
                  <a:cubicBezTo>
                    <a:pt x="2463" y="6171"/>
                    <a:pt x="1418" y="12343"/>
                    <a:pt x="895" y="16200"/>
                  </a:cubicBezTo>
                  <a:cubicBezTo>
                    <a:pt x="373" y="20057"/>
                    <a:pt x="373" y="21600"/>
                    <a:pt x="199" y="21600"/>
                  </a:cubicBezTo>
                  <a:cubicBezTo>
                    <a:pt x="24" y="21600"/>
                    <a:pt x="-324" y="20057"/>
                    <a:pt x="721" y="16817"/>
                  </a:cubicBezTo>
                  <a:cubicBezTo>
                    <a:pt x="1766" y="13577"/>
                    <a:pt x="4205" y="8640"/>
                    <a:pt x="6470" y="5554"/>
                  </a:cubicBezTo>
                  <a:cubicBezTo>
                    <a:pt x="8734" y="2469"/>
                    <a:pt x="10824" y="1234"/>
                    <a:pt x="12915" y="617"/>
                  </a:cubicBezTo>
                  <a:cubicBezTo>
                    <a:pt x="15005" y="0"/>
                    <a:pt x="17095" y="0"/>
                    <a:pt x="18489" y="2931"/>
                  </a:cubicBezTo>
                  <a:cubicBezTo>
                    <a:pt x="19882" y="5863"/>
                    <a:pt x="20579" y="11726"/>
                    <a:pt x="21276" y="175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3812910" y="2681141"/>
              <a:ext cx="342901" cy="36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21500"/>
                  </a:moveTo>
                  <a:cubicBezTo>
                    <a:pt x="800" y="21376"/>
                    <a:pt x="1600" y="21252"/>
                    <a:pt x="2467" y="20693"/>
                  </a:cubicBezTo>
                  <a:cubicBezTo>
                    <a:pt x="3333" y="20134"/>
                    <a:pt x="4267" y="19141"/>
                    <a:pt x="5533" y="17031"/>
                  </a:cubicBezTo>
                  <a:cubicBezTo>
                    <a:pt x="6800" y="14921"/>
                    <a:pt x="8400" y="11693"/>
                    <a:pt x="9200" y="9086"/>
                  </a:cubicBezTo>
                  <a:cubicBezTo>
                    <a:pt x="10000" y="6479"/>
                    <a:pt x="10000" y="4493"/>
                    <a:pt x="9933" y="3190"/>
                  </a:cubicBezTo>
                  <a:cubicBezTo>
                    <a:pt x="9867" y="1886"/>
                    <a:pt x="9733" y="1266"/>
                    <a:pt x="9400" y="769"/>
                  </a:cubicBezTo>
                  <a:cubicBezTo>
                    <a:pt x="9067" y="272"/>
                    <a:pt x="8533" y="-100"/>
                    <a:pt x="8067" y="24"/>
                  </a:cubicBezTo>
                  <a:cubicBezTo>
                    <a:pt x="7600" y="148"/>
                    <a:pt x="7200" y="769"/>
                    <a:pt x="6867" y="2941"/>
                  </a:cubicBezTo>
                  <a:cubicBezTo>
                    <a:pt x="6533" y="5114"/>
                    <a:pt x="6267" y="8838"/>
                    <a:pt x="6267" y="11321"/>
                  </a:cubicBezTo>
                  <a:cubicBezTo>
                    <a:pt x="6267" y="13803"/>
                    <a:pt x="6533" y="15045"/>
                    <a:pt x="6800" y="15976"/>
                  </a:cubicBezTo>
                  <a:cubicBezTo>
                    <a:pt x="7067" y="16907"/>
                    <a:pt x="7333" y="17528"/>
                    <a:pt x="7800" y="17590"/>
                  </a:cubicBezTo>
                  <a:cubicBezTo>
                    <a:pt x="8267" y="17652"/>
                    <a:pt x="8933" y="17155"/>
                    <a:pt x="9333" y="16534"/>
                  </a:cubicBezTo>
                  <a:cubicBezTo>
                    <a:pt x="9733" y="15914"/>
                    <a:pt x="9867" y="15169"/>
                    <a:pt x="10067" y="14486"/>
                  </a:cubicBezTo>
                  <a:cubicBezTo>
                    <a:pt x="10267" y="13803"/>
                    <a:pt x="10533" y="13183"/>
                    <a:pt x="10800" y="13183"/>
                  </a:cubicBezTo>
                  <a:cubicBezTo>
                    <a:pt x="11067" y="13183"/>
                    <a:pt x="11333" y="13803"/>
                    <a:pt x="11467" y="14486"/>
                  </a:cubicBezTo>
                  <a:cubicBezTo>
                    <a:pt x="11600" y="15169"/>
                    <a:pt x="11600" y="15914"/>
                    <a:pt x="11600" y="16597"/>
                  </a:cubicBezTo>
                  <a:cubicBezTo>
                    <a:pt x="11600" y="17279"/>
                    <a:pt x="11600" y="17900"/>
                    <a:pt x="11667" y="17900"/>
                  </a:cubicBezTo>
                  <a:cubicBezTo>
                    <a:pt x="11733" y="17900"/>
                    <a:pt x="11867" y="17279"/>
                    <a:pt x="12600" y="15728"/>
                  </a:cubicBezTo>
                  <a:cubicBezTo>
                    <a:pt x="13333" y="14176"/>
                    <a:pt x="14667" y="11693"/>
                    <a:pt x="15600" y="10266"/>
                  </a:cubicBezTo>
                  <a:cubicBezTo>
                    <a:pt x="16533" y="8838"/>
                    <a:pt x="17067" y="8466"/>
                    <a:pt x="17733" y="8279"/>
                  </a:cubicBezTo>
                  <a:cubicBezTo>
                    <a:pt x="18400" y="8093"/>
                    <a:pt x="19200" y="8093"/>
                    <a:pt x="19733" y="8403"/>
                  </a:cubicBezTo>
                  <a:cubicBezTo>
                    <a:pt x="20267" y="8714"/>
                    <a:pt x="20533" y="9334"/>
                    <a:pt x="20800" y="10762"/>
                  </a:cubicBezTo>
                  <a:cubicBezTo>
                    <a:pt x="21067" y="12190"/>
                    <a:pt x="21333" y="14424"/>
                    <a:pt x="21600" y="16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4267450" y="2645008"/>
              <a:ext cx="155061" cy="612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45" fill="norm" stroke="1" extrusionOk="0">
                  <a:moveTo>
                    <a:pt x="19370" y="94"/>
                  </a:moveTo>
                  <a:cubicBezTo>
                    <a:pt x="17930" y="19"/>
                    <a:pt x="16490" y="-55"/>
                    <a:pt x="15338" y="57"/>
                  </a:cubicBezTo>
                  <a:cubicBezTo>
                    <a:pt x="14186" y="168"/>
                    <a:pt x="13322" y="466"/>
                    <a:pt x="10730" y="1695"/>
                  </a:cubicBezTo>
                  <a:cubicBezTo>
                    <a:pt x="8138" y="2924"/>
                    <a:pt x="3818" y="5084"/>
                    <a:pt x="1658" y="7356"/>
                  </a:cubicBezTo>
                  <a:cubicBezTo>
                    <a:pt x="-502" y="9628"/>
                    <a:pt x="-502" y="12011"/>
                    <a:pt x="1370" y="14097"/>
                  </a:cubicBezTo>
                  <a:cubicBezTo>
                    <a:pt x="3242" y="16182"/>
                    <a:pt x="6986" y="17970"/>
                    <a:pt x="10586" y="19162"/>
                  </a:cubicBezTo>
                  <a:cubicBezTo>
                    <a:pt x="14186" y="20353"/>
                    <a:pt x="17642" y="20949"/>
                    <a:pt x="21098" y="215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4562210" y="2573135"/>
              <a:ext cx="311151" cy="20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225"/>
                  </a:moveTo>
                  <a:cubicBezTo>
                    <a:pt x="2057" y="3425"/>
                    <a:pt x="4114" y="1625"/>
                    <a:pt x="5951" y="725"/>
                  </a:cubicBezTo>
                  <a:cubicBezTo>
                    <a:pt x="7788" y="-175"/>
                    <a:pt x="9404" y="-175"/>
                    <a:pt x="10359" y="388"/>
                  </a:cubicBezTo>
                  <a:cubicBezTo>
                    <a:pt x="11314" y="950"/>
                    <a:pt x="11608" y="2075"/>
                    <a:pt x="11167" y="3988"/>
                  </a:cubicBezTo>
                  <a:cubicBezTo>
                    <a:pt x="10727" y="5900"/>
                    <a:pt x="9551" y="8600"/>
                    <a:pt x="8082" y="11075"/>
                  </a:cubicBezTo>
                  <a:cubicBezTo>
                    <a:pt x="6612" y="13550"/>
                    <a:pt x="4849" y="15800"/>
                    <a:pt x="3820" y="17487"/>
                  </a:cubicBezTo>
                  <a:cubicBezTo>
                    <a:pt x="2792" y="19175"/>
                    <a:pt x="2498" y="20300"/>
                    <a:pt x="2718" y="20862"/>
                  </a:cubicBezTo>
                  <a:cubicBezTo>
                    <a:pt x="2939" y="21425"/>
                    <a:pt x="3673" y="21425"/>
                    <a:pt x="6906" y="20975"/>
                  </a:cubicBezTo>
                  <a:cubicBezTo>
                    <a:pt x="10139" y="20525"/>
                    <a:pt x="15869" y="19625"/>
                    <a:pt x="21600" y="187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4555860" y="2857235"/>
              <a:ext cx="400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14400"/>
                    <a:pt x="7314" y="7200"/>
                    <a:pt x="10914" y="3600"/>
                  </a:cubicBezTo>
                  <a:cubicBezTo>
                    <a:pt x="14514" y="0"/>
                    <a:pt x="18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4567997" y="3028134"/>
              <a:ext cx="105761" cy="168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0477" fill="norm" stroke="1" extrusionOk="0">
                  <a:moveTo>
                    <a:pt x="9706" y="3924"/>
                  </a:moveTo>
                  <a:cubicBezTo>
                    <a:pt x="7706" y="3410"/>
                    <a:pt x="5706" y="2896"/>
                    <a:pt x="4306" y="3282"/>
                  </a:cubicBezTo>
                  <a:cubicBezTo>
                    <a:pt x="2906" y="3667"/>
                    <a:pt x="2106" y="4953"/>
                    <a:pt x="1306" y="7653"/>
                  </a:cubicBezTo>
                  <a:cubicBezTo>
                    <a:pt x="506" y="10353"/>
                    <a:pt x="-294" y="14467"/>
                    <a:pt x="106" y="17167"/>
                  </a:cubicBezTo>
                  <a:cubicBezTo>
                    <a:pt x="506" y="19867"/>
                    <a:pt x="2106" y="21153"/>
                    <a:pt x="6306" y="20124"/>
                  </a:cubicBezTo>
                  <a:cubicBezTo>
                    <a:pt x="10506" y="19096"/>
                    <a:pt x="17306" y="15753"/>
                    <a:pt x="19306" y="12024"/>
                  </a:cubicBezTo>
                  <a:cubicBezTo>
                    <a:pt x="21306" y="8296"/>
                    <a:pt x="18506" y="4182"/>
                    <a:pt x="15906" y="1996"/>
                  </a:cubicBezTo>
                  <a:cubicBezTo>
                    <a:pt x="13306" y="-190"/>
                    <a:pt x="10906" y="-447"/>
                    <a:pt x="8906" y="582"/>
                  </a:cubicBezTo>
                  <a:cubicBezTo>
                    <a:pt x="6906" y="1610"/>
                    <a:pt x="5306" y="3924"/>
                    <a:pt x="3706" y="6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4765410" y="3092185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4852329" y="3009635"/>
              <a:ext cx="99676" cy="154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0987" fill="norm" stroke="1" extrusionOk="0">
                  <a:moveTo>
                    <a:pt x="18927" y="0"/>
                  </a:moveTo>
                  <a:cubicBezTo>
                    <a:pt x="14519" y="576"/>
                    <a:pt x="10111" y="1152"/>
                    <a:pt x="6804" y="3600"/>
                  </a:cubicBezTo>
                  <a:cubicBezTo>
                    <a:pt x="3498" y="6048"/>
                    <a:pt x="1294" y="10368"/>
                    <a:pt x="413" y="13392"/>
                  </a:cubicBezTo>
                  <a:cubicBezTo>
                    <a:pt x="-469" y="16416"/>
                    <a:pt x="-28" y="18144"/>
                    <a:pt x="2617" y="19440"/>
                  </a:cubicBezTo>
                  <a:cubicBezTo>
                    <a:pt x="5262" y="20736"/>
                    <a:pt x="10111" y="21600"/>
                    <a:pt x="13858" y="20448"/>
                  </a:cubicBezTo>
                  <a:cubicBezTo>
                    <a:pt x="17604" y="19296"/>
                    <a:pt x="20249" y="16128"/>
                    <a:pt x="20690" y="13104"/>
                  </a:cubicBezTo>
                  <a:cubicBezTo>
                    <a:pt x="21131" y="10080"/>
                    <a:pt x="19368" y="7200"/>
                    <a:pt x="17384" y="5616"/>
                  </a:cubicBezTo>
                  <a:cubicBezTo>
                    <a:pt x="15400" y="4032"/>
                    <a:pt x="13196" y="3744"/>
                    <a:pt x="12535" y="4032"/>
                  </a:cubicBezTo>
                  <a:cubicBezTo>
                    <a:pt x="11874" y="4320"/>
                    <a:pt x="12755" y="5184"/>
                    <a:pt x="13637" y="60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5002467" y="3003790"/>
              <a:ext cx="101228" cy="22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462" fill="norm" stroke="1" extrusionOk="0">
                  <a:moveTo>
                    <a:pt x="14826" y="568"/>
                  </a:moveTo>
                  <a:cubicBezTo>
                    <a:pt x="12284" y="362"/>
                    <a:pt x="9743" y="157"/>
                    <a:pt x="7414" y="54"/>
                  </a:cubicBezTo>
                  <a:cubicBezTo>
                    <a:pt x="5084" y="-49"/>
                    <a:pt x="2967" y="-49"/>
                    <a:pt x="1484" y="465"/>
                  </a:cubicBezTo>
                  <a:cubicBezTo>
                    <a:pt x="2" y="980"/>
                    <a:pt x="-845" y="2008"/>
                    <a:pt x="1273" y="4065"/>
                  </a:cubicBezTo>
                  <a:cubicBezTo>
                    <a:pt x="3390" y="6122"/>
                    <a:pt x="8473" y="9208"/>
                    <a:pt x="12496" y="11985"/>
                  </a:cubicBezTo>
                  <a:cubicBezTo>
                    <a:pt x="16520" y="14762"/>
                    <a:pt x="19484" y="17231"/>
                    <a:pt x="20120" y="18774"/>
                  </a:cubicBezTo>
                  <a:cubicBezTo>
                    <a:pt x="20755" y="20317"/>
                    <a:pt x="19061" y="20934"/>
                    <a:pt x="16943" y="21242"/>
                  </a:cubicBezTo>
                  <a:cubicBezTo>
                    <a:pt x="14826" y="21551"/>
                    <a:pt x="12284" y="21551"/>
                    <a:pt x="10379" y="21140"/>
                  </a:cubicBezTo>
                  <a:cubicBezTo>
                    <a:pt x="8473" y="20728"/>
                    <a:pt x="7202" y="19905"/>
                    <a:pt x="5931" y="190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5038460" y="2958835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5300"/>
                    <a:pt x="10165" y="9000"/>
                    <a:pt x="13765" y="5400"/>
                  </a:cubicBezTo>
                  <a:cubicBezTo>
                    <a:pt x="17365" y="1800"/>
                    <a:pt x="1948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5171810" y="2590535"/>
              <a:ext cx="197143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fill="norm" stroke="1" extrusionOk="0">
                  <a:moveTo>
                    <a:pt x="4093" y="0"/>
                  </a:moveTo>
                  <a:cubicBezTo>
                    <a:pt x="7731" y="1150"/>
                    <a:pt x="11368" y="2299"/>
                    <a:pt x="14324" y="3903"/>
                  </a:cubicBezTo>
                  <a:cubicBezTo>
                    <a:pt x="17280" y="5506"/>
                    <a:pt x="19554" y="7563"/>
                    <a:pt x="20577" y="9590"/>
                  </a:cubicBezTo>
                  <a:cubicBezTo>
                    <a:pt x="21600" y="11617"/>
                    <a:pt x="21373" y="13613"/>
                    <a:pt x="19440" y="15338"/>
                  </a:cubicBezTo>
                  <a:cubicBezTo>
                    <a:pt x="17507" y="17062"/>
                    <a:pt x="13869" y="18514"/>
                    <a:pt x="10345" y="19513"/>
                  </a:cubicBezTo>
                  <a:cubicBezTo>
                    <a:pt x="6821" y="20511"/>
                    <a:pt x="3411" y="210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17" name="Drawing"/>
          <p:cNvGrpSpPr/>
          <p:nvPr/>
        </p:nvGrpSpPr>
        <p:grpSpPr>
          <a:xfrm>
            <a:off x="8981606" y="1498599"/>
            <a:ext cx="3381845" cy="1619251"/>
            <a:chOff x="0" y="0"/>
            <a:chExt cx="3381843" cy="1619249"/>
          </a:xfrm>
        </p:grpSpPr>
        <p:sp>
          <p:nvSpPr>
            <p:cNvPr id="1790" name="Line"/>
            <p:cNvSpPr/>
            <p:nvPr/>
          </p:nvSpPr>
          <p:spPr>
            <a:xfrm>
              <a:off x="192144" y="297839"/>
              <a:ext cx="275050" cy="40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409" fill="norm" stroke="1" extrusionOk="0">
                  <a:moveTo>
                    <a:pt x="18809" y="1702"/>
                  </a:moveTo>
                  <a:cubicBezTo>
                    <a:pt x="18319" y="1145"/>
                    <a:pt x="17828" y="588"/>
                    <a:pt x="17009" y="254"/>
                  </a:cubicBezTo>
                  <a:cubicBezTo>
                    <a:pt x="16191" y="-80"/>
                    <a:pt x="15046" y="-191"/>
                    <a:pt x="13328" y="588"/>
                  </a:cubicBezTo>
                  <a:cubicBezTo>
                    <a:pt x="11609" y="1368"/>
                    <a:pt x="9319" y="3038"/>
                    <a:pt x="7109" y="5042"/>
                  </a:cubicBezTo>
                  <a:cubicBezTo>
                    <a:pt x="4900" y="7046"/>
                    <a:pt x="2773" y="9384"/>
                    <a:pt x="1464" y="11889"/>
                  </a:cubicBezTo>
                  <a:cubicBezTo>
                    <a:pt x="155" y="14395"/>
                    <a:pt x="-336" y="17067"/>
                    <a:pt x="237" y="18737"/>
                  </a:cubicBezTo>
                  <a:cubicBezTo>
                    <a:pt x="809" y="20407"/>
                    <a:pt x="2446" y="21075"/>
                    <a:pt x="4491" y="21186"/>
                  </a:cubicBezTo>
                  <a:cubicBezTo>
                    <a:pt x="6537" y="21298"/>
                    <a:pt x="8991" y="20852"/>
                    <a:pt x="11119" y="19071"/>
                  </a:cubicBezTo>
                  <a:cubicBezTo>
                    <a:pt x="13246" y="17289"/>
                    <a:pt x="15046" y="14172"/>
                    <a:pt x="16109" y="11054"/>
                  </a:cubicBezTo>
                  <a:cubicBezTo>
                    <a:pt x="17173" y="7937"/>
                    <a:pt x="17500" y="4819"/>
                    <a:pt x="17419" y="3038"/>
                  </a:cubicBezTo>
                  <a:cubicBezTo>
                    <a:pt x="17337" y="1256"/>
                    <a:pt x="16846" y="811"/>
                    <a:pt x="15373" y="700"/>
                  </a:cubicBezTo>
                  <a:cubicBezTo>
                    <a:pt x="13900" y="588"/>
                    <a:pt x="11446" y="811"/>
                    <a:pt x="9482" y="1924"/>
                  </a:cubicBezTo>
                  <a:cubicBezTo>
                    <a:pt x="7519" y="3038"/>
                    <a:pt x="6046" y="5042"/>
                    <a:pt x="5637" y="7603"/>
                  </a:cubicBezTo>
                  <a:cubicBezTo>
                    <a:pt x="5228" y="10164"/>
                    <a:pt x="5882" y="13281"/>
                    <a:pt x="7928" y="15619"/>
                  </a:cubicBezTo>
                  <a:cubicBezTo>
                    <a:pt x="9973" y="17957"/>
                    <a:pt x="13409" y="19516"/>
                    <a:pt x="15864" y="20351"/>
                  </a:cubicBezTo>
                  <a:cubicBezTo>
                    <a:pt x="18319" y="21186"/>
                    <a:pt x="19791" y="21298"/>
                    <a:pt x="21264" y="214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530693" y="349250"/>
              <a:ext cx="8982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600" fill="norm" stroke="1" extrusionOk="0">
                  <a:moveTo>
                    <a:pt x="2945" y="0"/>
                  </a:moveTo>
                  <a:cubicBezTo>
                    <a:pt x="5400" y="0"/>
                    <a:pt x="7855" y="0"/>
                    <a:pt x="11045" y="873"/>
                  </a:cubicBezTo>
                  <a:cubicBezTo>
                    <a:pt x="14236" y="1745"/>
                    <a:pt x="18164" y="3491"/>
                    <a:pt x="19882" y="6055"/>
                  </a:cubicBezTo>
                  <a:cubicBezTo>
                    <a:pt x="21600" y="8618"/>
                    <a:pt x="21109" y="12000"/>
                    <a:pt x="17427" y="14727"/>
                  </a:cubicBezTo>
                  <a:cubicBezTo>
                    <a:pt x="13745" y="17455"/>
                    <a:pt x="6873" y="19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-1" y="317500"/>
              <a:ext cx="20684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7394" y="0"/>
                  </a:moveTo>
                  <a:cubicBezTo>
                    <a:pt x="13030" y="729"/>
                    <a:pt x="8666" y="1458"/>
                    <a:pt x="5503" y="3008"/>
                  </a:cubicBezTo>
                  <a:cubicBezTo>
                    <a:pt x="2339" y="4557"/>
                    <a:pt x="376" y="6927"/>
                    <a:pt x="48" y="9570"/>
                  </a:cubicBezTo>
                  <a:cubicBezTo>
                    <a:pt x="-279" y="12213"/>
                    <a:pt x="1030" y="15129"/>
                    <a:pt x="4848" y="17180"/>
                  </a:cubicBezTo>
                  <a:cubicBezTo>
                    <a:pt x="8666" y="19230"/>
                    <a:pt x="14994" y="20415"/>
                    <a:pt x="2132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165676" y="267906"/>
              <a:ext cx="171468" cy="45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44" fill="norm" stroke="1" extrusionOk="0">
                  <a:moveTo>
                    <a:pt x="21082" y="6215"/>
                  </a:moveTo>
                  <a:cubicBezTo>
                    <a:pt x="18480" y="4423"/>
                    <a:pt x="15877" y="2631"/>
                    <a:pt x="13925" y="1486"/>
                  </a:cubicBezTo>
                  <a:cubicBezTo>
                    <a:pt x="11974" y="342"/>
                    <a:pt x="10672" y="-156"/>
                    <a:pt x="8721" y="43"/>
                  </a:cubicBezTo>
                  <a:cubicBezTo>
                    <a:pt x="6769" y="242"/>
                    <a:pt x="4166" y="1138"/>
                    <a:pt x="2345" y="2731"/>
                  </a:cubicBezTo>
                  <a:cubicBezTo>
                    <a:pt x="523" y="4323"/>
                    <a:pt x="-518" y="6613"/>
                    <a:pt x="263" y="7956"/>
                  </a:cubicBezTo>
                  <a:cubicBezTo>
                    <a:pt x="1043" y="9300"/>
                    <a:pt x="3646" y="9698"/>
                    <a:pt x="6509" y="9400"/>
                  </a:cubicBezTo>
                  <a:cubicBezTo>
                    <a:pt x="9371" y="9101"/>
                    <a:pt x="12494" y="8106"/>
                    <a:pt x="14186" y="7359"/>
                  </a:cubicBezTo>
                  <a:cubicBezTo>
                    <a:pt x="15877" y="6613"/>
                    <a:pt x="16137" y="6115"/>
                    <a:pt x="16528" y="5617"/>
                  </a:cubicBezTo>
                  <a:cubicBezTo>
                    <a:pt x="16918" y="5120"/>
                    <a:pt x="17439" y="4622"/>
                    <a:pt x="17699" y="4672"/>
                  </a:cubicBezTo>
                  <a:cubicBezTo>
                    <a:pt x="17959" y="4721"/>
                    <a:pt x="17959" y="5319"/>
                    <a:pt x="17569" y="7260"/>
                  </a:cubicBezTo>
                  <a:cubicBezTo>
                    <a:pt x="17178" y="9201"/>
                    <a:pt x="16398" y="12485"/>
                    <a:pt x="16398" y="15073"/>
                  </a:cubicBezTo>
                  <a:cubicBezTo>
                    <a:pt x="16398" y="17662"/>
                    <a:pt x="17178" y="19553"/>
                    <a:pt x="17959" y="214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448214" y="298813"/>
              <a:ext cx="104830" cy="4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15" fill="norm" stroke="1" extrusionOk="0">
                  <a:moveTo>
                    <a:pt x="21395" y="2897"/>
                  </a:moveTo>
                  <a:cubicBezTo>
                    <a:pt x="18803" y="1925"/>
                    <a:pt x="16211" y="953"/>
                    <a:pt x="13835" y="413"/>
                  </a:cubicBezTo>
                  <a:cubicBezTo>
                    <a:pt x="11459" y="-127"/>
                    <a:pt x="9299" y="-235"/>
                    <a:pt x="6491" y="683"/>
                  </a:cubicBezTo>
                  <a:cubicBezTo>
                    <a:pt x="3683" y="1601"/>
                    <a:pt x="227" y="3545"/>
                    <a:pt x="11" y="5651"/>
                  </a:cubicBezTo>
                  <a:cubicBezTo>
                    <a:pt x="-205" y="7757"/>
                    <a:pt x="2819" y="10025"/>
                    <a:pt x="6491" y="11969"/>
                  </a:cubicBezTo>
                  <a:cubicBezTo>
                    <a:pt x="10163" y="13913"/>
                    <a:pt x="14483" y="15533"/>
                    <a:pt x="16427" y="16937"/>
                  </a:cubicBezTo>
                  <a:cubicBezTo>
                    <a:pt x="18371" y="18341"/>
                    <a:pt x="17939" y="19529"/>
                    <a:pt x="16211" y="20285"/>
                  </a:cubicBezTo>
                  <a:cubicBezTo>
                    <a:pt x="14483" y="21041"/>
                    <a:pt x="11459" y="21365"/>
                    <a:pt x="8867" y="21149"/>
                  </a:cubicBezTo>
                  <a:cubicBezTo>
                    <a:pt x="6275" y="20933"/>
                    <a:pt x="4115" y="20177"/>
                    <a:pt x="1955" y="194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1464143" y="26035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457"/>
                    <a:pt x="5236" y="11314"/>
                    <a:pt x="8836" y="7714"/>
                  </a:cubicBezTo>
                  <a:cubicBezTo>
                    <a:pt x="12436" y="4114"/>
                    <a:pt x="1701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646212" y="0"/>
              <a:ext cx="268782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600" fill="norm" stroke="1" extrusionOk="0">
                  <a:moveTo>
                    <a:pt x="8265" y="0"/>
                  </a:moveTo>
                  <a:cubicBezTo>
                    <a:pt x="8265" y="5550"/>
                    <a:pt x="8265" y="11100"/>
                    <a:pt x="8265" y="14625"/>
                  </a:cubicBezTo>
                  <a:cubicBezTo>
                    <a:pt x="8265" y="18150"/>
                    <a:pt x="8265" y="19650"/>
                    <a:pt x="7844" y="20400"/>
                  </a:cubicBezTo>
                  <a:cubicBezTo>
                    <a:pt x="7422" y="21150"/>
                    <a:pt x="6578" y="21150"/>
                    <a:pt x="5481" y="20175"/>
                  </a:cubicBezTo>
                  <a:cubicBezTo>
                    <a:pt x="4384" y="19200"/>
                    <a:pt x="3034" y="17250"/>
                    <a:pt x="2106" y="15825"/>
                  </a:cubicBezTo>
                  <a:cubicBezTo>
                    <a:pt x="1178" y="14400"/>
                    <a:pt x="672" y="13500"/>
                    <a:pt x="334" y="12675"/>
                  </a:cubicBezTo>
                  <a:cubicBezTo>
                    <a:pt x="-3" y="11850"/>
                    <a:pt x="-172" y="11100"/>
                    <a:pt x="250" y="10500"/>
                  </a:cubicBezTo>
                  <a:cubicBezTo>
                    <a:pt x="672" y="9900"/>
                    <a:pt x="1684" y="9450"/>
                    <a:pt x="3540" y="8700"/>
                  </a:cubicBezTo>
                  <a:cubicBezTo>
                    <a:pt x="5397" y="7950"/>
                    <a:pt x="8097" y="6900"/>
                    <a:pt x="10122" y="5850"/>
                  </a:cubicBezTo>
                  <a:cubicBezTo>
                    <a:pt x="12147" y="4800"/>
                    <a:pt x="13497" y="3750"/>
                    <a:pt x="14172" y="3600"/>
                  </a:cubicBezTo>
                  <a:cubicBezTo>
                    <a:pt x="14847" y="3450"/>
                    <a:pt x="14847" y="4200"/>
                    <a:pt x="14762" y="6750"/>
                  </a:cubicBezTo>
                  <a:cubicBezTo>
                    <a:pt x="14678" y="9300"/>
                    <a:pt x="14509" y="13650"/>
                    <a:pt x="14340" y="16200"/>
                  </a:cubicBezTo>
                  <a:cubicBezTo>
                    <a:pt x="14172" y="18750"/>
                    <a:pt x="14003" y="19500"/>
                    <a:pt x="14087" y="19275"/>
                  </a:cubicBezTo>
                  <a:cubicBezTo>
                    <a:pt x="14172" y="19050"/>
                    <a:pt x="14509" y="17850"/>
                    <a:pt x="15100" y="16575"/>
                  </a:cubicBezTo>
                  <a:cubicBezTo>
                    <a:pt x="15691" y="15300"/>
                    <a:pt x="16534" y="13950"/>
                    <a:pt x="17462" y="13050"/>
                  </a:cubicBezTo>
                  <a:cubicBezTo>
                    <a:pt x="18391" y="12150"/>
                    <a:pt x="19403" y="11700"/>
                    <a:pt x="19994" y="11850"/>
                  </a:cubicBezTo>
                  <a:cubicBezTo>
                    <a:pt x="20584" y="12000"/>
                    <a:pt x="20753" y="12750"/>
                    <a:pt x="20922" y="14475"/>
                  </a:cubicBezTo>
                  <a:cubicBezTo>
                    <a:pt x="21090" y="16200"/>
                    <a:pt x="21259" y="18900"/>
                    <a:pt x="214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124543" y="444500"/>
              <a:ext cx="889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180"/>
                    <a:pt x="16457" y="360"/>
                    <a:pt x="14143" y="2070"/>
                  </a:cubicBezTo>
                  <a:cubicBezTo>
                    <a:pt x="11829" y="3780"/>
                    <a:pt x="9771" y="7020"/>
                    <a:pt x="7457" y="10530"/>
                  </a:cubicBezTo>
                  <a:cubicBezTo>
                    <a:pt x="5143" y="14040"/>
                    <a:pt x="2571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2035643" y="552450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200743" y="61595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315043" y="571500"/>
              <a:ext cx="25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900"/>
                    <a:pt x="7200" y="1800"/>
                    <a:pt x="3600" y="5400"/>
                  </a:cubicBezTo>
                  <a:cubicBezTo>
                    <a:pt x="0" y="9000"/>
                    <a:pt x="0" y="15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340443" y="444500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395106" y="381000"/>
              <a:ext cx="180288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4816" y="0"/>
                  </a:moveTo>
                  <a:cubicBezTo>
                    <a:pt x="4063" y="3411"/>
                    <a:pt x="3309" y="6821"/>
                    <a:pt x="2430" y="10105"/>
                  </a:cubicBezTo>
                  <a:cubicBezTo>
                    <a:pt x="1551" y="13389"/>
                    <a:pt x="546" y="16547"/>
                    <a:pt x="170" y="18442"/>
                  </a:cubicBezTo>
                  <a:cubicBezTo>
                    <a:pt x="-207" y="20337"/>
                    <a:pt x="44" y="20968"/>
                    <a:pt x="923" y="21284"/>
                  </a:cubicBezTo>
                  <a:cubicBezTo>
                    <a:pt x="1802" y="21600"/>
                    <a:pt x="3309" y="21600"/>
                    <a:pt x="5695" y="20653"/>
                  </a:cubicBezTo>
                  <a:cubicBezTo>
                    <a:pt x="8081" y="19705"/>
                    <a:pt x="11346" y="17811"/>
                    <a:pt x="13230" y="16484"/>
                  </a:cubicBezTo>
                  <a:cubicBezTo>
                    <a:pt x="15114" y="15158"/>
                    <a:pt x="15616" y="14400"/>
                    <a:pt x="15491" y="13768"/>
                  </a:cubicBezTo>
                  <a:cubicBezTo>
                    <a:pt x="15365" y="13137"/>
                    <a:pt x="14612" y="12632"/>
                    <a:pt x="13481" y="12568"/>
                  </a:cubicBezTo>
                  <a:cubicBezTo>
                    <a:pt x="12351" y="12505"/>
                    <a:pt x="10844" y="12884"/>
                    <a:pt x="9588" y="13516"/>
                  </a:cubicBezTo>
                  <a:cubicBezTo>
                    <a:pt x="8333" y="14147"/>
                    <a:pt x="7328" y="15032"/>
                    <a:pt x="7956" y="16358"/>
                  </a:cubicBezTo>
                  <a:cubicBezTo>
                    <a:pt x="8584" y="17684"/>
                    <a:pt x="10844" y="19453"/>
                    <a:pt x="13356" y="20400"/>
                  </a:cubicBezTo>
                  <a:cubicBezTo>
                    <a:pt x="15867" y="21347"/>
                    <a:pt x="18630" y="21474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2962863" y="459469"/>
              <a:ext cx="152281" cy="244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13" fill="norm" stroke="1" extrusionOk="0">
                  <a:moveTo>
                    <a:pt x="18128" y="5296"/>
                  </a:moveTo>
                  <a:cubicBezTo>
                    <a:pt x="18704" y="4380"/>
                    <a:pt x="19280" y="3465"/>
                    <a:pt x="19712" y="2550"/>
                  </a:cubicBezTo>
                  <a:cubicBezTo>
                    <a:pt x="20144" y="1635"/>
                    <a:pt x="20432" y="719"/>
                    <a:pt x="19712" y="262"/>
                  </a:cubicBezTo>
                  <a:cubicBezTo>
                    <a:pt x="18992" y="-196"/>
                    <a:pt x="17264" y="-196"/>
                    <a:pt x="13952" y="1451"/>
                  </a:cubicBezTo>
                  <a:cubicBezTo>
                    <a:pt x="10640" y="3099"/>
                    <a:pt x="5744" y="6394"/>
                    <a:pt x="2864" y="9231"/>
                  </a:cubicBezTo>
                  <a:cubicBezTo>
                    <a:pt x="-16" y="12068"/>
                    <a:pt x="-880" y="14448"/>
                    <a:pt x="992" y="16462"/>
                  </a:cubicBezTo>
                  <a:cubicBezTo>
                    <a:pt x="2864" y="18475"/>
                    <a:pt x="7472" y="20123"/>
                    <a:pt x="11216" y="20763"/>
                  </a:cubicBezTo>
                  <a:cubicBezTo>
                    <a:pt x="14960" y="21404"/>
                    <a:pt x="17840" y="21038"/>
                    <a:pt x="20720" y="206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220841" y="514350"/>
              <a:ext cx="5940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20903" y="0"/>
                  </a:moveTo>
                  <a:cubicBezTo>
                    <a:pt x="17179" y="212"/>
                    <a:pt x="13455" y="424"/>
                    <a:pt x="9731" y="2647"/>
                  </a:cubicBezTo>
                  <a:cubicBezTo>
                    <a:pt x="6006" y="4871"/>
                    <a:pt x="2282" y="9106"/>
                    <a:pt x="793" y="12388"/>
                  </a:cubicBezTo>
                  <a:cubicBezTo>
                    <a:pt x="-697" y="15671"/>
                    <a:pt x="48" y="18000"/>
                    <a:pt x="1910" y="19376"/>
                  </a:cubicBezTo>
                  <a:cubicBezTo>
                    <a:pt x="3772" y="20753"/>
                    <a:pt x="6751" y="21176"/>
                    <a:pt x="97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3171578" y="472243"/>
              <a:ext cx="210266" cy="6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0875" fill="norm" stroke="1" extrusionOk="0">
                  <a:moveTo>
                    <a:pt x="2638" y="20875"/>
                  </a:moveTo>
                  <a:cubicBezTo>
                    <a:pt x="1783" y="18257"/>
                    <a:pt x="927" y="15639"/>
                    <a:pt x="393" y="12693"/>
                  </a:cubicBezTo>
                  <a:cubicBezTo>
                    <a:pt x="-142" y="9748"/>
                    <a:pt x="-356" y="6475"/>
                    <a:pt x="1248" y="3857"/>
                  </a:cubicBezTo>
                  <a:cubicBezTo>
                    <a:pt x="2852" y="1239"/>
                    <a:pt x="6274" y="-725"/>
                    <a:pt x="9909" y="257"/>
                  </a:cubicBezTo>
                  <a:cubicBezTo>
                    <a:pt x="13545" y="1239"/>
                    <a:pt x="17394" y="5166"/>
                    <a:pt x="21244" y="90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115143" y="692150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68326" y="994534"/>
              <a:ext cx="370418" cy="40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0862" y="3183"/>
                  </a:moveTo>
                  <a:cubicBezTo>
                    <a:pt x="10615" y="2617"/>
                    <a:pt x="10368" y="2052"/>
                    <a:pt x="10059" y="1430"/>
                  </a:cubicBezTo>
                  <a:cubicBezTo>
                    <a:pt x="9751" y="808"/>
                    <a:pt x="9381" y="129"/>
                    <a:pt x="8949" y="16"/>
                  </a:cubicBezTo>
                  <a:cubicBezTo>
                    <a:pt x="8517" y="-97"/>
                    <a:pt x="8023" y="355"/>
                    <a:pt x="7591" y="2504"/>
                  </a:cubicBezTo>
                  <a:cubicBezTo>
                    <a:pt x="7159" y="4653"/>
                    <a:pt x="6789" y="8498"/>
                    <a:pt x="6542" y="11664"/>
                  </a:cubicBezTo>
                  <a:cubicBezTo>
                    <a:pt x="6295" y="14831"/>
                    <a:pt x="6171" y="17319"/>
                    <a:pt x="5863" y="18732"/>
                  </a:cubicBezTo>
                  <a:cubicBezTo>
                    <a:pt x="5554" y="20146"/>
                    <a:pt x="5061" y="20485"/>
                    <a:pt x="4443" y="20655"/>
                  </a:cubicBezTo>
                  <a:cubicBezTo>
                    <a:pt x="3826" y="20824"/>
                    <a:pt x="3086" y="20824"/>
                    <a:pt x="2407" y="20711"/>
                  </a:cubicBezTo>
                  <a:cubicBezTo>
                    <a:pt x="1728" y="20598"/>
                    <a:pt x="1111" y="20372"/>
                    <a:pt x="679" y="19976"/>
                  </a:cubicBezTo>
                  <a:cubicBezTo>
                    <a:pt x="247" y="19580"/>
                    <a:pt x="0" y="19015"/>
                    <a:pt x="0" y="18450"/>
                  </a:cubicBezTo>
                  <a:cubicBezTo>
                    <a:pt x="0" y="17884"/>
                    <a:pt x="247" y="17319"/>
                    <a:pt x="1666" y="16697"/>
                  </a:cubicBezTo>
                  <a:cubicBezTo>
                    <a:pt x="3086" y="16075"/>
                    <a:pt x="5678" y="15396"/>
                    <a:pt x="7406" y="15000"/>
                  </a:cubicBezTo>
                  <a:cubicBezTo>
                    <a:pt x="9134" y="14605"/>
                    <a:pt x="9998" y="14491"/>
                    <a:pt x="10800" y="14322"/>
                  </a:cubicBezTo>
                  <a:cubicBezTo>
                    <a:pt x="11602" y="14152"/>
                    <a:pt x="12343" y="13926"/>
                    <a:pt x="12343" y="13869"/>
                  </a:cubicBezTo>
                  <a:cubicBezTo>
                    <a:pt x="12343" y="13813"/>
                    <a:pt x="11602" y="13926"/>
                    <a:pt x="10800" y="14435"/>
                  </a:cubicBezTo>
                  <a:cubicBezTo>
                    <a:pt x="9998" y="14944"/>
                    <a:pt x="9134" y="15849"/>
                    <a:pt x="8702" y="16584"/>
                  </a:cubicBezTo>
                  <a:cubicBezTo>
                    <a:pt x="8270" y="17319"/>
                    <a:pt x="8270" y="17884"/>
                    <a:pt x="8578" y="18450"/>
                  </a:cubicBezTo>
                  <a:cubicBezTo>
                    <a:pt x="8887" y="19015"/>
                    <a:pt x="9504" y="19580"/>
                    <a:pt x="10306" y="19920"/>
                  </a:cubicBezTo>
                  <a:cubicBezTo>
                    <a:pt x="11109" y="20259"/>
                    <a:pt x="12096" y="20372"/>
                    <a:pt x="12837" y="20202"/>
                  </a:cubicBezTo>
                  <a:cubicBezTo>
                    <a:pt x="13577" y="20033"/>
                    <a:pt x="14071" y="19580"/>
                    <a:pt x="14318" y="19015"/>
                  </a:cubicBezTo>
                  <a:cubicBezTo>
                    <a:pt x="14565" y="18450"/>
                    <a:pt x="14565" y="17771"/>
                    <a:pt x="13947" y="16753"/>
                  </a:cubicBezTo>
                  <a:cubicBezTo>
                    <a:pt x="13330" y="15735"/>
                    <a:pt x="12096" y="14378"/>
                    <a:pt x="11973" y="13700"/>
                  </a:cubicBezTo>
                  <a:cubicBezTo>
                    <a:pt x="11849" y="13021"/>
                    <a:pt x="12837" y="13021"/>
                    <a:pt x="14071" y="13474"/>
                  </a:cubicBezTo>
                  <a:cubicBezTo>
                    <a:pt x="15305" y="13926"/>
                    <a:pt x="16786" y="14831"/>
                    <a:pt x="17712" y="15622"/>
                  </a:cubicBezTo>
                  <a:cubicBezTo>
                    <a:pt x="18638" y="16414"/>
                    <a:pt x="19008" y="17093"/>
                    <a:pt x="19255" y="17828"/>
                  </a:cubicBezTo>
                  <a:cubicBezTo>
                    <a:pt x="19502" y="18563"/>
                    <a:pt x="19625" y="19354"/>
                    <a:pt x="19440" y="20033"/>
                  </a:cubicBezTo>
                  <a:cubicBezTo>
                    <a:pt x="19255" y="20711"/>
                    <a:pt x="18761" y="21277"/>
                    <a:pt x="18267" y="21390"/>
                  </a:cubicBezTo>
                  <a:cubicBezTo>
                    <a:pt x="17774" y="21503"/>
                    <a:pt x="17280" y="21164"/>
                    <a:pt x="17218" y="20202"/>
                  </a:cubicBezTo>
                  <a:cubicBezTo>
                    <a:pt x="17157" y="19241"/>
                    <a:pt x="17527" y="17658"/>
                    <a:pt x="18329" y="15849"/>
                  </a:cubicBezTo>
                  <a:cubicBezTo>
                    <a:pt x="19131" y="14039"/>
                    <a:pt x="20366" y="12004"/>
                    <a:pt x="21600" y="99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2010243" y="1193799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600"/>
                    <a:pt x="21600" y="7200"/>
                    <a:pt x="18000" y="10800"/>
                  </a:cubicBezTo>
                  <a:cubicBezTo>
                    <a:pt x="14400" y="14400"/>
                    <a:pt x="7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2035643" y="1159933"/>
              <a:ext cx="158751" cy="7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20983"/>
                  </a:moveTo>
                  <a:cubicBezTo>
                    <a:pt x="0" y="17897"/>
                    <a:pt x="0" y="14812"/>
                    <a:pt x="2880" y="11109"/>
                  </a:cubicBezTo>
                  <a:cubicBezTo>
                    <a:pt x="5760" y="7406"/>
                    <a:pt x="11520" y="3086"/>
                    <a:pt x="15120" y="1234"/>
                  </a:cubicBezTo>
                  <a:cubicBezTo>
                    <a:pt x="18720" y="-617"/>
                    <a:pt x="20160" y="0"/>
                    <a:pt x="21600" y="6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003893" y="1308099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130893" y="1447800"/>
              <a:ext cx="1206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154399" y="1469589"/>
              <a:ext cx="103495" cy="14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0921" fill="norm" stroke="1" extrusionOk="0">
                  <a:moveTo>
                    <a:pt x="21122" y="505"/>
                  </a:moveTo>
                  <a:cubicBezTo>
                    <a:pt x="17666" y="-87"/>
                    <a:pt x="14210" y="-679"/>
                    <a:pt x="10538" y="1984"/>
                  </a:cubicBezTo>
                  <a:cubicBezTo>
                    <a:pt x="6866" y="4647"/>
                    <a:pt x="2978" y="10565"/>
                    <a:pt x="1250" y="14263"/>
                  </a:cubicBezTo>
                  <a:cubicBezTo>
                    <a:pt x="-478" y="17962"/>
                    <a:pt x="-46" y="19442"/>
                    <a:pt x="386" y="20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385840" y="1145243"/>
              <a:ext cx="170504" cy="347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2" fill="norm" stroke="1" extrusionOk="0">
                  <a:moveTo>
                    <a:pt x="21481" y="252"/>
                  </a:moveTo>
                  <a:cubicBezTo>
                    <a:pt x="18548" y="-8"/>
                    <a:pt x="15614" y="-268"/>
                    <a:pt x="12414" y="578"/>
                  </a:cubicBezTo>
                  <a:cubicBezTo>
                    <a:pt x="9214" y="1424"/>
                    <a:pt x="5748" y="3375"/>
                    <a:pt x="3481" y="6043"/>
                  </a:cubicBezTo>
                  <a:cubicBezTo>
                    <a:pt x="1214" y="8710"/>
                    <a:pt x="148" y="12093"/>
                    <a:pt x="14" y="14436"/>
                  </a:cubicBezTo>
                  <a:cubicBezTo>
                    <a:pt x="-119" y="16778"/>
                    <a:pt x="681" y="18079"/>
                    <a:pt x="3481" y="19055"/>
                  </a:cubicBezTo>
                  <a:cubicBezTo>
                    <a:pt x="6281" y="20031"/>
                    <a:pt x="11081" y="20681"/>
                    <a:pt x="15881" y="21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641755" y="1187497"/>
              <a:ext cx="168551" cy="30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48" fill="norm" stroke="1" extrusionOk="0">
                  <a:moveTo>
                    <a:pt x="1224" y="4913"/>
                  </a:moveTo>
                  <a:cubicBezTo>
                    <a:pt x="434" y="4317"/>
                    <a:pt x="-356" y="3721"/>
                    <a:pt x="171" y="3200"/>
                  </a:cubicBezTo>
                  <a:cubicBezTo>
                    <a:pt x="698" y="2678"/>
                    <a:pt x="2542" y="2231"/>
                    <a:pt x="5703" y="1636"/>
                  </a:cubicBezTo>
                  <a:cubicBezTo>
                    <a:pt x="8864" y="1040"/>
                    <a:pt x="13342" y="295"/>
                    <a:pt x="16239" y="71"/>
                  </a:cubicBezTo>
                  <a:cubicBezTo>
                    <a:pt x="19137" y="-152"/>
                    <a:pt x="20454" y="146"/>
                    <a:pt x="20849" y="1040"/>
                  </a:cubicBezTo>
                  <a:cubicBezTo>
                    <a:pt x="21244" y="1934"/>
                    <a:pt x="20717" y="3423"/>
                    <a:pt x="19268" y="6179"/>
                  </a:cubicBezTo>
                  <a:cubicBezTo>
                    <a:pt x="17820" y="8935"/>
                    <a:pt x="15449" y="12957"/>
                    <a:pt x="13737" y="15713"/>
                  </a:cubicBezTo>
                  <a:cubicBezTo>
                    <a:pt x="12024" y="18469"/>
                    <a:pt x="10971" y="19958"/>
                    <a:pt x="9917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637685" y="1358900"/>
              <a:ext cx="18535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600" fill="norm" stroke="1" extrusionOk="0">
                  <a:moveTo>
                    <a:pt x="1613" y="21600"/>
                  </a:moveTo>
                  <a:cubicBezTo>
                    <a:pt x="877" y="18720"/>
                    <a:pt x="140" y="15840"/>
                    <a:pt x="18" y="12600"/>
                  </a:cubicBezTo>
                  <a:cubicBezTo>
                    <a:pt x="-105" y="9360"/>
                    <a:pt x="386" y="5760"/>
                    <a:pt x="2718" y="3960"/>
                  </a:cubicBezTo>
                  <a:cubicBezTo>
                    <a:pt x="5050" y="2160"/>
                    <a:pt x="9222" y="2160"/>
                    <a:pt x="12659" y="1800"/>
                  </a:cubicBezTo>
                  <a:cubicBezTo>
                    <a:pt x="16095" y="1440"/>
                    <a:pt x="18795" y="720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810343" y="1187450"/>
              <a:ext cx="1505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18000" y="0"/>
                  </a:moveTo>
                  <a:cubicBezTo>
                    <a:pt x="19800" y="2125"/>
                    <a:pt x="21600" y="4249"/>
                    <a:pt x="21300" y="6846"/>
                  </a:cubicBezTo>
                  <a:cubicBezTo>
                    <a:pt x="21000" y="9443"/>
                    <a:pt x="18600" y="12511"/>
                    <a:pt x="14700" y="15049"/>
                  </a:cubicBezTo>
                  <a:cubicBezTo>
                    <a:pt x="10800" y="17587"/>
                    <a:pt x="540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