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Drawing"/>
          <p:cNvGrpSpPr/>
          <p:nvPr/>
        </p:nvGrpSpPr>
        <p:grpSpPr>
          <a:xfrm>
            <a:off x="3302000" y="1369322"/>
            <a:ext cx="4616451" cy="1024628"/>
            <a:chOff x="0" y="0"/>
            <a:chExt cx="4616450" cy="1024627"/>
          </a:xfrm>
        </p:grpSpPr>
        <p:sp>
          <p:nvSpPr>
            <p:cNvPr id="119" name="Line"/>
            <p:cNvSpPr/>
            <p:nvPr/>
          </p:nvSpPr>
          <p:spPr>
            <a:xfrm>
              <a:off x="424227" y="141977"/>
              <a:ext cx="2027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20688" y="0"/>
                  </a:moveTo>
                  <a:cubicBezTo>
                    <a:pt x="18528" y="4070"/>
                    <a:pt x="16368" y="8139"/>
                    <a:pt x="12048" y="11478"/>
                  </a:cubicBezTo>
                  <a:cubicBezTo>
                    <a:pt x="7728" y="14817"/>
                    <a:pt x="1248" y="17426"/>
                    <a:pt x="168" y="18991"/>
                  </a:cubicBezTo>
                  <a:cubicBezTo>
                    <a:pt x="-912" y="20557"/>
                    <a:pt x="3408" y="21078"/>
                    <a:pt x="7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25399" y="-1"/>
              <a:ext cx="259894" cy="33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43" fill="norm" stroke="1" extrusionOk="0">
                  <a:moveTo>
                    <a:pt x="522" y="11343"/>
                  </a:moveTo>
                  <a:cubicBezTo>
                    <a:pt x="177" y="10676"/>
                    <a:pt x="-169" y="10010"/>
                    <a:pt x="90" y="9010"/>
                  </a:cubicBezTo>
                  <a:cubicBezTo>
                    <a:pt x="349" y="8010"/>
                    <a:pt x="1213" y="6676"/>
                    <a:pt x="3201" y="5076"/>
                  </a:cubicBezTo>
                  <a:cubicBezTo>
                    <a:pt x="5188" y="3476"/>
                    <a:pt x="8298" y="1610"/>
                    <a:pt x="10977" y="676"/>
                  </a:cubicBezTo>
                  <a:cubicBezTo>
                    <a:pt x="13655" y="-257"/>
                    <a:pt x="15901" y="-257"/>
                    <a:pt x="17716" y="876"/>
                  </a:cubicBezTo>
                  <a:cubicBezTo>
                    <a:pt x="19530" y="2010"/>
                    <a:pt x="20913" y="4276"/>
                    <a:pt x="21172" y="7210"/>
                  </a:cubicBezTo>
                  <a:cubicBezTo>
                    <a:pt x="21431" y="10143"/>
                    <a:pt x="20567" y="13743"/>
                    <a:pt x="18666" y="16210"/>
                  </a:cubicBezTo>
                  <a:cubicBezTo>
                    <a:pt x="16765" y="18676"/>
                    <a:pt x="13828" y="20010"/>
                    <a:pt x="11581" y="20676"/>
                  </a:cubicBezTo>
                  <a:cubicBezTo>
                    <a:pt x="9335" y="21343"/>
                    <a:pt x="7780" y="21343"/>
                    <a:pt x="6484" y="21076"/>
                  </a:cubicBezTo>
                  <a:cubicBezTo>
                    <a:pt x="5188" y="20810"/>
                    <a:pt x="4151" y="20276"/>
                    <a:pt x="3892" y="19943"/>
                  </a:cubicBezTo>
                  <a:cubicBezTo>
                    <a:pt x="3633" y="19610"/>
                    <a:pt x="4151" y="19476"/>
                    <a:pt x="4669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606187" y="376939"/>
              <a:ext cx="200263" cy="17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479" fill="norm" stroke="1" extrusionOk="0">
                  <a:moveTo>
                    <a:pt x="12645" y="8287"/>
                  </a:moveTo>
                  <a:cubicBezTo>
                    <a:pt x="12645" y="7031"/>
                    <a:pt x="12645" y="5775"/>
                    <a:pt x="12645" y="4394"/>
                  </a:cubicBezTo>
                  <a:cubicBezTo>
                    <a:pt x="12645" y="3012"/>
                    <a:pt x="12645" y="1505"/>
                    <a:pt x="11849" y="626"/>
                  </a:cubicBezTo>
                  <a:cubicBezTo>
                    <a:pt x="11053" y="-253"/>
                    <a:pt x="9461" y="-504"/>
                    <a:pt x="7415" y="1882"/>
                  </a:cubicBezTo>
                  <a:cubicBezTo>
                    <a:pt x="5369" y="4268"/>
                    <a:pt x="2868" y="9291"/>
                    <a:pt x="1504" y="12431"/>
                  </a:cubicBezTo>
                  <a:cubicBezTo>
                    <a:pt x="139" y="15570"/>
                    <a:pt x="-88" y="16826"/>
                    <a:pt x="26" y="18208"/>
                  </a:cubicBezTo>
                  <a:cubicBezTo>
                    <a:pt x="139" y="19589"/>
                    <a:pt x="594" y="21096"/>
                    <a:pt x="2527" y="20217"/>
                  </a:cubicBezTo>
                  <a:cubicBezTo>
                    <a:pt x="4459" y="19338"/>
                    <a:pt x="7870" y="16073"/>
                    <a:pt x="9916" y="14189"/>
                  </a:cubicBezTo>
                  <a:cubicBezTo>
                    <a:pt x="11963" y="12305"/>
                    <a:pt x="12645" y="11803"/>
                    <a:pt x="14350" y="12556"/>
                  </a:cubicBezTo>
                  <a:cubicBezTo>
                    <a:pt x="16055" y="13310"/>
                    <a:pt x="18784" y="15319"/>
                    <a:pt x="21512" y="1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31850" y="358873"/>
              <a:ext cx="177800" cy="20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3203"/>
                  </a:moveTo>
                  <a:cubicBezTo>
                    <a:pt x="0" y="2100"/>
                    <a:pt x="0" y="998"/>
                    <a:pt x="900" y="888"/>
                  </a:cubicBezTo>
                  <a:cubicBezTo>
                    <a:pt x="1800" y="778"/>
                    <a:pt x="3600" y="1660"/>
                    <a:pt x="5786" y="3974"/>
                  </a:cubicBezTo>
                  <a:cubicBezTo>
                    <a:pt x="7971" y="6288"/>
                    <a:pt x="10543" y="10035"/>
                    <a:pt x="11829" y="12570"/>
                  </a:cubicBezTo>
                  <a:cubicBezTo>
                    <a:pt x="13114" y="15105"/>
                    <a:pt x="13114" y="16427"/>
                    <a:pt x="12857" y="17860"/>
                  </a:cubicBezTo>
                  <a:cubicBezTo>
                    <a:pt x="12600" y="19292"/>
                    <a:pt x="12086" y="20835"/>
                    <a:pt x="11700" y="21056"/>
                  </a:cubicBezTo>
                  <a:cubicBezTo>
                    <a:pt x="11314" y="21276"/>
                    <a:pt x="11057" y="20174"/>
                    <a:pt x="11057" y="17198"/>
                  </a:cubicBezTo>
                  <a:cubicBezTo>
                    <a:pt x="11057" y="14223"/>
                    <a:pt x="11314" y="9374"/>
                    <a:pt x="12471" y="6068"/>
                  </a:cubicBezTo>
                  <a:cubicBezTo>
                    <a:pt x="13629" y="2762"/>
                    <a:pt x="15686" y="998"/>
                    <a:pt x="17357" y="337"/>
                  </a:cubicBezTo>
                  <a:cubicBezTo>
                    <a:pt x="19029" y="-324"/>
                    <a:pt x="20314" y="117"/>
                    <a:pt x="21600" y="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001347" y="358181"/>
              <a:ext cx="148003" cy="19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584" fill="norm" stroke="1" extrusionOk="0">
                  <a:moveTo>
                    <a:pt x="13971" y="8653"/>
                  </a:moveTo>
                  <a:cubicBezTo>
                    <a:pt x="14579" y="7539"/>
                    <a:pt x="15187" y="6426"/>
                    <a:pt x="15492" y="4979"/>
                  </a:cubicBezTo>
                  <a:cubicBezTo>
                    <a:pt x="15796" y="3531"/>
                    <a:pt x="15796" y="1750"/>
                    <a:pt x="15035" y="748"/>
                  </a:cubicBezTo>
                  <a:cubicBezTo>
                    <a:pt x="14275" y="-254"/>
                    <a:pt x="12754" y="-477"/>
                    <a:pt x="10168" y="1527"/>
                  </a:cubicBezTo>
                  <a:cubicBezTo>
                    <a:pt x="7582" y="3531"/>
                    <a:pt x="3931" y="7762"/>
                    <a:pt x="1954" y="11102"/>
                  </a:cubicBezTo>
                  <a:cubicBezTo>
                    <a:pt x="-24" y="14443"/>
                    <a:pt x="-328" y="16892"/>
                    <a:pt x="280" y="18562"/>
                  </a:cubicBezTo>
                  <a:cubicBezTo>
                    <a:pt x="889" y="20232"/>
                    <a:pt x="2410" y="21123"/>
                    <a:pt x="4844" y="20232"/>
                  </a:cubicBezTo>
                  <a:cubicBezTo>
                    <a:pt x="7278" y="19342"/>
                    <a:pt x="10624" y="16669"/>
                    <a:pt x="12449" y="14554"/>
                  </a:cubicBezTo>
                  <a:cubicBezTo>
                    <a:pt x="14275" y="12438"/>
                    <a:pt x="14579" y="10880"/>
                    <a:pt x="15035" y="9321"/>
                  </a:cubicBezTo>
                  <a:cubicBezTo>
                    <a:pt x="15492" y="7762"/>
                    <a:pt x="16100" y="6203"/>
                    <a:pt x="16404" y="6537"/>
                  </a:cubicBezTo>
                  <a:cubicBezTo>
                    <a:pt x="16709" y="6871"/>
                    <a:pt x="16709" y="9098"/>
                    <a:pt x="17469" y="11325"/>
                  </a:cubicBezTo>
                  <a:cubicBezTo>
                    <a:pt x="18230" y="13552"/>
                    <a:pt x="19751" y="15779"/>
                    <a:pt x="21272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213383" y="363096"/>
              <a:ext cx="158217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89" fill="norm" stroke="1" extrusionOk="0">
                  <a:moveTo>
                    <a:pt x="791" y="5111"/>
                  </a:moveTo>
                  <a:cubicBezTo>
                    <a:pt x="791" y="9621"/>
                    <a:pt x="791" y="14131"/>
                    <a:pt x="647" y="17098"/>
                  </a:cubicBezTo>
                  <a:cubicBezTo>
                    <a:pt x="503" y="20065"/>
                    <a:pt x="215" y="21489"/>
                    <a:pt x="71" y="21489"/>
                  </a:cubicBezTo>
                  <a:cubicBezTo>
                    <a:pt x="-73" y="21489"/>
                    <a:pt x="-73" y="20065"/>
                    <a:pt x="791" y="16623"/>
                  </a:cubicBezTo>
                  <a:cubicBezTo>
                    <a:pt x="1655" y="13181"/>
                    <a:pt x="3383" y="7722"/>
                    <a:pt x="4679" y="4518"/>
                  </a:cubicBezTo>
                  <a:cubicBezTo>
                    <a:pt x="5975" y="1313"/>
                    <a:pt x="6839" y="364"/>
                    <a:pt x="7415" y="482"/>
                  </a:cubicBezTo>
                  <a:cubicBezTo>
                    <a:pt x="7991" y="601"/>
                    <a:pt x="8279" y="1788"/>
                    <a:pt x="8423" y="3805"/>
                  </a:cubicBezTo>
                  <a:cubicBezTo>
                    <a:pt x="8567" y="5823"/>
                    <a:pt x="8567" y="8671"/>
                    <a:pt x="8423" y="10808"/>
                  </a:cubicBezTo>
                  <a:cubicBezTo>
                    <a:pt x="8279" y="12944"/>
                    <a:pt x="7991" y="14368"/>
                    <a:pt x="8135" y="14249"/>
                  </a:cubicBezTo>
                  <a:cubicBezTo>
                    <a:pt x="8279" y="14131"/>
                    <a:pt x="8855" y="12469"/>
                    <a:pt x="10007" y="10214"/>
                  </a:cubicBezTo>
                  <a:cubicBezTo>
                    <a:pt x="11159" y="7959"/>
                    <a:pt x="12887" y="5111"/>
                    <a:pt x="14471" y="3093"/>
                  </a:cubicBezTo>
                  <a:cubicBezTo>
                    <a:pt x="16055" y="1076"/>
                    <a:pt x="17495" y="-111"/>
                    <a:pt x="18359" y="8"/>
                  </a:cubicBezTo>
                  <a:cubicBezTo>
                    <a:pt x="19223" y="126"/>
                    <a:pt x="19511" y="1551"/>
                    <a:pt x="19943" y="4992"/>
                  </a:cubicBezTo>
                  <a:cubicBezTo>
                    <a:pt x="20375" y="8434"/>
                    <a:pt x="20951" y="13893"/>
                    <a:pt x="21527" y="1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412325" y="364328"/>
              <a:ext cx="168826" cy="16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857" fill="norm" stroke="1" extrusionOk="0">
                  <a:moveTo>
                    <a:pt x="3669" y="7188"/>
                  </a:moveTo>
                  <a:cubicBezTo>
                    <a:pt x="5002" y="7188"/>
                    <a:pt x="6336" y="7188"/>
                    <a:pt x="7669" y="6521"/>
                  </a:cubicBezTo>
                  <a:cubicBezTo>
                    <a:pt x="9002" y="5854"/>
                    <a:pt x="10336" y="4521"/>
                    <a:pt x="11002" y="3188"/>
                  </a:cubicBezTo>
                  <a:cubicBezTo>
                    <a:pt x="11669" y="1854"/>
                    <a:pt x="11669" y="521"/>
                    <a:pt x="10869" y="121"/>
                  </a:cubicBezTo>
                  <a:cubicBezTo>
                    <a:pt x="10069" y="-279"/>
                    <a:pt x="8469" y="254"/>
                    <a:pt x="6469" y="2654"/>
                  </a:cubicBezTo>
                  <a:cubicBezTo>
                    <a:pt x="4469" y="5054"/>
                    <a:pt x="2069" y="9321"/>
                    <a:pt x="869" y="12388"/>
                  </a:cubicBezTo>
                  <a:cubicBezTo>
                    <a:pt x="-331" y="15454"/>
                    <a:pt x="-331" y="17321"/>
                    <a:pt x="1136" y="18788"/>
                  </a:cubicBezTo>
                  <a:cubicBezTo>
                    <a:pt x="2602" y="20254"/>
                    <a:pt x="5536" y="21321"/>
                    <a:pt x="9136" y="20654"/>
                  </a:cubicBezTo>
                  <a:cubicBezTo>
                    <a:pt x="12736" y="19988"/>
                    <a:pt x="17002" y="17588"/>
                    <a:pt x="21269" y="15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619720" y="141977"/>
              <a:ext cx="107481" cy="38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92" fill="norm" stroke="1" extrusionOk="0">
                  <a:moveTo>
                    <a:pt x="6259" y="0"/>
                  </a:moveTo>
                  <a:cubicBezTo>
                    <a:pt x="5835" y="1068"/>
                    <a:pt x="5412" y="2136"/>
                    <a:pt x="4353" y="4807"/>
                  </a:cubicBezTo>
                  <a:cubicBezTo>
                    <a:pt x="3294" y="7477"/>
                    <a:pt x="1600" y="11749"/>
                    <a:pt x="753" y="14479"/>
                  </a:cubicBezTo>
                  <a:cubicBezTo>
                    <a:pt x="-94" y="17209"/>
                    <a:pt x="-94" y="18396"/>
                    <a:pt x="118" y="19286"/>
                  </a:cubicBezTo>
                  <a:cubicBezTo>
                    <a:pt x="330" y="20176"/>
                    <a:pt x="753" y="20769"/>
                    <a:pt x="2024" y="21125"/>
                  </a:cubicBezTo>
                  <a:cubicBezTo>
                    <a:pt x="3294" y="21481"/>
                    <a:pt x="5412" y="21600"/>
                    <a:pt x="8800" y="20710"/>
                  </a:cubicBezTo>
                  <a:cubicBezTo>
                    <a:pt x="12188" y="19820"/>
                    <a:pt x="16847" y="17921"/>
                    <a:pt x="21506" y="16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587985" y="307077"/>
              <a:ext cx="164616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90" fill="norm" stroke="1" extrusionOk="0">
                  <a:moveTo>
                    <a:pt x="2398" y="16200"/>
                  </a:moveTo>
                  <a:cubicBezTo>
                    <a:pt x="1031" y="18360"/>
                    <a:pt x="-336" y="20520"/>
                    <a:pt x="74" y="21060"/>
                  </a:cubicBezTo>
                  <a:cubicBezTo>
                    <a:pt x="484" y="21600"/>
                    <a:pt x="2672" y="20520"/>
                    <a:pt x="6499" y="16740"/>
                  </a:cubicBezTo>
                  <a:cubicBezTo>
                    <a:pt x="10327" y="12960"/>
                    <a:pt x="15796" y="648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771650" y="307077"/>
              <a:ext cx="146050" cy="20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0"/>
                  </a:moveTo>
                  <a:cubicBezTo>
                    <a:pt x="4696" y="3024"/>
                    <a:pt x="9391" y="6048"/>
                    <a:pt x="11896" y="8856"/>
                  </a:cubicBezTo>
                  <a:cubicBezTo>
                    <a:pt x="14400" y="11664"/>
                    <a:pt x="14713" y="14256"/>
                    <a:pt x="14557" y="16200"/>
                  </a:cubicBezTo>
                  <a:cubicBezTo>
                    <a:pt x="14400" y="18144"/>
                    <a:pt x="13774" y="19440"/>
                    <a:pt x="12365" y="20304"/>
                  </a:cubicBezTo>
                  <a:cubicBezTo>
                    <a:pt x="10957" y="21168"/>
                    <a:pt x="8765" y="21600"/>
                    <a:pt x="7513" y="21168"/>
                  </a:cubicBezTo>
                  <a:cubicBezTo>
                    <a:pt x="6261" y="20736"/>
                    <a:pt x="5948" y="19440"/>
                    <a:pt x="7043" y="16524"/>
                  </a:cubicBezTo>
                  <a:cubicBezTo>
                    <a:pt x="8139" y="13608"/>
                    <a:pt x="10643" y="9072"/>
                    <a:pt x="13304" y="6156"/>
                  </a:cubicBezTo>
                  <a:cubicBezTo>
                    <a:pt x="15965" y="3240"/>
                    <a:pt x="18783" y="1944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968500" y="326127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59"/>
                    <a:pt x="10800" y="11917"/>
                    <a:pt x="7200" y="15517"/>
                  </a:cubicBezTo>
                  <a:cubicBezTo>
                    <a:pt x="3600" y="19117"/>
                    <a:pt x="18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993900" y="256277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089943" y="311551"/>
              <a:ext cx="240507" cy="18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32" fill="norm" stroke="1" extrusionOk="0">
                  <a:moveTo>
                    <a:pt x="9986" y="3128"/>
                  </a:moveTo>
                  <a:cubicBezTo>
                    <a:pt x="9986" y="1914"/>
                    <a:pt x="9986" y="701"/>
                    <a:pt x="9427" y="215"/>
                  </a:cubicBezTo>
                  <a:cubicBezTo>
                    <a:pt x="8868" y="-270"/>
                    <a:pt x="7751" y="-27"/>
                    <a:pt x="6075" y="1914"/>
                  </a:cubicBezTo>
                  <a:cubicBezTo>
                    <a:pt x="4399" y="3856"/>
                    <a:pt x="2165" y="7496"/>
                    <a:pt x="955" y="10773"/>
                  </a:cubicBezTo>
                  <a:cubicBezTo>
                    <a:pt x="-256" y="14049"/>
                    <a:pt x="-442" y="16961"/>
                    <a:pt x="1141" y="18782"/>
                  </a:cubicBezTo>
                  <a:cubicBezTo>
                    <a:pt x="2724" y="20602"/>
                    <a:pt x="6075" y="21330"/>
                    <a:pt x="9706" y="21087"/>
                  </a:cubicBezTo>
                  <a:cubicBezTo>
                    <a:pt x="13337" y="20845"/>
                    <a:pt x="17248" y="19631"/>
                    <a:pt x="21158" y="18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003550" y="32923"/>
              <a:ext cx="12700" cy="47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794"/>
                  </a:moveTo>
                  <a:cubicBezTo>
                    <a:pt x="7200" y="923"/>
                    <a:pt x="14400" y="51"/>
                    <a:pt x="18000" y="2"/>
                  </a:cubicBezTo>
                  <a:cubicBezTo>
                    <a:pt x="21600" y="-46"/>
                    <a:pt x="21600" y="729"/>
                    <a:pt x="21600" y="3199"/>
                  </a:cubicBezTo>
                  <a:cubicBezTo>
                    <a:pt x="21600" y="5669"/>
                    <a:pt x="21600" y="9834"/>
                    <a:pt x="19800" y="13176"/>
                  </a:cubicBezTo>
                  <a:cubicBezTo>
                    <a:pt x="18000" y="16517"/>
                    <a:pt x="14400" y="19036"/>
                    <a:pt x="108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076286" y="275052"/>
              <a:ext cx="105064" cy="22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33" fill="norm" stroke="1" extrusionOk="0">
                  <a:moveTo>
                    <a:pt x="5891" y="2426"/>
                  </a:moveTo>
                  <a:cubicBezTo>
                    <a:pt x="4163" y="4426"/>
                    <a:pt x="2435" y="6426"/>
                    <a:pt x="1571" y="9226"/>
                  </a:cubicBezTo>
                  <a:cubicBezTo>
                    <a:pt x="707" y="12026"/>
                    <a:pt x="707" y="15626"/>
                    <a:pt x="707" y="17926"/>
                  </a:cubicBezTo>
                  <a:cubicBezTo>
                    <a:pt x="707" y="20226"/>
                    <a:pt x="707" y="21226"/>
                    <a:pt x="491" y="21126"/>
                  </a:cubicBezTo>
                  <a:cubicBezTo>
                    <a:pt x="275" y="21026"/>
                    <a:pt x="-157" y="19826"/>
                    <a:pt x="59" y="16626"/>
                  </a:cubicBezTo>
                  <a:cubicBezTo>
                    <a:pt x="275" y="13426"/>
                    <a:pt x="1139" y="8226"/>
                    <a:pt x="2003" y="5126"/>
                  </a:cubicBezTo>
                  <a:cubicBezTo>
                    <a:pt x="2867" y="2026"/>
                    <a:pt x="3731" y="1026"/>
                    <a:pt x="5243" y="426"/>
                  </a:cubicBezTo>
                  <a:cubicBezTo>
                    <a:pt x="6755" y="-174"/>
                    <a:pt x="8915" y="-374"/>
                    <a:pt x="11723" y="1426"/>
                  </a:cubicBezTo>
                  <a:cubicBezTo>
                    <a:pt x="14531" y="3226"/>
                    <a:pt x="17987" y="7026"/>
                    <a:pt x="19715" y="10226"/>
                  </a:cubicBezTo>
                  <a:cubicBezTo>
                    <a:pt x="21443" y="13426"/>
                    <a:pt x="21443" y="16026"/>
                    <a:pt x="21443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321050" y="15920"/>
              <a:ext cx="139700" cy="48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1922"/>
                  </a:moveTo>
                  <a:cubicBezTo>
                    <a:pt x="20945" y="1454"/>
                    <a:pt x="20291" y="987"/>
                    <a:pt x="18818" y="613"/>
                  </a:cubicBezTo>
                  <a:cubicBezTo>
                    <a:pt x="17345" y="239"/>
                    <a:pt x="15055" y="-42"/>
                    <a:pt x="13255" y="5"/>
                  </a:cubicBezTo>
                  <a:cubicBezTo>
                    <a:pt x="11455" y="52"/>
                    <a:pt x="10145" y="426"/>
                    <a:pt x="8345" y="2062"/>
                  </a:cubicBezTo>
                  <a:cubicBezTo>
                    <a:pt x="6545" y="3698"/>
                    <a:pt x="4255" y="6597"/>
                    <a:pt x="2782" y="10057"/>
                  </a:cubicBezTo>
                  <a:cubicBezTo>
                    <a:pt x="1309" y="13516"/>
                    <a:pt x="655" y="17537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270250" y="300727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475916" y="266549"/>
              <a:ext cx="149934" cy="18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93" fill="norm" stroke="1" extrusionOk="0">
                  <a:moveTo>
                    <a:pt x="1450" y="10355"/>
                  </a:moveTo>
                  <a:cubicBezTo>
                    <a:pt x="4750" y="7955"/>
                    <a:pt x="8050" y="5555"/>
                    <a:pt x="10000" y="3635"/>
                  </a:cubicBezTo>
                  <a:cubicBezTo>
                    <a:pt x="11950" y="1715"/>
                    <a:pt x="12550" y="275"/>
                    <a:pt x="11800" y="35"/>
                  </a:cubicBezTo>
                  <a:cubicBezTo>
                    <a:pt x="11050" y="-205"/>
                    <a:pt x="8950" y="755"/>
                    <a:pt x="6700" y="3635"/>
                  </a:cubicBezTo>
                  <a:cubicBezTo>
                    <a:pt x="4450" y="6515"/>
                    <a:pt x="2050" y="11315"/>
                    <a:pt x="850" y="14435"/>
                  </a:cubicBezTo>
                  <a:cubicBezTo>
                    <a:pt x="-350" y="17555"/>
                    <a:pt x="-350" y="18995"/>
                    <a:pt x="1300" y="19955"/>
                  </a:cubicBezTo>
                  <a:cubicBezTo>
                    <a:pt x="2950" y="20915"/>
                    <a:pt x="6250" y="21395"/>
                    <a:pt x="9850" y="21275"/>
                  </a:cubicBezTo>
                  <a:cubicBezTo>
                    <a:pt x="13450" y="21155"/>
                    <a:pt x="17350" y="20435"/>
                    <a:pt x="21250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657600" y="256277"/>
              <a:ext cx="146050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45"/>
                  </a:moveTo>
                  <a:cubicBezTo>
                    <a:pt x="5009" y="5951"/>
                    <a:pt x="10017" y="9257"/>
                    <a:pt x="12522" y="12122"/>
                  </a:cubicBezTo>
                  <a:cubicBezTo>
                    <a:pt x="15026" y="14988"/>
                    <a:pt x="15026" y="17412"/>
                    <a:pt x="14557" y="19065"/>
                  </a:cubicBezTo>
                  <a:cubicBezTo>
                    <a:pt x="14087" y="20718"/>
                    <a:pt x="13148" y="21600"/>
                    <a:pt x="12052" y="21600"/>
                  </a:cubicBezTo>
                  <a:cubicBezTo>
                    <a:pt x="10957" y="21600"/>
                    <a:pt x="9704" y="20718"/>
                    <a:pt x="9548" y="18624"/>
                  </a:cubicBezTo>
                  <a:cubicBezTo>
                    <a:pt x="9391" y="16531"/>
                    <a:pt x="10330" y="13224"/>
                    <a:pt x="12522" y="9918"/>
                  </a:cubicBezTo>
                  <a:cubicBezTo>
                    <a:pt x="14713" y="6612"/>
                    <a:pt x="18157" y="3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841750" y="271297"/>
              <a:ext cx="152400" cy="19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11228"/>
                  </a:moveTo>
                  <a:cubicBezTo>
                    <a:pt x="5100" y="8753"/>
                    <a:pt x="10200" y="6278"/>
                    <a:pt x="13050" y="4365"/>
                  </a:cubicBezTo>
                  <a:cubicBezTo>
                    <a:pt x="15900" y="2453"/>
                    <a:pt x="16500" y="1103"/>
                    <a:pt x="16050" y="428"/>
                  </a:cubicBezTo>
                  <a:cubicBezTo>
                    <a:pt x="15600" y="-247"/>
                    <a:pt x="14100" y="-247"/>
                    <a:pt x="11550" y="1328"/>
                  </a:cubicBezTo>
                  <a:cubicBezTo>
                    <a:pt x="9000" y="2903"/>
                    <a:pt x="5400" y="6053"/>
                    <a:pt x="3300" y="8866"/>
                  </a:cubicBezTo>
                  <a:cubicBezTo>
                    <a:pt x="1200" y="11678"/>
                    <a:pt x="600" y="14153"/>
                    <a:pt x="1050" y="16403"/>
                  </a:cubicBezTo>
                  <a:cubicBezTo>
                    <a:pt x="1500" y="18653"/>
                    <a:pt x="3000" y="20678"/>
                    <a:pt x="6600" y="21016"/>
                  </a:cubicBezTo>
                  <a:cubicBezTo>
                    <a:pt x="10200" y="21353"/>
                    <a:pt x="15900" y="20003"/>
                    <a:pt x="21600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006849" y="265658"/>
              <a:ext cx="118535" cy="21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9257" y="4779"/>
                  </a:moveTo>
                  <a:cubicBezTo>
                    <a:pt x="6171" y="7956"/>
                    <a:pt x="3086" y="11132"/>
                    <a:pt x="1543" y="13250"/>
                  </a:cubicBezTo>
                  <a:cubicBezTo>
                    <a:pt x="0" y="15368"/>
                    <a:pt x="0" y="16426"/>
                    <a:pt x="0" y="17485"/>
                  </a:cubicBezTo>
                  <a:cubicBezTo>
                    <a:pt x="0" y="18544"/>
                    <a:pt x="0" y="19603"/>
                    <a:pt x="964" y="19179"/>
                  </a:cubicBezTo>
                  <a:cubicBezTo>
                    <a:pt x="1929" y="18756"/>
                    <a:pt x="3857" y="16850"/>
                    <a:pt x="6557" y="13568"/>
                  </a:cubicBezTo>
                  <a:cubicBezTo>
                    <a:pt x="9257" y="10285"/>
                    <a:pt x="12729" y="5626"/>
                    <a:pt x="15236" y="2979"/>
                  </a:cubicBezTo>
                  <a:cubicBezTo>
                    <a:pt x="17743" y="332"/>
                    <a:pt x="19286" y="-303"/>
                    <a:pt x="20250" y="121"/>
                  </a:cubicBezTo>
                  <a:cubicBezTo>
                    <a:pt x="21214" y="544"/>
                    <a:pt x="21600" y="2026"/>
                    <a:pt x="21600" y="5732"/>
                  </a:cubicBezTo>
                  <a:cubicBezTo>
                    <a:pt x="21600" y="9438"/>
                    <a:pt x="21214" y="15368"/>
                    <a:pt x="20829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210674" y="271104"/>
              <a:ext cx="405777" cy="21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160" fill="norm" stroke="1" extrusionOk="0">
                  <a:moveTo>
                    <a:pt x="4692" y="6775"/>
                  </a:moveTo>
                  <a:cubicBezTo>
                    <a:pt x="5029" y="5928"/>
                    <a:pt x="5367" y="5081"/>
                    <a:pt x="5648" y="4128"/>
                  </a:cubicBezTo>
                  <a:cubicBezTo>
                    <a:pt x="5929" y="3175"/>
                    <a:pt x="6154" y="2116"/>
                    <a:pt x="5929" y="1693"/>
                  </a:cubicBezTo>
                  <a:cubicBezTo>
                    <a:pt x="5704" y="1269"/>
                    <a:pt x="5029" y="1481"/>
                    <a:pt x="4017" y="3811"/>
                  </a:cubicBezTo>
                  <a:cubicBezTo>
                    <a:pt x="3004" y="6140"/>
                    <a:pt x="1654" y="10587"/>
                    <a:pt x="923" y="13340"/>
                  </a:cubicBezTo>
                  <a:cubicBezTo>
                    <a:pt x="192" y="16093"/>
                    <a:pt x="79" y="17152"/>
                    <a:pt x="23" y="18211"/>
                  </a:cubicBezTo>
                  <a:cubicBezTo>
                    <a:pt x="-33" y="19269"/>
                    <a:pt x="-33" y="20328"/>
                    <a:pt x="586" y="20858"/>
                  </a:cubicBezTo>
                  <a:cubicBezTo>
                    <a:pt x="1204" y="21387"/>
                    <a:pt x="2442" y="21387"/>
                    <a:pt x="4579" y="19481"/>
                  </a:cubicBezTo>
                  <a:cubicBezTo>
                    <a:pt x="6717" y="17575"/>
                    <a:pt x="9754" y="13763"/>
                    <a:pt x="11836" y="10693"/>
                  </a:cubicBezTo>
                  <a:cubicBezTo>
                    <a:pt x="13917" y="7622"/>
                    <a:pt x="15042" y="5293"/>
                    <a:pt x="15604" y="3599"/>
                  </a:cubicBezTo>
                  <a:cubicBezTo>
                    <a:pt x="16167" y="1905"/>
                    <a:pt x="16167" y="846"/>
                    <a:pt x="15773" y="316"/>
                  </a:cubicBezTo>
                  <a:cubicBezTo>
                    <a:pt x="15379" y="-213"/>
                    <a:pt x="14592" y="-213"/>
                    <a:pt x="13523" y="1375"/>
                  </a:cubicBezTo>
                  <a:cubicBezTo>
                    <a:pt x="12455" y="2963"/>
                    <a:pt x="11105" y="6140"/>
                    <a:pt x="10261" y="8363"/>
                  </a:cubicBezTo>
                  <a:cubicBezTo>
                    <a:pt x="9417" y="10587"/>
                    <a:pt x="9079" y="11858"/>
                    <a:pt x="8911" y="13340"/>
                  </a:cubicBezTo>
                  <a:cubicBezTo>
                    <a:pt x="8742" y="14822"/>
                    <a:pt x="8742" y="16516"/>
                    <a:pt x="9698" y="17575"/>
                  </a:cubicBezTo>
                  <a:cubicBezTo>
                    <a:pt x="10654" y="18634"/>
                    <a:pt x="12567" y="19058"/>
                    <a:pt x="14704" y="18952"/>
                  </a:cubicBezTo>
                  <a:cubicBezTo>
                    <a:pt x="16842" y="18846"/>
                    <a:pt x="19205" y="18211"/>
                    <a:pt x="21567" y="17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0" y="808727"/>
              <a:ext cx="4368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20"/>
                  </a:moveTo>
                  <a:cubicBezTo>
                    <a:pt x="335" y="9600"/>
                    <a:pt x="670" y="7680"/>
                    <a:pt x="1015" y="6240"/>
                  </a:cubicBezTo>
                  <a:cubicBezTo>
                    <a:pt x="1360" y="4800"/>
                    <a:pt x="1716" y="3840"/>
                    <a:pt x="2114" y="3120"/>
                  </a:cubicBezTo>
                  <a:cubicBezTo>
                    <a:pt x="2512" y="2400"/>
                    <a:pt x="2951" y="1920"/>
                    <a:pt x="3396" y="1440"/>
                  </a:cubicBezTo>
                  <a:cubicBezTo>
                    <a:pt x="3841" y="960"/>
                    <a:pt x="4291" y="480"/>
                    <a:pt x="4715" y="240"/>
                  </a:cubicBezTo>
                  <a:cubicBezTo>
                    <a:pt x="5138" y="0"/>
                    <a:pt x="5536" y="0"/>
                    <a:pt x="5955" y="0"/>
                  </a:cubicBezTo>
                  <a:cubicBezTo>
                    <a:pt x="6373" y="0"/>
                    <a:pt x="6813" y="0"/>
                    <a:pt x="7268" y="0"/>
                  </a:cubicBezTo>
                  <a:cubicBezTo>
                    <a:pt x="7723" y="0"/>
                    <a:pt x="8194" y="0"/>
                    <a:pt x="8597" y="0"/>
                  </a:cubicBezTo>
                  <a:cubicBezTo>
                    <a:pt x="9000" y="0"/>
                    <a:pt x="9335" y="0"/>
                    <a:pt x="9670" y="0"/>
                  </a:cubicBezTo>
                  <a:cubicBezTo>
                    <a:pt x="10005" y="0"/>
                    <a:pt x="10340" y="0"/>
                    <a:pt x="10674" y="240"/>
                  </a:cubicBezTo>
                  <a:cubicBezTo>
                    <a:pt x="11009" y="480"/>
                    <a:pt x="11344" y="960"/>
                    <a:pt x="11684" y="1680"/>
                  </a:cubicBezTo>
                  <a:cubicBezTo>
                    <a:pt x="12024" y="2400"/>
                    <a:pt x="12370" y="3360"/>
                    <a:pt x="12720" y="4080"/>
                  </a:cubicBezTo>
                  <a:cubicBezTo>
                    <a:pt x="13071" y="4800"/>
                    <a:pt x="13427" y="5280"/>
                    <a:pt x="13767" y="6000"/>
                  </a:cubicBezTo>
                  <a:cubicBezTo>
                    <a:pt x="14107" y="6720"/>
                    <a:pt x="14431" y="7680"/>
                    <a:pt x="14840" y="8640"/>
                  </a:cubicBezTo>
                  <a:cubicBezTo>
                    <a:pt x="15248" y="9600"/>
                    <a:pt x="15740" y="10560"/>
                    <a:pt x="16148" y="11280"/>
                  </a:cubicBezTo>
                  <a:cubicBezTo>
                    <a:pt x="16556" y="12000"/>
                    <a:pt x="16880" y="12480"/>
                    <a:pt x="17257" y="13200"/>
                  </a:cubicBezTo>
                  <a:cubicBezTo>
                    <a:pt x="17634" y="13920"/>
                    <a:pt x="18063" y="14880"/>
                    <a:pt x="18518" y="15600"/>
                  </a:cubicBezTo>
                  <a:cubicBezTo>
                    <a:pt x="18973" y="16320"/>
                    <a:pt x="19455" y="16800"/>
                    <a:pt x="19915" y="17520"/>
                  </a:cubicBezTo>
                  <a:cubicBezTo>
                    <a:pt x="20376" y="18240"/>
                    <a:pt x="20815" y="19200"/>
                    <a:pt x="21092" y="19920"/>
                  </a:cubicBezTo>
                  <a:cubicBezTo>
                    <a:pt x="21370" y="20640"/>
                    <a:pt x="21485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28650" y="942077"/>
              <a:ext cx="3321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633" y="1662"/>
                    <a:pt x="1267" y="1662"/>
                    <a:pt x="1872" y="1662"/>
                  </a:cubicBezTo>
                  <a:cubicBezTo>
                    <a:pt x="2478" y="1662"/>
                    <a:pt x="3056" y="1662"/>
                    <a:pt x="3607" y="1662"/>
                  </a:cubicBezTo>
                  <a:cubicBezTo>
                    <a:pt x="4158" y="1662"/>
                    <a:pt x="4681" y="1662"/>
                    <a:pt x="5238" y="1385"/>
                  </a:cubicBezTo>
                  <a:cubicBezTo>
                    <a:pt x="5796" y="1108"/>
                    <a:pt x="6388" y="554"/>
                    <a:pt x="6890" y="277"/>
                  </a:cubicBezTo>
                  <a:cubicBezTo>
                    <a:pt x="7393" y="0"/>
                    <a:pt x="7806" y="0"/>
                    <a:pt x="8233" y="0"/>
                  </a:cubicBezTo>
                  <a:cubicBezTo>
                    <a:pt x="8659" y="0"/>
                    <a:pt x="9100" y="0"/>
                    <a:pt x="9561" y="0"/>
                  </a:cubicBezTo>
                  <a:cubicBezTo>
                    <a:pt x="10022" y="0"/>
                    <a:pt x="10504" y="0"/>
                    <a:pt x="10972" y="0"/>
                  </a:cubicBezTo>
                  <a:cubicBezTo>
                    <a:pt x="11440" y="0"/>
                    <a:pt x="11894" y="0"/>
                    <a:pt x="12507" y="277"/>
                  </a:cubicBezTo>
                  <a:cubicBezTo>
                    <a:pt x="13120" y="554"/>
                    <a:pt x="13891" y="1108"/>
                    <a:pt x="14545" y="1938"/>
                  </a:cubicBezTo>
                  <a:cubicBezTo>
                    <a:pt x="15198" y="2769"/>
                    <a:pt x="15735" y="3877"/>
                    <a:pt x="16265" y="4985"/>
                  </a:cubicBezTo>
                  <a:cubicBezTo>
                    <a:pt x="16795" y="6092"/>
                    <a:pt x="17319" y="7200"/>
                    <a:pt x="17972" y="8862"/>
                  </a:cubicBezTo>
                  <a:cubicBezTo>
                    <a:pt x="18626" y="10523"/>
                    <a:pt x="19411" y="12738"/>
                    <a:pt x="20037" y="14954"/>
                  </a:cubicBezTo>
                  <a:cubicBezTo>
                    <a:pt x="20664" y="17169"/>
                    <a:pt x="21132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4" name="Drawing"/>
          <p:cNvGrpSpPr/>
          <p:nvPr/>
        </p:nvGrpSpPr>
        <p:grpSpPr>
          <a:xfrm>
            <a:off x="615949" y="2318929"/>
            <a:ext cx="11360151" cy="6876726"/>
            <a:chOff x="0" y="0"/>
            <a:chExt cx="11360149" cy="6876724"/>
          </a:xfrm>
        </p:grpSpPr>
        <p:sp>
          <p:nvSpPr>
            <p:cNvPr id="144" name="Line"/>
            <p:cNvSpPr/>
            <p:nvPr/>
          </p:nvSpPr>
          <p:spPr>
            <a:xfrm>
              <a:off x="266700" y="424270"/>
              <a:ext cx="44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133"/>
                    <a:pt x="2057" y="8267"/>
                    <a:pt x="2571" y="11533"/>
                  </a:cubicBezTo>
                  <a:cubicBezTo>
                    <a:pt x="3086" y="14800"/>
                    <a:pt x="3086" y="17200"/>
                    <a:pt x="3600" y="18733"/>
                  </a:cubicBezTo>
                  <a:cubicBezTo>
                    <a:pt x="4114" y="20267"/>
                    <a:pt x="5143" y="20933"/>
                    <a:pt x="8229" y="21267"/>
                  </a:cubicBezTo>
                  <a:cubicBezTo>
                    <a:pt x="11314" y="21600"/>
                    <a:pt x="164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62430" y="347985"/>
              <a:ext cx="252087" cy="39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24" fill="norm" stroke="1" extrusionOk="0">
                  <a:moveTo>
                    <a:pt x="1934" y="4830"/>
                  </a:moveTo>
                  <a:cubicBezTo>
                    <a:pt x="1232" y="4026"/>
                    <a:pt x="529" y="3222"/>
                    <a:pt x="178" y="2532"/>
                  </a:cubicBezTo>
                  <a:cubicBezTo>
                    <a:pt x="-173" y="1843"/>
                    <a:pt x="-173" y="1269"/>
                    <a:pt x="1759" y="752"/>
                  </a:cubicBezTo>
                  <a:cubicBezTo>
                    <a:pt x="3690" y="235"/>
                    <a:pt x="7554" y="-225"/>
                    <a:pt x="10978" y="120"/>
                  </a:cubicBezTo>
                  <a:cubicBezTo>
                    <a:pt x="14403" y="464"/>
                    <a:pt x="17388" y="1613"/>
                    <a:pt x="19144" y="3624"/>
                  </a:cubicBezTo>
                  <a:cubicBezTo>
                    <a:pt x="20900" y="5635"/>
                    <a:pt x="21427" y="8507"/>
                    <a:pt x="20373" y="11437"/>
                  </a:cubicBezTo>
                  <a:cubicBezTo>
                    <a:pt x="19320" y="14366"/>
                    <a:pt x="16686" y="17354"/>
                    <a:pt x="13964" y="19077"/>
                  </a:cubicBezTo>
                  <a:cubicBezTo>
                    <a:pt x="11242" y="20801"/>
                    <a:pt x="8432" y="21260"/>
                    <a:pt x="6500" y="21318"/>
                  </a:cubicBezTo>
                  <a:cubicBezTo>
                    <a:pt x="4568" y="21375"/>
                    <a:pt x="3515" y="21030"/>
                    <a:pt x="2461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38200" y="525870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00100" y="640170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0800"/>
                    <a:pt x="11077" y="0"/>
                    <a:pt x="14677" y="0"/>
                  </a:cubicBezTo>
                  <a:cubicBezTo>
                    <a:pt x="18277" y="0"/>
                    <a:pt x="199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220915" y="317263"/>
              <a:ext cx="126946" cy="44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72" fill="norm" stroke="1" extrusionOk="0">
                  <a:moveTo>
                    <a:pt x="19576" y="3623"/>
                  </a:moveTo>
                  <a:cubicBezTo>
                    <a:pt x="19924" y="3113"/>
                    <a:pt x="20273" y="2604"/>
                    <a:pt x="20621" y="2095"/>
                  </a:cubicBezTo>
                  <a:cubicBezTo>
                    <a:pt x="20970" y="1585"/>
                    <a:pt x="21318" y="1076"/>
                    <a:pt x="19402" y="668"/>
                  </a:cubicBezTo>
                  <a:cubicBezTo>
                    <a:pt x="17486" y="261"/>
                    <a:pt x="13305" y="-45"/>
                    <a:pt x="10692" y="6"/>
                  </a:cubicBezTo>
                  <a:cubicBezTo>
                    <a:pt x="8079" y="57"/>
                    <a:pt x="7034" y="464"/>
                    <a:pt x="7383" y="1381"/>
                  </a:cubicBezTo>
                  <a:cubicBezTo>
                    <a:pt x="7731" y="2298"/>
                    <a:pt x="9473" y="3725"/>
                    <a:pt x="10518" y="5457"/>
                  </a:cubicBezTo>
                  <a:cubicBezTo>
                    <a:pt x="11563" y="7189"/>
                    <a:pt x="11912" y="9227"/>
                    <a:pt x="10692" y="10602"/>
                  </a:cubicBezTo>
                  <a:cubicBezTo>
                    <a:pt x="9473" y="11978"/>
                    <a:pt x="6686" y="12691"/>
                    <a:pt x="4421" y="13047"/>
                  </a:cubicBezTo>
                  <a:cubicBezTo>
                    <a:pt x="2157" y="13404"/>
                    <a:pt x="415" y="13404"/>
                    <a:pt x="66" y="13200"/>
                  </a:cubicBezTo>
                  <a:cubicBezTo>
                    <a:pt x="-282" y="12997"/>
                    <a:pt x="763" y="12589"/>
                    <a:pt x="2853" y="12334"/>
                  </a:cubicBezTo>
                  <a:cubicBezTo>
                    <a:pt x="4944" y="12080"/>
                    <a:pt x="8079" y="11978"/>
                    <a:pt x="9821" y="12181"/>
                  </a:cubicBezTo>
                  <a:cubicBezTo>
                    <a:pt x="11563" y="12385"/>
                    <a:pt x="11912" y="12895"/>
                    <a:pt x="11389" y="13710"/>
                  </a:cubicBezTo>
                  <a:cubicBezTo>
                    <a:pt x="10866" y="14525"/>
                    <a:pt x="9473" y="15646"/>
                    <a:pt x="7905" y="16715"/>
                  </a:cubicBezTo>
                  <a:cubicBezTo>
                    <a:pt x="6337" y="17785"/>
                    <a:pt x="4595" y="18804"/>
                    <a:pt x="3724" y="19568"/>
                  </a:cubicBezTo>
                  <a:cubicBezTo>
                    <a:pt x="2853" y="20332"/>
                    <a:pt x="2853" y="20842"/>
                    <a:pt x="3724" y="21147"/>
                  </a:cubicBezTo>
                  <a:cubicBezTo>
                    <a:pt x="4595" y="21453"/>
                    <a:pt x="6337" y="21555"/>
                    <a:pt x="9124" y="21402"/>
                  </a:cubicBezTo>
                  <a:cubicBezTo>
                    <a:pt x="11912" y="21249"/>
                    <a:pt x="15744" y="20842"/>
                    <a:pt x="19576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466850" y="436970"/>
              <a:ext cx="177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292"/>
                    <a:pt x="6171" y="2585"/>
                    <a:pt x="9129" y="5354"/>
                  </a:cubicBezTo>
                  <a:cubicBezTo>
                    <a:pt x="12086" y="8123"/>
                    <a:pt x="14914" y="12369"/>
                    <a:pt x="16971" y="15323"/>
                  </a:cubicBezTo>
                  <a:cubicBezTo>
                    <a:pt x="19029" y="18277"/>
                    <a:pt x="20314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524000" y="417920"/>
              <a:ext cx="133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500"/>
                    <a:pt x="17486" y="3000"/>
                    <a:pt x="14229" y="6075"/>
                  </a:cubicBezTo>
                  <a:cubicBezTo>
                    <a:pt x="10971" y="9150"/>
                    <a:pt x="6514" y="13800"/>
                    <a:pt x="3943" y="16650"/>
                  </a:cubicBezTo>
                  <a:cubicBezTo>
                    <a:pt x="1371" y="19500"/>
                    <a:pt x="686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727200" y="62747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860550" y="729070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057399" y="466724"/>
              <a:ext cx="184151" cy="26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59"/>
                  </a:moveTo>
                  <a:cubicBezTo>
                    <a:pt x="1490" y="-9"/>
                    <a:pt x="2979" y="-178"/>
                    <a:pt x="4469" y="413"/>
                  </a:cubicBezTo>
                  <a:cubicBezTo>
                    <a:pt x="5959" y="1003"/>
                    <a:pt x="7448" y="2353"/>
                    <a:pt x="9559" y="5138"/>
                  </a:cubicBezTo>
                  <a:cubicBezTo>
                    <a:pt x="11669" y="7922"/>
                    <a:pt x="14400" y="12141"/>
                    <a:pt x="16510" y="15094"/>
                  </a:cubicBezTo>
                  <a:cubicBezTo>
                    <a:pt x="18621" y="18047"/>
                    <a:pt x="20110" y="19735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103558" y="420250"/>
              <a:ext cx="176093" cy="33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01" fill="norm" stroke="1" extrusionOk="0">
                  <a:moveTo>
                    <a:pt x="21392" y="665"/>
                  </a:moveTo>
                  <a:cubicBezTo>
                    <a:pt x="20363" y="258"/>
                    <a:pt x="19335" y="-150"/>
                    <a:pt x="18435" y="54"/>
                  </a:cubicBezTo>
                  <a:cubicBezTo>
                    <a:pt x="17535" y="258"/>
                    <a:pt x="16763" y="1073"/>
                    <a:pt x="14706" y="3722"/>
                  </a:cubicBezTo>
                  <a:cubicBezTo>
                    <a:pt x="12649" y="6371"/>
                    <a:pt x="9306" y="10854"/>
                    <a:pt x="6863" y="13775"/>
                  </a:cubicBezTo>
                  <a:cubicBezTo>
                    <a:pt x="4421" y="16695"/>
                    <a:pt x="2878" y="18054"/>
                    <a:pt x="1721" y="19141"/>
                  </a:cubicBezTo>
                  <a:cubicBezTo>
                    <a:pt x="563" y="20227"/>
                    <a:pt x="-208" y="21042"/>
                    <a:pt x="49" y="21246"/>
                  </a:cubicBezTo>
                  <a:cubicBezTo>
                    <a:pt x="306" y="21450"/>
                    <a:pt x="1592" y="21042"/>
                    <a:pt x="2878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292350" y="647432"/>
              <a:ext cx="88900" cy="10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3702"/>
                  </a:moveTo>
                  <a:cubicBezTo>
                    <a:pt x="2057" y="2406"/>
                    <a:pt x="4114" y="1110"/>
                    <a:pt x="6429" y="462"/>
                  </a:cubicBezTo>
                  <a:cubicBezTo>
                    <a:pt x="8743" y="-186"/>
                    <a:pt x="11314" y="-186"/>
                    <a:pt x="13371" y="678"/>
                  </a:cubicBezTo>
                  <a:cubicBezTo>
                    <a:pt x="15429" y="1542"/>
                    <a:pt x="16971" y="3270"/>
                    <a:pt x="16457" y="5862"/>
                  </a:cubicBezTo>
                  <a:cubicBezTo>
                    <a:pt x="15943" y="8454"/>
                    <a:pt x="13371" y="11910"/>
                    <a:pt x="11314" y="14718"/>
                  </a:cubicBezTo>
                  <a:cubicBezTo>
                    <a:pt x="9257" y="17526"/>
                    <a:pt x="7714" y="19686"/>
                    <a:pt x="9514" y="20550"/>
                  </a:cubicBezTo>
                  <a:cubicBezTo>
                    <a:pt x="11314" y="21414"/>
                    <a:pt x="16457" y="20982"/>
                    <a:pt x="21600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400300" y="779870"/>
              <a:ext cx="69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584450" y="754470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870200" y="722720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946400" y="748120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206750" y="392520"/>
              <a:ext cx="2159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732"/>
                    <a:pt x="3388" y="1464"/>
                    <a:pt x="5612" y="3478"/>
                  </a:cubicBezTo>
                  <a:cubicBezTo>
                    <a:pt x="7835" y="5492"/>
                    <a:pt x="10588" y="8786"/>
                    <a:pt x="12918" y="11837"/>
                  </a:cubicBezTo>
                  <a:cubicBezTo>
                    <a:pt x="15247" y="14888"/>
                    <a:pt x="17153" y="17695"/>
                    <a:pt x="18529" y="19281"/>
                  </a:cubicBezTo>
                  <a:cubicBezTo>
                    <a:pt x="19906" y="20868"/>
                    <a:pt x="20753" y="21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254210" y="392520"/>
              <a:ext cx="206541" cy="41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9" fill="norm" stroke="1" extrusionOk="0">
                  <a:moveTo>
                    <a:pt x="21290" y="0"/>
                  </a:moveTo>
                  <a:cubicBezTo>
                    <a:pt x="18672" y="2865"/>
                    <a:pt x="16054" y="5731"/>
                    <a:pt x="12672" y="9092"/>
                  </a:cubicBezTo>
                  <a:cubicBezTo>
                    <a:pt x="9290" y="12453"/>
                    <a:pt x="5145" y="16310"/>
                    <a:pt x="2745" y="18569"/>
                  </a:cubicBezTo>
                  <a:cubicBezTo>
                    <a:pt x="345" y="20829"/>
                    <a:pt x="-310" y="21490"/>
                    <a:pt x="126" y="21545"/>
                  </a:cubicBezTo>
                  <a:cubicBezTo>
                    <a:pt x="563" y="21600"/>
                    <a:pt x="2090" y="21049"/>
                    <a:pt x="3617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445605" y="667687"/>
              <a:ext cx="91345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4985" y="1662"/>
                  </a:moveTo>
                  <a:cubicBezTo>
                    <a:pt x="4003" y="4985"/>
                    <a:pt x="3021" y="8308"/>
                    <a:pt x="2285" y="11465"/>
                  </a:cubicBezTo>
                  <a:cubicBezTo>
                    <a:pt x="1549" y="14622"/>
                    <a:pt x="1058" y="17612"/>
                    <a:pt x="567" y="18111"/>
                  </a:cubicBezTo>
                  <a:cubicBezTo>
                    <a:pt x="76" y="18609"/>
                    <a:pt x="-415" y="16615"/>
                    <a:pt x="567" y="13625"/>
                  </a:cubicBezTo>
                  <a:cubicBezTo>
                    <a:pt x="1549" y="10634"/>
                    <a:pt x="4003" y="6646"/>
                    <a:pt x="6703" y="3988"/>
                  </a:cubicBezTo>
                  <a:cubicBezTo>
                    <a:pt x="9403" y="1329"/>
                    <a:pt x="12349" y="0"/>
                    <a:pt x="14803" y="0"/>
                  </a:cubicBezTo>
                  <a:cubicBezTo>
                    <a:pt x="17258" y="0"/>
                    <a:pt x="19221" y="1329"/>
                    <a:pt x="20203" y="5151"/>
                  </a:cubicBezTo>
                  <a:cubicBezTo>
                    <a:pt x="21185" y="8972"/>
                    <a:pt x="21185" y="15286"/>
                    <a:pt x="21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663950" y="362294"/>
              <a:ext cx="115007" cy="5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41" fill="norm" stroke="1" extrusionOk="0">
                  <a:moveTo>
                    <a:pt x="8100" y="923"/>
                  </a:moveTo>
                  <a:cubicBezTo>
                    <a:pt x="6943" y="596"/>
                    <a:pt x="5786" y="268"/>
                    <a:pt x="6171" y="105"/>
                  </a:cubicBezTo>
                  <a:cubicBezTo>
                    <a:pt x="6557" y="-59"/>
                    <a:pt x="8486" y="-59"/>
                    <a:pt x="11379" y="309"/>
                  </a:cubicBezTo>
                  <a:cubicBezTo>
                    <a:pt x="14271" y="677"/>
                    <a:pt x="18129" y="1414"/>
                    <a:pt x="19864" y="2191"/>
                  </a:cubicBezTo>
                  <a:cubicBezTo>
                    <a:pt x="21600" y="2968"/>
                    <a:pt x="21214" y="3786"/>
                    <a:pt x="19093" y="4727"/>
                  </a:cubicBezTo>
                  <a:cubicBezTo>
                    <a:pt x="16971" y="5668"/>
                    <a:pt x="13114" y="6732"/>
                    <a:pt x="10800" y="7468"/>
                  </a:cubicBezTo>
                  <a:cubicBezTo>
                    <a:pt x="8486" y="8205"/>
                    <a:pt x="7714" y="8614"/>
                    <a:pt x="7907" y="9023"/>
                  </a:cubicBezTo>
                  <a:cubicBezTo>
                    <a:pt x="8100" y="9432"/>
                    <a:pt x="9257" y="9841"/>
                    <a:pt x="10607" y="10700"/>
                  </a:cubicBezTo>
                  <a:cubicBezTo>
                    <a:pt x="11957" y="11559"/>
                    <a:pt x="13500" y="12868"/>
                    <a:pt x="14657" y="14177"/>
                  </a:cubicBezTo>
                  <a:cubicBezTo>
                    <a:pt x="15814" y="15486"/>
                    <a:pt x="16586" y="16796"/>
                    <a:pt x="16007" y="17859"/>
                  </a:cubicBezTo>
                  <a:cubicBezTo>
                    <a:pt x="15429" y="18923"/>
                    <a:pt x="13500" y="19741"/>
                    <a:pt x="11571" y="20314"/>
                  </a:cubicBezTo>
                  <a:cubicBezTo>
                    <a:pt x="9643" y="20886"/>
                    <a:pt x="7714" y="21214"/>
                    <a:pt x="5786" y="21377"/>
                  </a:cubicBezTo>
                  <a:cubicBezTo>
                    <a:pt x="3857" y="21541"/>
                    <a:pt x="1929" y="21541"/>
                    <a:pt x="964" y="21541"/>
                  </a:cubicBezTo>
                  <a:cubicBezTo>
                    <a:pt x="0" y="21541"/>
                    <a:pt x="0" y="21541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128310" y="655807"/>
              <a:ext cx="310340" cy="11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33" fill="norm" stroke="1" extrusionOk="0">
                  <a:moveTo>
                    <a:pt x="2571" y="17979"/>
                  </a:moveTo>
                  <a:cubicBezTo>
                    <a:pt x="1841" y="18750"/>
                    <a:pt x="1112" y="19521"/>
                    <a:pt x="601" y="18750"/>
                  </a:cubicBezTo>
                  <a:cubicBezTo>
                    <a:pt x="90" y="17979"/>
                    <a:pt x="-202" y="15664"/>
                    <a:pt x="163" y="12579"/>
                  </a:cubicBezTo>
                  <a:cubicBezTo>
                    <a:pt x="528" y="9493"/>
                    <a:pt x="1549" y="5636"/>
                    <a:pt x="2498" y="3321"/>
                  </a:cubicBezTo>
                  <a:cubicBezTo>
                    <a:pt x="3447" y="1007"/>
                    <a:pt x="4322" y="236"/>
                    <a:pt x="5125" y="43"/>
                  </a:cubicBezTo>
                  <a:cubicBezTo>
                    <a:pt x="5928" y="-150"/>
                    <a:pt x="6657" y="236"/>
                    <a:pt x="7314" y="2550"/>
                  </a:cubicBezTo>
                  <a:cubicBezTo>
                    <a:pt x="7971" y="4864"/>
                    <a:pt x="8555" y="9107"/>
                    <a:pt x="9066" y="12579"/>
                  </a:cubicBezTo>
                  <a:cubicBezTo>
                    <a:pt x="9576" y="16050"/>
                    <a:pt x="10014" y="18750"/>
                    <a:pt x="10744" y="20100"/>
                  </a:cubicBezTo>
                  <a:cubicBezTo>
                    <a:pt x="11474" y="21450"/>
                    <a:pt x="12495" y="21450"/>
                    <a:pt x="13955" y="19329"/>
                  </a:cubicBezTo>
                  <a:cubicBezTo>
                    <a:pt x="15414" y="17207"/>
                    <a:pt x="17312" y="12964"/>
                    <a:pt x="18625" y="9493"/>
                  </a:cubicBezTo>
                  <a:cubicBezTo>
                    <a:pt x="19939" y="6021"/>
                    <a:pt x="20668" y="3321"/>
                    <a:pt x="21398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260850" y="43697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279900" y="35442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368799" y="41157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381500" y="335370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476714" y="182564"/>
              <a:ext cx="127036" cy="37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99" fill="norm" stroke="1" extrusionOk="0">
                  <a:moveTo>
                    <a:pt x="11691" y="14701"/>
                  </a:moveTo>
                  <a:cubicBezTo>
                    <a:pt x="10983" y="13866"/>
                    <a:pt x="10275" y="13030"/>
                    <a:pt x="9036" y="12613"/>
                  </a:cubicBezTo>
                  <a:cubicBezTo>
                    <a:pt x="7796" y="12195"/>
                    <a:pt x="6026" y="12195"/>
                    <a:pt x="4609" y="12434"/>
                  </a:cubicBezTo>
                  <a:cubicBezTo>
                    <a:pt x="3193" y="12672"/>
                    <a:pt x="2131" y="13150"/>
                    <a:pt x="1245" y="14522"/>
                  </a:cubicBezTo>
                  <a:cubicBezTo>
                    <a:pt x="360" y="15894"/>
                    <a:pt x="-348" y="18162"/>
                    <a:pt x="183" y="19475"/>
                  </a:cubicBezTo>
                  <a:cubicBezTo>
                    <a:pt x="714" y="20787"/>
                    <a:pt x="2485" y="21145"/>
                    <a:pt x="4255" y="21265"/>
                  </a:cubicBezTo>
                  <a:cubicBezTo>
                    <a:pt x="6026" y="21384"/>
                    <a:pt x="7796" y="21265"/>
                    <a:pt x="10275" y="19654"/>
                  </a:cubicBezTo>
                  <a:cubicBezTo>
                    <a:pt x="12754" y="18043"/>
                    <a:pt x="15941" y="14940"/>
                    <a:pt x="17888" y="12255"/>
                  </a:cubicBezTo>
                  <a:cubicBezTo>
                    <a:pt x="19836" y="9570"/>
                    <a:pt x="20544" y="7302"/>
                    <a:pt x="20898" y="5751"/>
                  </a:cubicBezTo>
                  <a:cubicBezTo>
                    <a:pt x="21252" y="4199"/>
                    <a:pt x="21252" y="3364"/>
                    <a:pt x="21252" y="2409"/>
                  </a:cubicBezTo>
                  <a:cubicBezTo>
                    <a:pt x="21252" y="1455"/>
                    <a:pt x="21252" y="381"/>
                    <a:pt x="20544" y="82"/>
                  </a:cubicBezTo>
                  <a:cubicBezTo>
                    <a:pt x="19836" y="-216"/>
                    <a:pt x="18419" y="261"/>
                    <a:pt x="17180" y="2051"/>
                  </a:cubicBezTo>
                  <a:cubicBezTo>
                    <a:pt x="15941" y="3841"/>
                    <a:pt x="14878" y="6944"/>
                    <a:pt x="14524" y="9510"/>
                  </a:cubicBezTo>
                  <a:cubicBezTo>
                    <a:pt x="14170" y="12076"/>
                    <a:pt x="14524" y="14104"/>
                    <a:pt x="15763" y="15715"/>
                  </a:cubicBezTo>
                  <a:cubicBezTo>
                    <a:pt x="17003" y="17327"/>
                    <a:pt x="19127" y="18520"/>
                    <a:pt x="21252" y="1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997449" y="570320"/>
              <a:ext cx="184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663"/>
                    <a:pt x="7945" y="7326"/>
                    <a:pt x="11172" y="10674"/>
                  </a:cubicBezTo>
                  <a:cubicBezTo>
                    <a:pt x="14400" y="14021"/>
                    <a:pt x="16883" y="17053"/>
                    <a:pt x="18497" y="18821"/>
                  </a:cubicBezTo>
                  <a:cubicBezTo>
                    <a:pt x="20110" y="20589"/>
                    <a:pt x="20855" y="210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984797" y="513170"/>
              <a:ext cx="241253" cy="46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1408" y="0"/>
                  </a:moveTo>
                  <a:cubicBezTo>
                    <a:pt x="18778" y="2553"/>
                    <a:pt x="16149" y="5105"/>
                    <a:pt x="13613" y="7658"/>
                  </a:cubicBezTo>
                  <a:cubicBezTo>
                    <a:pt x="11078" y="10211"/>
                    <a:pt x="8636" y="12764"/>
                    <a:pt x="6476" y="14924"/>
                  </a:cubicBezTo>
                  <a:cubicBezTo>
                    <a:pt x="4316" y="17084"/>
                    <a:pt x="2438" y="18851"/>
                    <a:pt x="1311" y="19980"/>
                  </a:cubicBezTo>
                  <a:cubicBezTo>
                    <a:pt x="184" y="21109"/>
                    <a:pt x="-192" y="21600"/>
                    <a:pt x="90" y="21600"/>
                  </a:cubicBezTo>
                  <a:cubicBezTo>
                    <a:pt x="371" y="21600"/>
                    <a:pt x="1311" y="21109"/>
                    <a:pt x="2344" y="20667"/>
                  </a:cubicBezTo>
                  <a:cubicBezTo>
                    <a:pt x="3377" y="20225"/>
                    <a:pt x="4504" y="19833"/>
                    <a:pt x="563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5383669" y="532220"/>
              <a:ext cx="15988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20047" y="0"/>
                    <a:pt x="18626" y="0"/>
                    <a:pt x="17489" y="189"/>
                  </a:cubicBezTo>
                  <a:cubicBezTo>
                    <a:pt x="16352" y="379"/>
                    <a:pt x="15500" y="758"/>
                    <a:pt x="13084" y="2179"/>
                  </a:cubicBezTo>
                  <a:cubicBezTo>
                    <a:pt x="10668" y="3600"/>
                    <a:pt x="6689" y="6063"/>
                    <a:pt x="3989" y="8621"/>
                  </a:cubicBezTo>
                  <a:cubicBezTo>
                    <a:pt x="1289" y="11179"/>
                    <a:pt x="-132" y="13832"/>
                    <a:pt x="10" y="15868"/>
                  </a:cubicBezTo>
                  <a:cubicBezTo>
                    <a:pt x="152" y="17905"/>
                    <a:pt x="1857" y="19326"/>
                    <a:pt x="4273" y="20179"/>
                  </a:cubicBezTo>
                  <a:cubicBezTo>
                    <a:pt x="6689" y="21032"/>
                    <a:pt x="9815" y="21316"/>
                    <a:pt x="12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652294" y="623237"/>
              <a:ext cx="253206" cy="33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66" fill="norm" stroke="1" extrusionOk="0">
                  <a:moveTo>
                    <a:pt x="10732" y="3144"/>
                  </a:moveTo>
                  <a:cubicBezTo>
                    <a:pt x="11092" y="2461"/>
                    <a:pt x="11452" y="1777"/>
                    <a:pt x="11362" y="1162"/>
                  </a:cubicBezTo>
                  <a:cubicBezTo>
                    <a:pt x="11272" y="547"/>
                    <a:pt x="10732" y="0"/>
                    <a:pt x="10102" y="0"/>
                  </a:cubicBezTo>
                  <a:cubicBezTo>
                    <a:pt x="9472" y="0"/>
                    <a:pt x="8752" y="547"/>
                    <a:pt x="7492" y="1846"/>
                  </a:cubicBezTo>
                  <a:cubicBezTo>
                    <a:pt x="6232" y="3144"/>
                    <a:pt x="4432" y="5195"/>
                    <a:pt x="3082" y="7929"/>
                  </a:cubicBezTo>
                  <a:cubicBezTo>
                    <a:pt x="1732" y="10663"/>
                    <a:pt x="832" y="14081"/>
                    <a:pt x="382" y="16132"/>
                  </a:cubicBezTo>
                  <a:cubicBezTo>
                    <a:pt x="-68" y="18182"/>
                    <a:pt x="-68" y="18866"/>
                    <a:pt x="112" y="19549"/>
                  </a:cubicBezTo>
                  <a:cubicBezTo>
                    <a:pt x="292" y="20233"/>
                    <a:pt x="652" y="20916"/>
                    <a:pt x="1552" y="21258"/>
                  </a:cubicBezTo>
                  <a:cubicBezTo>
                    <a:pt x="2452" y="21600"/>
                    <a:pt x="3892" y="21600"/>
                    <a:pt x="5872" y="20643"/>
                  </a:cubicBezTo>
                  <a:cubicBezTo>
                    <a:pt x="7852" y="19686"/>
                    <a:pt x="10372" y="17772"/>
                    <a:pt x="12172" y="15380"/>
                  </a:cubicBezTo>
                  <a:cubicBezTo>
                    <a:pt x="13972" y="12987"/>
                    <a:pt x="15052" y="10116"/>
                    <a:pt x="15232" y="7929"/>
                  </a:cubicBezTo>
                  <a:cubicBezTo>
                    <a:pt x="15412" y="5742"/>
                    <a:pt x="14692" y="4238"/>
                    <a:pt x="13432" y="3281"/>
                  </a:cubicBezTo>
                  <a:cubicBezTo>
                    <a:pt x="12172" y="2324"/>
                    <a:pt x="10372" y="1914"/>
                    <a:pt x="8662" y="2119"/>
                  </a:cubicBezTo>
                  <a:cubicBezTo>
                    <a:pt x="6952" y="2324"/>
                    <a:pt x="5332" y="3144"/>
                    <a:pt x="3982" y="4238"/>
                  </a:cubicBezTo>
                  <a:cubicBezTo>
                    <a:pt x="2632" y="5332"/>
                    <a:pt x="1552" y="6699"/>
                    <a:pt x="1012" y="7724"/>
                  </a:cubicBezTo>
                  <a:cubicBezTo>
                    <a:pt x="472" y="8749"/>
                    <a:pt x="472" y="9433"/>
                    <a:pt x="922" y="9980"/>
                  </a:cubicBezTo>
                  <a:cubicBezTo>
                    <a:pt x="1372" y="10527"/>
                    <a:pt x="2272" y="10937"/>
                    <a:pt x="5332" y="11005"/>
                  </a:cubicBezTo>
                  <a:cubicBezTo>
                    <a:pt x="8392" y="11073"/>
                    <a:pt x="13612" y="10800"/>
                    <a:pt x="16672" y="10527"/>
                  </a:cubicBezTo>
                  <a:cubicBezTo>
                    <a:pt x="19732" y="10253"/>
                    <a:pt x="20632" y="9980"/>
                    <a:pt x="21532" y="97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683250" y="500470"/>
              <a:ext cx="260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21600"/>
                    <a:pt x="12293" y="21600"/>
                    <a:pt x="15893" y="18000"/>
                  </a:cubicBezTo>
                  <a:cubicBezTo>
                    <a:pt x="19493" y="14400"/>
                    <a:pt x="2054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911849" y="436970"/>
              <a:ext cx="10185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1626"/>
                    <a:pt x="12706" y="3252"/>
                    <a:pt x="16518" y="5110"/>
                  </a:cubicBezTo>
                  <a:cubicBezTo>
                    <a:pt x="20329" y="6968"/>
                    <a:pt x="21600" y="9058"/>
                    <a:pt x="19059" y="11845"/>
                  </a:cubicBezTo>
                  <a:cubicBezTo>
                    <a:pt x="16518" y="14632"/>
                    <a:pt x="10165" y="18116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096000" y="563970"/>
              <a:ext cx="7316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600" fill="norm" stroke="1" extrusionOk="0">
                  <a:moveTo>
                    <a:pt x="1800" y="0"/>
                  </a:moveTo>
                  <a:cubicBezTo>
                    <a:pt x="8400" y="2323"/>
                    <a:pt x="15000" y="4645"/>
                    <a:pt x="18300" y="7374"/>
                  </a:cubicBezTo>
                  <a:cubicBezTo>
                    <a:pt x="21600" y="10103"/>
                    <a:pt x="21600" y="13239"/>
                    <a:pt x="18000" y="15677"/>
                  </a:cubicBezTo>
                  <a:cubicBezTo>
                    <a:pt x="14400" y="18116"/>
                    <a:pt x="7200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864099" y="1129120"/>
              <a:ext cx="342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8000"/>
                    <a:pt x="10133" y="14400"/>
                    <a:pt x="13733" y="10800"/>
                  </a:cubicBezTo>
                  <a:cubicBezTo>
                    <a:pt x="17333" y="7200"/>
                    <a:pt x="194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876799" y="1167220"/>
              <a:ext cx="3810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240" y="17280"/>
                    <a:pt x="6480" y="21600"/>
                    <a:pt x="10080" y="19440"/>
                  </a:cubicBezTo>
                  <a:cubicBezTo>
                    <a:pt x="13680" y="17280"/>
                    <a:pt x="1764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433670" y="1336553"/>
              <a:ext cx="151030" cy="35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06" fill="norm" stroke="1" extrusionOk="0">
                  <a:moveTo>
                    <a:pt x="19606" y="14315"/>
                  </a:moveTo>
                  <a:cubicBezTo>
                    <a:pt x="19906" y="13676"/>
                    <a:pt x="20206" y="13037"/>
                    <a:pt x="20206" y="12398"/>
                  </a:cubicBezTo>
                  <a:cubicBezTo>
                    <a:pt x="20206" y="11759"/>
                    <a:pt x="19906" y="11120"/>
                    <a:pt x="16906" y="11503"/>
                  </a:cubicBezTo>
                  <a:cubicBezTo>
                    <a:pt x="13906" y="11886"/>
                    <a:pt x="8206" y="13292"/>
                    <a:pt x="4906" y="14698"/>
                  </a:cubicBezTo>
                  <a:cubicBezTo>
                    <a:pt x="1606" y="16104"/>
                    <a:pt x="706" y="17510"/>
                    <a:pt x="256" y="18660"/>
                  </a:cubicBezTo>
                  <a:cubicBezTo>
                    <a:pt x="-194" y="19811"/>
                    <a:pt x="-194" y="20705"/>
                    <a:pt x="1456" y="21153"/>
                  </a:cubicBezTo>
                  <a:cubicBezTo>
                    <a:pt x="3106" y="21600"/>
                    <a:pt x="6406" y="21600"/>
                    <a:pt x="9406" y="19938"/>
                  </a:cubicBezTo>
                  <a:cubicBezTo>
                    <a:pt x="12406" y="18277"/>
                    <a:pt x="15106" y="14954"/>
                    <a:pt x="16756" y="11567"/>
                  </a:cubicBezTo>
                  <a:cubicBezTo>
                    <a:pt x="18406" y="8180"/>
                    <a:pt x="19006" y="4729"/>
                    <a:pt x="19156" y="2684"/>
                  </a:cubicBezTo>
                  <a:cubicBezTo>
                    <a:pt x="19306" y="639"/>
                    <a:pt x="19006" y="0"/>
                    <a:pt x="18706" y="0"/>
                  </a:cubicBezTo>
                  <a:cubicBezTo>
                    <a:pt x="18406" y="0"/>
                    <a:pt x="18106" y="639"/>
                    <a:pt x="17956" y="3387"/>
                  </a:cubicBezTo>
                  <a:cubicBezTo>
                    <a:pt x="17806" y="6135"/>
                    <a:pt x="17806" y="10992"/>
                    <a:pt x="18406" y="14251"/>
                  </a:cubicBezTo>
                  <a:cubicBezTo>
                    <a:pt x="19006" y="17510"/>
                    <a:pt x="20206" y="19172"/>
                    <a:pt x="21406" y="208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629150" y="157997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660900" y="145932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707814" y="1491775"/>
              <a:ext cx="95667" cy="191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993" fill="norm" stroke="1" extrusionOk="0">
                  <a:moveTo>
                    <a:pt x="16010" y="619"/>
                  </a:moveTo>
                  <a:cubicBezTo>
                    <a:pt x="13712" y="155"/>
                    <a:pt x="11414" y="-310"/>
                    <a:pt x="8656" y="271"/>
                  </a:cubicBezTo>
                  <a:cubicBezTo>
                    <a:pt x="5899" y="851"/>
                    <a:pt x="2682" y="2477"/>
                    <a:pt x="1074" y="3871"/>
                  </a:cubicBezTo>
                  <a:cubicBezTo>
                    <a:pt x="-535" y="5264"/>
                    <a:pt x="-535" y="6425"/>
                    <a:pt x="2452" y="8167"/>
                  </a:cubicBezTo>
                  <a:cubicBezTo>
                    <a:pt x="5439" y="9909"/>
                    <a:pt x="11414" y="12232"/>
                    <a:pt x="15091" y="13858"/>
                  </a:cubicBezTo>
                  <a:cubicBezTo>
                    <a:pt x="18767" y="15484"/>
                    <a:pt x="20146" y="16413"/>
                    <a:pt x="20605" y="17458"/>
                  </a:cubicBezTo>
                  <a:cubicBezTo>
                    <a:pt x="21065" y="18503"/>
                    <a:pt x="20605" y="19664"/>
                    <a:pt x="18767" y="20361"/>
                  </a:cubicBezTo>
                  <a:cubicBezTo>
                    <a:pt x="16929" y="21058"/>
                    <a:pt x="13712" y="21290"/>
                    <a:pt x="11644" y="20477"/>
                  </a:cubicBezTo>
                  <a:cubicBezTo>
                    <a:pt x="9576" y="19664"/>
                    <a:pt x="8656" y="17806"/>
                    <a:pt x="7737" y="15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896576" y="1345020"/>
              <a:ext cx="62775" cy="32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4" fill="norm" stroke="1" extrusionOk="0">
                  <a:moveTo>
                    <a:pt x="8393" y="0"/>
                  </a:moveTo>
                  <a:cubicBezTo>
                    <a:pt x="5513" y="2824"/>
                    <a:pt x="2633" y="5647"/>
                    <a:pt x="1193" y="8824"/>
                  </a:cubicBezTo>
                  <a:cubicBezTo>
                    <a:pt x="-247" y="12000"/>
                    <a:pt x="-247" y="15529"/>
                    <a:pt x="473" y="17718"/>
                  </a:cubicBezTo>
                  <a:cubicBezTo>
                    <a:pt x="1193" y="19906"/>
                    <a:pt x="2633" y="20753"/>
                    <a:pt x="5153" y="21176"/>
                  </a:cubicBezTo>
                  <a:cubicBezTo>
                    <a:pt x="7673" y="21600"/>
                    <a:pt x="11273" y="21600"/>
                    <a:pt x="14153" y="21247"/>
                  </a:cubicBezTo>
                  <a:cubicBezTo>
                    <a:pt x="17033" y="20894"/>
                    <a:pt x="19193" y="20188"/>
                    <a:pt x="21353" y="19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851400" y="1495692"/>
              <a:ext cx="190500" cy="12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294"/>
                  </a:moveTo>
                  <a:cubicBezTo>
                    <a:pt x="3120" y="-66"/>
                    <a:pt x="6240" y="-426"/>
                    <a:pt x="9120" y="1374"/>
                  </a:cubicBezTo>
                  <a:cubicBezTo>
                    <a:pt x="12000" y="3174"/>
                    <a:pt x="14640" y="7134"/>
                    <a:pt x="15960" y="10014"/>
                  </a:cubicBezTo>
                  <a:cubicBezTo>
                    <a:pt x="17280" y="12894"/>
                    <a:pt x="17280" y="14694"/>
                    <a:pt x="16920" y="16674"/>
                  </a:cubicBezTo>
                  <a:cubicBezTo>
                    <a:pt x="16560" y="18654"/>
                    <a:pt x="15840" y="20814"/>
                    <a:pt x="15360" y="20994"/>
                  </a:cubicBezTo>
                  <a:cubicBezTo>
                    <a:pt x="14880" y="21174"/>
                    <a:pt x="14640" y="19374"/>
                    <a:pt x="14760" y="16494"/>
                  </a:cubicBezTo>
                  <a:cubicBezTo>
                    <a:pt x="14880" y="13614"/>
                    <a:pt x="15360" y="9654"/>
                    <a:pt x="16560" y="6774"/>
                  </a:cubicBezTo>
                  <a:cubicBezTo>
                    <a:pt x="17760" y="3894"/>
                    <a:pt x="19680" y="2094"/>
                    <a:pt x="21600" y="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092699" y="1440270"/>
              <a:ext cx="31751" cy="19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2105"/>
                  </a:moveTo>
                  <a:cubicBezTo>
                    <a:pt x="0" y="14479"/>
                    <a:pt x="0" y="16853"/>
                    <a:pt x="0" y="18633"/>
                  </a:cubicBezTo>
                  <a:cubicBezTo>
                    <a:pt x="0" y="20413"/>
                    <a:pt x="0" y="21600"/>
                    <a:pt x="720" y="21363"/>
                  </a:cubicBezTo>
                  <a:cubicBezTo>
                    <a:pt x="1440" y="21125"/>
                    <a:pt x="2880" y="19464"/>
                    <a:pt x="6480" y="15666"/>
                  </a:cubicBezTo>
                  <a:cubicBezTo>
                    <a:pt x="10080" y="11868"/>
                    <a:pt x="15840" y="59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168899" y="1364070"/>
              <a:ext cx="86977" cy="32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56" fill="norm" stroke="1" extrusionOk="0">
                  <a:moveTo>
                    <a:pt x="16971" y="0"/>
                  </a:moveTo>
                  <a:cubicBezTo>
                    <a:pt x="12857" y="3902"/>
                    <a:pt x="8743" y="7804"/>
                    <a:pt x="6171" y="10661"/>
                  </a:cubicBezTo>
                  <a:cubicBezTo>
                    <a:pt x="3600" y="13517"/>
                    <a:pt x="2571" y="15329"/>
                    <a:pt x="2057" y="16653"/>
                  </a:cubicBezTo>
                  <a:cubicBezTo>
                    <a:pt x="1543" y="17977"/>
                    <a:pt x="1543" y="18813"/>
                    <a:pt x="1800" y="19579"/>
                  </a:cubicBezTo>
                  <a:cubicBezTo>
                    <a:pt x="2057" y="20346"/>
                    <a:pt x="2571" y="21043"/>
                    <a:pt x="4371" y="21321"/>
                  </a:cubicBezTo>
                  <a:cubicBezTo>
                    <a:pt x="6171" y="21600"/>
                    <a:pt x="9257" y="21461"/>
                    <a:pt x="12343" y="20764"/>
                  </a:cubicBezTo>
                  <a:cubicBezTo>
                    <a:pt x="15429" y="20067"/>
                    <a:pt x="18514" y="18813"/>
                    <a:pt x="20057" y="17837"/>
                  </a:cubicBezTo>
                  <a:cubicBezTo>
                    <a:pt x="21600" y="16862"/>
                    <a:pt x="21600" y="16165"/>
                    <a:pt x="19286" y="15329"/>
                  </a:cubicBezTo>
                  <a:cubicBezTo>
                    <a:pt x="16971" y="14493"/>
                    <a:pt x="12343" y="13517"/>
                    <a:pt x="8743" y="13239"/>
                  </a:cubicBezTo>
                  <a:cubicBezTo>
                    <a:pt x="5143" y="12960"/>
                    <a:pt x="2571" y="13378"/>
                    <a:pt x="0" y="137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289549" y="1341758"/>
              <a:ext cx="381001" cy="35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2616"/>
                  </a:moveTo>
                  <a:cubicBezTo>
                    <a:pt x="120" y="14815"/>
                    <a:pt x="240" y="17014"/>
                    <a:pt x="420" y="18501"/>
                  </a:cubicBezTo>
                  <a:cubicBezTo>
                    <a:pt x="600" y="19989"/>
                    <a:pt x="840" y="20765"/>
                    <a:pt x="1260" y="21153"/>
                  </a:cubicBezTo>
                  <a:cubicBezTo>
                    <a:pt x="1680" y="21541"/>
                    <a:pt x="2280" y="21541"/>
                    <a:pt x="3060" y="20571"/>
                  </a:cubicBezTo>
                  <a:cubicBezTo>
                    <a:pt x="3840" y="19601"/>
                    <a:pt x="4800" y="17661"/>
                    <a:pt x="5340" y="16367"/>
                  </a:cubicBezTo>
                  <a:cubicBezTo>
                    <a:pt x="5880" y="15074"/>
                    <a:pt x="6000" y="14427"/>
                    <a:pt x="6000" y="14427"/>
                  </a:cubicBezTo>
                  <a:cubicBezTo>
                    <a:pt x="6000" y="14427"/>
                    <a:pt x="5880" y="15074"/>
                    <a:pt x="5820" y="15721"/>
                  </a:cubicBezTo>
                  <a:cubicBezTo>
                    <a:pt x="5760" y="16367"/>
                    <a:pt x="5760" y="17014"/>
                    <a:pt x="5880" y="17661"/>
                  </a:cubicBezTo>
                  <a:cubicBezTo>
                    <a:pt x="6000" y="18307"/>
                    <a:pt x="6240" y="18954"/>
                    <a:pt x="6660" y="19278"/>
                  </a:cubicBezTo>
                  <a:cubicBezTo>
                    <a:pt x="7080" y="19601"/>
                    <a:pt x="7680" y="19601"/>
                    <a:pt x="8820" y="18631"/>
                  </a:cubicBezTo>
                  <a:cubicBezTo>
                    <a:pt x="9960" y="17661"/>
                    <a:pt x="11640" y="15721"/>
                    <a:pt x="13080" y="13134"/>
                  </a:cubicBezTo>
                  <a:cubicBezTo>
                    <a:pt x="14520" y="10547"/>
                    <a:pt x="15720" y="7313"/>
                    <a:pt x="16380" y="5244"/>
                  </a:cubicBezTo>
                  <a:cubicBezTo>
                    <a:pt x="17040" y="3175"/>
                    <a:pt x="17160" y="2269"/>
                    <a:pt x="17160" y="1493"/>
                  </a:cubicBezTo>
                  <a:cubicBezTo>
                    <a:pt x="17160" y="717"/>
                    <a:pt x="17040" y="70"/>
                    <a:pt x="16740" y="6"/>
                  </a:cubicBezTo>
                  <a:cubicBezTo>
                    <a:pt x="16440" y="-59"/>
                    <a:pt x="15960" y="458"/>
                    <a:pt x="15420" y="2204"/>
                  </a:cubicBezTo>
                  <a:cubicBezTo>
                    <a:pt x="14880" y="3951"/>
                    <a:pt x="14280" y="6925"/>
                    <a:pt x="13860" y="9254"/>
                  </a:cubicBezTo>
                  <a:cubicBezTo>
                    <a:pt x="13440" y="11582"/>
                    <a:pt x="13200" y="13263"/>
                    <a:pt x="13140" y="14427"/>
                  </a:cubicBezTo>
                  <a:cubicBezTo>
                    <a:pt x="13080" y="15591"/>
                    <a:pt x="13200" y="16238"/>
                    <a:pt x="13560" y="16820"/>
                  </a:cubicBezTo>
                  <a:cubicBezTo>
                    <a:pt x="13920" y="17402"/>
                    <a:pt x="14520" y="17919"/>
                    <a:pt x="15120" y="18113"/>
                  </a:cubicBezTo>
                  <a:cubicBezTo>
                    <a:pt x="15720" y="18307"/>
                    <a:pt x="16320" y="18178"/>
                    <a:pt x="16740" y="17790"/>
                  </a:cubicBezTo>
                  <a:cubicBezTo>
                    <a:pt x="17160" y="17402"/>
                    <a:pt x="17400" y="16755"/>
                    <a:pt x="17100" y="15721"/>
                  </a:cubicBezTo>
                  <a:cubicBezTo>
                    <a:pt x="16800" y="14686"/>
                    <a:pt x="15960" y="13263"/>
                    <a:pt x="15180" y="12422"/>
                  </a:cubicBezTo>
                  <a:cubicBezTo>
                    <a:pt x="14400" y="11582"/>
                    <a:pt x="13680" y="11323"/>
                    <a:pt x="13020" y="11194"/>
                  </a:cubicBezTo>
                  <a:cubicBezTo>
                    <a:pt x="12360" y="11064"/>
                    <a:pt x="11760" y="11064"/>
                    <a:pt x="11820" y="11194"/>
                  </a:cubicBezTo>
                  <a:cubicBezTo>
                    <a:pt x="11880" y="11323"/>
                    <a:pt x="12600" y="11582"/>
                    <a:pt x="13680" y="11711"/>
                  </a:cubicBezTo>
                  <a:cubicBezTo>
                    <a:pt x="14760" y="11840"/>
                    <a:pt x="16200" y="11840"/>
                    <a:pt x="17340" y="11970"/>
                  </a:cubicBezTo>
                  <a:cubicBezTo>
                    <a:pt x="18480" y="12099"/>
                    <a:pt x="19320" y="12358"/>
                    <a:pt x="19860" y="12810"/>
                  </a:cubicBezTo>
                  <a:cubicBezTo>
                    <a:pt x="20400" y="13263"/>
                    <a:pt x="20640" y="13910"/>
                    <a:pt x="20760" y="14557"/>
                  </a:cubicBezTo>
                  <a:cubicBezTo>
                    <a:pt x="20880" y="15203"/>
                    <a:pt x="20880" y="15850"/>
                    <a:pt x="20940" y="15785"/>
                  </a:cubicBezTo>
                  <a:cubicBezTo>
                    <a:pt x="21000" y="15721"/>
                    <a:pt x="21120" y="14945"/>
                    <a:pt x="21240" y="13522"/>
                  </a:cubicBezTo>
                  <a:cubicBezTo>
                    <a:pt x="21360" y="12099"/>
                    <a:pt x="21480" y="10030"/>
                    <a:pt x="21600" y="7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724255" y="1533076"/>
              <a:ext cx="84278" cy="9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898" fill="norm" stroke="1" extrusionOk="0">
                  <a:moveTo>
                    <a:pt x="13502" y="531"/>
                  </a:moveTo>
                  <a:cubicBezTo>
                    <a:pt x="10867" y="72"/>
                    <a:pt x="8233" y="-388"/>
                    <a:pt x="6126" y="531"/>
                  </a:cubicBezTo>
                  <a:cubicBezTo>
                    <a:pt x="4019" y="1450"/>
                    <a:pt x="2438" y="3748"/>
                    <a:pt x="1384" y="6276"/>
                  </a:cubicBezTo>
                  <a:cubicBezTo>
                    <a:pt x="331" y="8803"/>
                    <a:pt x="-196" y="11561"/>
                    <a:pt x="67" y="14089"/>
                  </a:cubicBezTo>
                  <a:cubicBezTo>
                    <a:pt x="331" y="16616"/>
                    <a:pt x="1384" y="18914"/>
                    <a:pt x="4545" y="20063"/>
                  </a:cubicBezTo>
                  <a:cubicBezTo>
                    <a:pt x="7706" y="21212"/>
                    <a:pt x="12975" y="21212"/>
                    <a:pt x="16399" y="19833"/>
                  </a:cubicBezTo>
                  <a:cubicBezTo>
                    <a:pt x="19824" y="18455"/>
                    <a:pt x="21404" y="15697"/>
                    <a:pt x="20877" y="12250"/>
                  </a:cubicBezTo>
                  <a:cubicBezTo>
                    <a:pt x="20350" y="8803"/>
                    <a:pt x="17716" y="4667"/>
                    <a:pt x="14819" y="2369"/>
                  </a:cubicBezTo>
                  <a:cubicBezTo>
                    <a:pt x="11921" y="72"/>
                    <a:pt x="8760" y="-388"/>
                    <a:pt x="7180" y="531"/>
                  </a:cubicBezTo>
                  <a:cubicBezTo>
                    <a:pt x="5599" y="1450"/>
                    <a:pt x="5599" y="3748"/>
                    <a:pt x="5599" y="6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861050" y="1522820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31"/>
                    <a:pt x="0" y="5462"/>
                    <a:pt x="0" y="7697"/>
                  </a:cubicBezTo>
                  <a:cubicBezTo>
                    <a:pt x="0" y="9931"/>
                    <a:pt x="0" y="11669"/>
                    <a:pt x="180" y="11793"/>
                  </a:cubicBezTo>
                  <a:cubicBezTo>
                    <a:pt x="360" y="11917"/>
                    <a:pt x="720" y="10428"/>
                    <a:pt x="2160" y="8441"/>
                  </a:cubicBezTo>
                  <a:cubicBezTo>
                    <a:pt x="3600" y="6455"/>
                    <a:pt x="6120" y="3972"/>
                    <a:pt x="8280" y="2483"/>
                  </a:cubicBezTo>
                  <a:cubicBezTo>
                    <a:pt x="10440" y="993"/>
                    <a:pt x="12240" y="497"/>
                    <a:pt x="14400" y="1241"/>
                  </a:cubicBezTo>
                  <a:cubicBezTo>
                    <a:pt x="16560" y="1986"/>
                    <a:pt x="19080" y="3972"/>
                    <a:pt x="20340" y="7572"/>
                  </a:cubicBezTo>
                  <a:cubicBezTo>
                    <a:pt x="21600" y="11172"/>
                    <a:pt x="21600" y="163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314000" y="1256961"/>
              <a:ext cx="277301" cy="42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03" fill="norm" stroke="1" extrusionOk="0">
                  <a:moveTo>
                    <a:pt x="12602" y="2181"/>
                  </a:moveTo>
                  <a:cubicBezTo>
                    <a:pt x="12111" y="1546"/>
                    <a:pt x="11620" y="911"/>
                    <a:pt x="10965" y="487"/>
                  </a:cubicBezTo>
                  <a:cubicBezTo>
                    <a:pt x="10311" y="64"/>
                    <a:pt x="9493" y="-148"/>
                    <a:pt x="8838" y="117"/>
                  </a:cubicBezTo>
                  <a:cubicBezTo>
                    <a:pt x="8183" y="381"/>
                    <a:pt x="7693" y="1123"/>
                    <a:pt x="7283" y="3399"/>
                  </a:cubicBezTo>
                  <a:cubicBezTo>
                    <a:pt x="6874" y="5676"/>
                    <a:pt x="6547" y="9487"/>
                    <a:pt x="6547" y="12558"/>
                  </a:cubicBezTo>
                  <a:cubicBezTo>
                    <a:pt x="6547" y="15628"/>
                    <a:pt x="6874" y="17958"/>
                    <a:pt x="7038" y="19387"/>
                  </a:cubicBezTo>
                  <a:cubicBezTo>
                    <a:pt x="7202" y="20817"/>
                    <a:pt x="7202" y="21346"/>
                    <a:pt x="6874" y="21399"/>
                  </a:cubicBezTo>
                  <a:cubicBezTo>
                    <a:pt x="6547" y="21452"/>
                    <a:pt x="5893" y="21028"/>
                    <a:pt x="4665" y="19811"/>
                  </a:cubicBezTo>
                  <a:cubicBezTo>
                    <a:pt x="3438" y="18593"/>
                    <a:pt x="1638" y="16581"/>
                    <a:pt x="738" y="15311"/>
                  </a:cubicBezTo>
                  <a:cubicBezTo>
                    <a:pt x="-162" y="14040"/>
                    <a:pt x="-162" y="13511"/>
                    <a:pt x="329" y="13193"/>
                  </a:cubicBezTo>
                  <a:cubicBezTo>
                    <a:pt x="820" y="12876"/>
                    <a:pt x="1802" y="12770"/>
                    <a:pt x="4174" y="12770"/>
                  </a:cubicBezTo>
                  <a:cubicBezTo>
                    <a:pt x="6547" y="12770"/>
                    <a:pt x="10311" y="12876"/>
                    <a:pt x="12765" y="12928"/>
                  </a:cubicBezTo>
                  <a:cubicBezTo>
                    <a:pt x="15220" y="12981"/>
                    <a:pt x="16365" y="12981"/>
                    <a:pt x="16447" y="12876"/>
                  </a:cubicBezTo>
                  <a:cubicBezTo>
                    <a:pt x="16529" y="12770"/>
                    <a:pt x="15547" y="12558"/>
                    <a:pt x="14729" y="12611"/>
                  </a:cubicBezTo>
                  <a:cubicBezTo>
                    <a:pt x="13911" y="12664"/>
                    <a:pt x="13256" y="12981"/>
                    <a:pt x="12602" y="13723"/>
                  </a:cubicBezTo>
                  <a:cubicBezTo>
                    <a:pt x="11947" y="14464"/>
                    <a:pt x="11293" y="15628"/>
                    <a:pt x="10965" y="16476"/>
                  </a:cubicBezTo>
                  <a:cubicBezTo>
                    <a:pt x="10638" y="17323"/>
                    <a:pt x="10638" y="17852"/>
                    <a:pt x="10883" y="18328"/>
                  </a:cubicBezTo>
                  <a:cubicBezTo>
                    <a:pt x="11129" y="18805"/>
                    <a:pt x="11620" y="19228"/>
                    <a:pt x="12274" y="19228"/>
                  </a:cubicBezTo>
                  <a:cubicBezTo>
                    <a:pt x="12929" y="19228"/>
                    <a:pt x="13747" y="18805"/>
                    <a:pt x="14320" y="18328"/>
                  </a:cubicBezTo>
                  <a:cubicBezTo>
                    <a:pt x="14893" y="17852"/>
                    <a:pt x="15220" y="17323"/>
                    <a:pt x="15629" y="16581"/>
                  </a:cubicBezTo>
                  <a:cubicBezTo>
                    <a:pt x="16038" y="15840"/>
                    <a:pt x="16529" y="14887"/>
                    <a:pt x="16856" y="14781"/>
                  </a:cubicBezTo>
                  <a:cubicBezTo>
                    <a:pt x="17183" y="14676"/>
                    <a:pt x="17347" y="15417"/>
                    <a:pt x="18083" y="16370"/>
                  </a:cubicBezTo>
                  <a:cubicBezTo>
                    <a:pt x="18820" y="17323"/>
                    <a:pt x="20129" y="18487"/>
                    <a:pt x="21438" y="19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626722" y="1515338"/>
              <a:ext cx="161428" cy="14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17" fill="norm" stroke="1" extrusionOk="0">
                  <a:moveTo>
                    <a:pt x="2038" y="2900"/>
                  </a:moveTo>
                  <a:cubicBezTo>
                    <a:pt x="2038" y="1379"/>
                    <a:pt x="2038" y="-142"/>
                    <a:pt x="1898" y="10"/>
                  </a:cubicBezTo>
                  <a:cubicBezTo>
                    <a:pt x="1758" y="162"/>
                    <a:pt x="1477" y="1988"/>
                    <a:pt x="1337" y="5334"/>
                  </a:cubicBezTo>
                  <a:cubicBezTo>
                    <a:pt x="1197" y="8681"/>
                    <a:pt x="1197" y="13548"/>
                    <a:pt x="1056" y="16743"/>
                  </a:cubicBezTo>
                  <a:cubicBezTo>
                    <a:pt x="916" y="19937"/>
                    <a:pt x="636" y="21458"/>
                    <a:pt x="355" y="21306"/>
                  </a:cubicBezTo>
                  <a:cubicBezTo>
                    <a:pt x="75" y="21154"/>
                    <a:pt x="-206" y="19328"/>
                    <a:pt x="215" y="16134"/>
                  </a:cubicBezTo>
                  <a:cubicBezTo>
                    <a:pt x="636" y="12940"/>
                    <a:pt x="1758" y="8376"/>
                    <a:pt x="2880" y="5486"/>
                  </a:cubicBezTo>
                  <a:cubicBezTo>
                    <a:pt x="4002" y="2596"/>
                    <a:pt x="5124" y="1379"/>
                    <a:pt x="6807" y="771"/>
                  </a:cubicBezTo>
                  <a:cubicBezTo>
                    <a:pt x="8490" y="162"/>
                    <a:pt x="10734" y="162"/>
                    <a:pt x="11997" y="923"/>
                  </a:cubicBezTo>
                  <a:cubicBezTo>
                    <a:pt x="13259" y="1683"/>
                    <a:pt x="13539" y="3204"/>
                    <a:pt x="13680" y="4726"/>
                  </a:cubicBezTo>
                  <a:cubicBezTo>
                    <a:pt x="13820" y="6247"/>
                    <a:pt x="13820" y="7768"/>
                    <a:pt x="14100" y="7768"/>
                  </a:cubicBezTo>
                  <a:cubicBezTo>
                    <a:pt x="14381" y="7768"/>
                    <a:pt x="14942" y="6247"/>
                    <a:pt x="16204" y="5182"/>
                  </a:cubicBezTo>
                  <a:cubicBezTo>
                    <a:pt x="17467" y="4117"/>
                    <a:pt x="19430" y="3509"/>
                    <a:pt x="20412" y="4421"/>
                  </a:cubicBezTo>
                  <a:cubicBezTo>
                    <a:pt x="21394" y="5334"/>
                    <a:pt x="21394" y="7768"/>
                    <a:pt x="21394" y="10506"/>
                  </a:cubicBezTo>
                  <a:cubicBezTo>
                    <a:pt x="21394" y="13244"/>
                    <a:pt x="21394" y="16286"/>
                    <a:pt x="21394" y="19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902450" y="150377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912705" y="1421220"/>
              <a:ext cx="278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5055"/>
                    <a:pt x="-1304" y="8509"/>
                    <a:pt x="1782" y="4909"/>
                  </a:cubicBezTo>
                  <a:cubicBezTo>
                    <a:pt x="4867" y="1309"/>
                    <a:pt x="12582" y="655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004776" y="1256120"/>
              <a:ext cx="178099" cy="56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82" fill="norm" stroke="1" extrusionOk="0">
                  <a:moveTo>
                    <a:pt x="5188" y="0"/>
                  </a:moveTo>
                  <a:cubicBezTo>
                    <a:pt x="3933" y="2489"/>
                    <a:pt x="2677" y="4978"/>
                    <a:pt x="1798" y="6906"/>
                  </a:cubicBezTo>
                  <a:cubicBezTo>
                    <a:pt x="919" y="8833"/>
                    <a:pt x="416" y="10198"/>
                    <a:pt x="165" y="11121"/>
                  </a:cubicBezTo>
                  <a:cubicBezTo>
                    <a:pt x="-86" y="12045"/>
                    <a:pt x="-86" y="12526"/>
                    <a:pt x="416" y="12567"/>
                  </a:cubicBezTo>
                  <a:cubicBezTo>
                    <a:pt x="919" y="12607"/>
                    <a:pt x="1923" y="12205"/>
                    <a:pt x="2802" y="11603"/>
                  </a:cubicBezTo>
                  <a:cubicBezTo>
                    <a:pt x="3681" y="11001"/>
                    <a:pt x="4435" y="10198"/>
                    <a:pt x="4937" y="9555"/>
                  </a:cubicBezTo>
                  <a:cubicBezTo>
                    <a:pt x="5440" y="8913"/>
                    <a:pt x="5691" y="8431"/>
                    <a:pt x="5691" y="8512"/>
                  </a:cubicBezTo>
                  <a:cubicBezTo>
                    <a:pt x="5691" y="8592"/>
                    <a:pt x="5440" y="9234"/>
                    <a:pt x="5314" y="9756"/>
                  </a:cubicBezTo>
                  <a:cubicBezTo>
                    <a:pt x="5188" y="10278"/>
                    <a:pt x="5188" y="10680"/>
                    <a:pt x="5565" y="11081"/>
                  </a:cubicBezTo>
                  <a:cubicBezTo>
                    <a:pt x="5942" y="11483"/>
                    <a:pt x="6695" y="11884"/>
                    <a:pt x="7700" y="12045"/>
                  </a:cubicBezTo>
                  <a:cubicBezTo>
                    <a:pt x="8705" y="12205"/>
                    <a:pt x="9961" y="12125"/>
                    <a:pt x="11091" y="11924"/>
                  </a:cubicBezTo>
                  <a:cubicBezTo>
                    <a:pt x="12221" y="11723"/>
                    <a:pt x="13226" y="11402"/>
                    <a:pt x="14230" y="11081"/>
                  </a:cubicBezTo>
                  <a:cubicBezTo>
                    <a:pt x="15235" y="10760"/>
                    <a:pt x="16240" y="10439"/>
                    <a:pt x="16867" y="10519"/>
                  </a:cubicBezTo>
                  <a:cubicBezTo>
                    <a:pt x="17495" y="10599"/>
                    <a:pt x="17747" y="11081"/>
                    <a:pt x="18123" y="12486"/>
                  </a:cubicBezTo>
                  <a:cubicBezTo>
                    <a:pt x="18500" y="13891"/>
                    <a:pt x="19002" y="16220"/>
                    <a:pt x="19505" y="17625"/>
                  </a:cubicBezTo>
                  <a:cubicBezTo>
                    <a:pt x="20007" y="19030"/>
                    <a:pt x="20509" y="19512"/>
                    <a:pt x="20886" y="20074"/>
                  </a:cubicBezTo>
                  <a:cubicBezTo>
                    <a:pt x="21263" y="20636"/>
                    <a:pt x="21514" y="21279"/>
                    <a:pt x="19254" y="21439"/>
                  </a:cubicBezTo>
                  <a:cubicBezTo>
                    <a:pt x="16993" y="21600"/>
                    <a:pt x="12221" y="21279"/>
                    <a:pt x="7449" y="209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7613650" y="1503770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7600950" y="1440270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7658100" y="1409463"/>
              <a:ext cx="127000" cy="16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2400"/>
                  </a:moveTo>
                  <a:cubicBezTo>
                    <a:pt x="16920" y="1278"/>
                    <a:pt x="12240" y="156"/>
                    <a:pt x="9000" y="15"/>
                  </a:cubicBezTo>
                  <a:cubicBezTo>
                    <a:pt x="5760" y="-125"/>
                    <a:pt x="3960" y="717"/>
                    <a:pt x="3060" y="1979"/>
                  </a:cubicBezTo>
                  <a:cubicBezTo>
                    <a:pt x="2160" y="3241"/>
                    <a:pt x="2160" y="4924"/>
                    <a:pt x="3960" y="6467"/>
                  </a:cubicBezTo>
                  <a:cubicBezTo>
                    <a:pt x="5760" y="8010"/>
                    <a:pt x="9360" y="9413"/>
                    <a:pt x="11880" y="10815"/>
                  </a:cubicBezTo>
                  <a:cubicBezTo>
                    <a:pt x="14400" y="12218"/>
                    <a:pt x="15840" y="13620"/>
                    <a:pt x="16740" y="15023"/>
                  </a:cubicBezTo>
                  <a:cubicBezTo>
                    <a:pt x="17640" y="16426"/>
                    <a:pt x="18000" y="17828"/>
                    <a:pt x="15660" y="19091"/>
                  </a:cubicBezTo>
                  <a:cubicBezTo>
                    <a:pt x="13320" y="20353"/>
                    <a:pt x="8280" y="21475"/>
                    <a:pt x="5220" y="21475"/>
                  </a:cubicBezTo>
                  <a:cubicBezTo>
                    <a:pt x="2160" y="21475"/>
                    <a:pt x="1080" y="20353"/>
                    <a:pt x="0" y="19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8236958" y="1275170"/>
              <a:ext cx="113292" cy="38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88" fill="norm" stroke="1" extrusionOk="0">
                  <a:moveTo>
                    <a:pt x="11809" y="0"/>
                  </a:moveTo>
                  <a:cubicBezTo>
                    <a:pt x="10609" y="1780"/>
                    <a:pt x="9409" y="3560"/>
                    <a:pt x="8609" y="5875"/>
                  </a:cubicBezTo>
                  <a:cubicBezTo>
                    <a:pt x="7809" y="8189"/>
                    <a:pt x="7409" y="11037"/>
                    <a:pt x="6609" y="13589"/>
                  </a:cubicBezTo>
                  <a:cubicBezTo>
                    <a:pt x="5809" y="16141"/>
                    <a:pt x="4609" y="18396"/>
                    <a:pt x="3409" y="19760"/>
                  </a:cubicBezTo>
                  <a:cubicBezTo>
                    <a:pt x="2209" y="21125"/>
                    <a:pt x="1009" y="21600"/>
                    <a:pt x="409" y="21303"/>
                  </a:cubicBezTo>
                  <a:cubicBezTo>
                    <a:pt x="-191" y="21007"/>
                    <a:pt x="-191" y="19938"/>
                    <a:pt x="809" y="18099"/>
                  </a:cubicBezTo>
                  <a:cubicBezTo>
                    <a:pt x="1809" y="16259"/>
                    <a:pt x="3809" y="13648"/>
                    <a:pt x="5609" y="12105"/>
                  </a:cubicBezTo>
                  <a:cubicBezTo>
                    <a:pt x="7409" y="10563"/>
                    <a:pt x="9009" y="10088"/>
                    <a:pt x="10809" y="9851"/>
                  </a:cubicBezTo>
                  <a:cubicBezTo>
                    <a:pt x="12609" y="9613"/>
                    <a:pt x="14609" y="9613"/>
                    <a:pt x="16009" y="9910"/>
                  </a:cubicBezTo>
                  <a:cubicBezTo>
                    <a:pt x="17409" y="10207"/>
                    <a:pt x="18209" y="10800"/>
                    <a:pt x="18809" y="11571"/>
                  </a:cubicBezTo>
                  <a:cubicBezTo>
                    <a:pt x="19409" y="12343"/>
                    <a:pt x="19809" y="13292"/>
                    <a:pt x="19409" y="14004"/>
                  </a:cubicBezTo>
                  <a:cubicBezTo>
                    <a:pt x="19009" y="14716"/>
                    <a:pt x="17809" y="15191"/>
                    <a:pt x="16209" y="15547"/>
                  </a:cubicBezTo>
                  <a:cubicBezTo>
                    <a:pt x="14609" y="15903"/>
                    <a:pt x="12609" y="16141"/>
                    <a:pt x="10409" y="16259"/>
                  </a:cubicBezTo>
                  <a:cubicBezTo>
                    <a:pt x="8209" y="16378"/>
                    <a:pt x="5809" y="16378"/>
                    <a:pt x="5409" y="16793"/>
                  </a:cubicBezTo>
                  <a:cubicBezTo>
                    <a:pt x="5009" y="17209"/>
                    <a:pt x="6609" y="18040"/>
                    <a:pt x="8409" y="18752"/>
                  </a:cubicBezTo>
                  <a:cubicBezTo>
                    <a:pt x="10209" y="19464"/>
                    <a:pt x="12209" y="20057"/>
                    <a:pt x="14409" y="20295"/>
                  </a:cubicBezTo>
                  <a:cubicBezTo>
                    <a:pt x="16609" y="20532"/>
                    <a:pt x="19009" y="20413"/>
                    <a:pt x="21409" y="20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8420741" y="1478370"/>
              <a:ext cx="8825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6015" y="0"/>
                  </a:moveTo>
                  <a:cubicBezTo>
                    <a:pt x="4987" y="4267"/>
                    <a:pt x="3958" y="8533"/>
                    <a:pt x="2930" y="11333"/>
                  </a:cubicBezTo>
                  <a:cubicBezTo>
                    <a:pt x="1901" y="14133"/>
                    <a:pt x="873" y="15467"/>
                    <a:pt x="358" y="15333"/>
                  </a:cubicBezTo>
                  <a:cubicBezTo>
                    <a:pt x="-156" y="15200"/>
                    <a:pt x="-156" y="13600"/>
                    <a:pt x="615" y="11333"/>
                  </a:cubicBezTo>
                  <a:cubicBezTo>
                    <a:pt x="1387" y="9067"/>
                    <a:pt x="2930" y="6133"/>
                    <a:pt x="5501" y="4267"/>
                  </a:cubicBezTo>
                  <a:cubicBezTo>
                    <a:pt x="8073" y="2400"/>
                    <a:pt x="11673" y="1600"/>
                    <a:pt x="14244" y="1733"/>
                  </a:cubicBezTo>
                  <a:cubicBezTo>
                    <a:pt x="16815" y="1867"/>
                    <a:pt x="18358" y="2933"/>
                    <a:pt x="19387" y="6400"/>
                  </a:cubicBezTo>
                  <a:cubicBezTo>
                    <a:pt x="20415" y="9867"/>
                    <a:pt x="20930" y="15733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8560808" y="1505494"/>
              <a:ext cx="68843" cy="12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99" fill="norm" stroke="1" extrusionOk="0">
                  <a:moveTo>
                    <a:pt x="9506" y="3897"/>
                  </a:moveTo>
                  <a:cubicBezTo>
                    <a:pt x="10815" y="2155"/>
                    <a:pt x="12124" y="413"/>
                    <a:pt x="11470" y="64"/>
                  </a:cubicBezTo>
                  <a:cubicBezTo>
                    <a:pt x="10815" y="-284"/>
                    <a:pt x="8197" y="761"/>
                    <a:pt x="5906" y="3548"/>
                  </a:cubicBezTo>
                  <a:cubicBezTo>
                    <a:pt x="3615" y="6335"/>
                    <a:pt x="1652" y="10864"/>
                    <a:pt x="670" y="14000"/>
                  </a:cubicBezTo>
                  <a:cubicBezTo>
                    <a:pt x="-312" y="17135"/>
                    <a:pt x="-312" y="18877"/>
                    <a:pt x="1324" y="19922"/>
                  </a:cubicBezTo>
                  <a:cubicBezTo>
                    <a:pt x="2961" y="20968"/>
                    <a:pt x="6233" y="21316"/>
                    <a:pt x="9179" y="20968"/>
                  </a:cubicBezTo>
                  <a:cubicBezTo>
                    <a:pt x="12124" y="20619"/>
                    <a:pt x="14743" y="19574"/>
                    <a:pt x="17033" y="16613"/>
                  </a:cubicBezTo>
                  <a:cubicBezTo>
                    <a:pt x="19324" y="13651"/>
                    <a:pt x="21288" y="8774"/>
                    <a:pt x="21288" y="5639"/>
                  </a:cubicBezTo>
                  <a:cubicBezTo>
                    <a:pt x="21288" y="2503"/>
                    <a:pt x="19324" y="1110"/>
                    <a:pt x="17361" y="1110"/>
                  </a:cubicBezTo>
                  <a:cubicBezTo>
                    <a:pt x="15397" y="1110"/>
                    <a:pt x="13433" y="2503"/>
                    <a:pt x="11470" y="38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686800" y="1510120"/>
              <a:ext cx="171450" cy="14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939"/>
                  </a:moveTo>
                  <a:cubicBezTo>
                    <a:pt x="0" y="6574"/>
                    <a:pt x="0" y="12209"/>
                    <a:pt x="0" y="15809"/>
                  </a:cubicBezTo>
                  <a:cubicBezTo>
                    <a:pt x="0" y="19409"/>
                    <a:pt x="0" y="20974"/>
                    <a:pt x="667" y="21287"/>
                  </a:cubicBezTo>
                  <a:cubicBezTo>
                    <a:pt x="1333" y="21600"/>
                    <a:pt x="2667" y="20661"/>
                    <a:pt x="3600" y="19252"/>
                  </a:cubicBezTo>
                  <a:cubicBezTo>
                    <a:pt x="4533" y="17843"/>
                    <a:pt x="5067" y="15965"/>
                    <a:pt x="5600" y="14243"/>
                  </a:cubicBezTo>
                  <a:cubicBezTo>
                    <a:pt x="6133" y="12522"/>
                    <a:pt x="6667" y="10957"/>
                    <a:pt x="7200" y="10957"/>
                  </a:cubicBezTo>
                  <a:cubicBezTo>
                    <a:pt x="7733" y="10957"/>
                    <a:pt x="8267" y="12522"/>
                    <a:pt x="8667" y="14400"/>
                  </a:cubicBezTo>
                  <a:cubicBezTo>
                    <a:pt x="9067" y="16278"/>
                    <a:pt x="9333" y="18470"/>
                    <a:pt x="10267" y="19565"/>
                  </a:cubicBezTo>
                  <a:cubicBezTo>
                    <a:pt x="11200" y="20661"/>
                    <a:pt x="12800" y="20661"/>
                    <a:pt x="14800" y="19096"/>
                  </a:cubicBezTo>
                  <a:cubicBezTo>
                    <a:pt x="16800" y="17530"/>
                    <a:pt x="19200" y="14400"/>
                    <a:pt x="20400" y="10957"/>
                  </a:cubicBezTo>
                  <a:cubicBezTo>
                    <a:pt x="21600" y="7513"/>
                    <a:pt x="21600" y="3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871990" y="1508282"/>
              <a:ext cx="141672" cy="18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088" fill="norm" stroke="1" extrusionOk="0">
                  <a:moveTo>
                    <a:pt x="2663" y="3808"/>
                  </a:moveTo>
                  <a:cubicBezTo>
                    <a:pt x="2350" y="7888"/>
                    <a:pt x="2037" y="11968"/>
                    <a:pt x="1568" y="14608"/>
                  </a:cubicBezTo>
                  <a:cubicBezTo>
                    <a:pt x="1098" y="17248"/>
                    <a:pt x="472" y="18448"/>
                    <a:pt x="159" y="18448"/>
                  </a:cubicBezTo>
                  <a:cubicBezTo>
                    <a:pt x="-154" y="18448"/>
                    <a:pt x="-154" y="17248"/>
                    <a:pt x="1568" y="14128"/>
                  </a:cubicBezTo>
                  <a:cubicBezTo>
                    <a:pt x="3289" y="11008"/>
                    <a:pt x="6733" y="5968"/>
                    <a:pt x="9237" y="3088"/>
                  </a:cubicBezTo>
                  <a:cubicBezTo>
                    <a:pt x="11742" y="208"/>
                    <a:pt x="13307" y="-512"/>
                    <a:pt x="15342" y="328"/>
                  </a:cubicBezTo>
                  <a:cubicBezTo>
                    <a:pt x="17376" y="1168"/>
                    <a:pt x="19881" y="3568"/>
                    <a:pt x="20663" y="6808"/>
                  </a:cubicBezTo>
                  <a:cubicBezTo>
                    <a:pt x="21446" y="10048"/>
                    <a:pt x="20507" y="14128"/>
                    <a:pt x="19411" y="16648"/>
                  </a:cubicBezTo>
                  <a:cubicBezTo>
                    <a:pt x="18316" y="19168"/>
                    <a:pt x="17063" y="20128"/>
                    <a:pt x="15811" y="210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537199" y="196615"/>
              <a:ext cx="547233" cy="86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25" fill="norm" stroke="1" extrusionOk="0">
                  <a:moveTo>
                    <a:pt x="16263" y="1877"/>
                  </a:moveTo>
                  <a:cubicBezTo>
                    <a:pt x="16179" y="1349"/>
                    <a:pt x="16096" y="821"/>
                    <a:pt x="15887" y="478"/>
                  </a:cubicBezTo>
                  <a:cubicBezTo>
                    <a:pt x="15679" y="134"/>
                    <a:pt x="15345" y="-24"/>
                    <a:pt x="14553" y="2"/>
                  </a:cubicBezTo>
                  <a:cubicBezTo>
                    <a:pt x="13761" y="29"/>
                    <a:pt x="12510" y="240"/>
                    <a:pt x="11259" y="768"/>
                  </a:cubicBezTo>
                  <a:cubicBezTo>
                    <a:pt x="10008" y="1296"/>
                    <a:pt x="8757" y="2141"/>
                    <a:pt x="7714" y="3118"/>
                  </a:cubicBezTo>
                  <a:cubicBezTo>
                    <a:pt x="6672" y="4095"/>
                    <a:pt x="5838" y="5204"/>
                    <a:pt x="4962" y="6261"/>
                  </a:cubicBezTo>
                  <a:cubicBezTo>
                    <a:pt x="4086" y="7317"/>
                    <a:pt x="3169" y="8320"/>
                    <a:pt x="2419" y="9350"/>
                  </a:cubicBezTo>
                  <a:cubicBezTo>
                    <a:pt x="1668" y="10380"/>
                    <a:pt x="1084" y="11436"/>
                    <a:pt x="667" y="12730"/>
                  </a:cubicBezTo>
                  <a:cubicBezTo>
                    <a:pt x="250" y="14024"/>
                    <a:pt x="0" y="15555"/>
                    <a:pt x="0" y="16849"/>
                  </a:cubicBezTo>
                  <a:cubicBezTo>
                    <a:pt x="0" y="18143"/>
                    <a:pt x="250" y="19199"/>
                    <a:pt x="500" y="19886"/>
                  </a:cubicBezTo>
                  <a:cubicBezTo>
                    <a:pt x="751" y="20573"/>
                    <a:pt x="1001" y="20889"/>
                    <a:pt x="1543" y="21074"/>
                  </a:cubicBezTo>
                  <a:cubicBezTo>
                    <a:pt x="2085" y="21259"/>
                    <a:pt x="2919" y="21312"/>
                    <a:pt x="4212" y="21391"/>
                  </a:cubicBezTo>
                  <a:cubicBezTo>
                    <a:pt x="5504" y="21470"/>
                    <a:pt x="7256" y="21576"/>
                    <a:pt x="8715" y="21497"/>
                  </a:cubicBezTo>
                  <a:cubicBezTo>
                    <a:pt x="10175" y="21418"/>
                    <a:pt x="11342" y="21154"/>
                    <a:pt x="12510" y="20652"/>
                  </a:cubicBezTo>
                  <a:cubicBezTo>
                    <a:pt x="13677" y="20150"/>
                    <a:pt x="14845" y="19411"/>
                    <a:pt x="15929" y="18302"/>
                  </a:cubicBezTo>
                  <a:cubicBezTo>
                    <a:pt x="17013" y="17193"/>
                    <a:pt x="18014" y="15714"/>
                    <a:pt x="18806" y="14209"/>
                  </a:cubicBezTo>
                  <a:cubicBezTo>
                    <a:pt x="19598" y="12704"/>
                    <a:pt x="20182" y="11172"/>
                    <a:pt x="20683" y="9482"/>
                  </a:cubicBezTo>
                  <a:cubicBezTo>
                    <a:pt x="21183" y="7792"/>
                    <a:pt x="21600" y="5944"/>
                    <a:pt x="21558" y="4571"/>
                  </a:cubicBezTo>
                  <a:cubicBezTo>
                    <a:pt x="21517" y="3198"/>
                    <a:pt x="21016" y="2300"/>
                    <a:pt x="20057" y="1640"/>
                  </a:cubicBezTo>
                  <a:cubicBezTo>
                    <a:pt x="19098" y="979"/>
                    <a:pt x="17680" y="557"/>
                    <a:pt x="16721" y="319"/>
                  </a:cubicBezTo>
                  <a:cubicBezTo>
                    <a:pt x="15762" y="82"/>
                    <a:pt x="15262" y="29"/>
                    <a:pt x="14970" y="134"/>
                  </a:cubicBezTo>
                  <a:cubicBezTo>
                    <a:pt x="14678" y="240"/>
                    <a:pt x="14595" y="504"/>
                    <a:pt x="14511" y="7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056768" y="316320"/>
              <a:ext cx="44563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976" y="21600"/>
                  </a:moveTo>
                  <a:cubicBezTo>
                    <a:pt x="464" y="21600"/>
                    <a:pt x="-48" y="21600"/>
                    <a:pt x="3" y="21200"/>
                  </a:cubicBezTo>
                  <a:cubicBezTo>
                    <a:pt x="54" y="20800"/>
                    <a:pt x="669" y="20000"/>
                    <a:pt x="2818" y="18000"/>
                  </a:cubicBezTo>
                  <a:cubicBezTo>
                    <a:pt x="4968" y="16000"/>
                    <a:pt x="8653" y="12800"/>
                    <a:pt x="12032" y="9600"/>
                  </a:cubicBezTo>
                  <a:cubicBezTo>
                    <a:pt x="15410" y="6400"/>
                    <a:pt x="18481" y="320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423755" y="208370"/>
              <a:ext cx="12643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7596" y="0"/>
                  </a:moveTo>
                  <a:cubicBezTo>
                    <a:pt x="5881" y="0"/>
                    <a:pt x="4167" y="0"/>
                    <a:pt x="2624" y="251"/>
                  </a:cubicBezTo>
                  <a:cubicBezTo>
                    <a:pt x="1081" y="502"/>
                    <a:pt x="-290" y="1005"/>
                    <a:pt x="53" y="1591"/>
                  </a:cubicBezTo>
                  <a:cubicBezTo>
                    <a:pt x="396" y="2177"/>
                    <a:pt x="2453" y="2847"/>
                    <a:pt x="6053" y="3935"/>
                  </a:cubicBezTo>
                  <a:cubicBezTo>
                    <a:pt x="9653" y="5023"/>
                    <a:pt x="14796" y="6530"/>
                    <a:pt x="17710" y="8205"/>
                  </a:cubicBezTo>
                  <a:cubicBezTo>
                    <a:pt x="20624" y="9879"/>
                    <a:pt x="21310" y="11721"/>
                    <a:pt x="19424" y="13981"/>
                  </a:cubicBezTo>
                  <a:cubicBezTo>
                    <a:pt x="17539" y="16242"/>
                    <a:pt x="13081" y="18921"/>
                    <a:pt x="86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937728" y="192406"/>
              <a:ext cx="91723" cy="22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81" fill="norm" stroke="1" extrusionOk="0">
                  <a:moveTo>
                    <a:pt x="19800" y="5205"/>
                  </a:moveTo>
                  <a:cubicBezTo>
                    <a:pt x="19309" y="4186"/>
                    <a:pt x="18818" y="3167"/>
                    <a:pt x="16118" y="2149"/>
                  </a:cubicBezTo>
                  <a:cubicBezTo>
                    <a:pt x="13418" y="1130"/>
                    <a:pt x="8509" y="111"/>
                    <a:pt x="5318" y="9"/>
                  </a:cubicBezTo>
                  <a:cubicBezTo>
                    <a:pt x="2128" y="-93"/>
                    <a:pt x="655" y="722"/>
                    <a:pt x="164" y="2149"/>
                  </a:cubicBezTo>
                  <a:cubicBezTo>
                    <a:pt x="-327" y="3575"/>
                    <a:pt x="164" y="5613"/>
                    <a:pt x="3355" y="7549"/>
                  </a:cubicBezTo>
                  <a:cubicBezTo>
                    <a:pt x="6546" y="9484"/>
                    <a:pt x="12437" y="11318"/>
                    <a:pt x="16118" y="13152"/>
                  </a:cubicBezTo>
                  <a:cubicBezTo>
                    <a:pt x="19800" y="14986"/>
                    <a:pt x="21273" y="16820"/>
                    <a:pt x="21273" y="18145"/>
                  </a:cubicBezTo>
                  <a:cubicBezTo>
                    <a:pt x="21273" y="19469"/>
                    <a:pt x="19800" y="20284"/>
                    <a:pt x="17591" y="20794"/>
                  </a:cubicBezTo>
                  <a:cubicBezTo>
                    <a:pt x="15382" y="21303"/>
                    <a:pt x="12437" y="21507"/>
                    <a:pt x="9982" y="21303"/>
                  </a:cubicBezTo>
                  <a:cubicBezTo>
                    <a:pt x="7528" y="21099"/>
                    <a:pt x="5564" y="20488"/>
                    <a:pt x="5318" y="19877"/>
                  </a:cubicBezTo>
                  <a:cubicBezTo>
                    <a:pt x="5073" y="19265"/>
                    <a:pt x="6546" y="18654"/>
                    <a:pt x="8018" y="180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074626" y="290920"/>
              <a:ext cx="84679" cy="10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99" fill="norm" stroke="1" extrusionOk="0">
                  <a:moveTo>
                    <a:pt x="10882" y="0"/>
                  </a:moveTo>
                  <a:cubicBezTo>
                    <a:pt x="8248" y="0"/>
                    <a:pt x="5614" y="0"/>
                    <a:pt x="3770" y="1125"/>
                  </a:cubicBezTo>
                  <a:cubicBezTo>
                    <a:pt x="1926" y="2250"/>
                    <a:pt x="873" y="4500"/>
                    <a:pt x="346" y="7650"/>
                  </a:cubicBezTo>
                  <a:cubicBezTo>
                    <a:pt x="-181" y="10800"/>
                    <a:pt x="-181" y="14850"/>
                    <a:pt x="873" y="17550"/>
                  </a:cubicBezTo>
                  <a:cubicBezTo>
                    <a:pt x="1926" y="20250"/>
                    <a:pt x="4034" y="21600"/>
                    <a:pt x="7458" y="21375"/>
                  </a:cubicBezTo>
                  <a:cubicBezTo>
                    <a:pt x="10882" y="21150"/>
                    <a:pt x="15624" y="19350"/>
                    <a:pt x="18258" y="16875"/>
                  </a:cubicBezTo>
                  <a:cubicBezTo>
                    <a:pt x="20892" y="14400"/>
                    <a:pt x="21419" y="11250"/>
                    <a:pt x="20892" y="8550"/>
                  </a:cubicBezTo>
                  <a:cubicBezTo>
                    <a:pt x="20365" y="5850"/>
                    <a:pt x="18785" y="3600"/>
                    <a:pt x="16678" y="2700"/>
                  </a:cubicBezTo>
                  <a:cubicBezTo>
                    <a:pt x="14570" y="1800"/>
                    <a:pt x="11936" y="2250"/>
                    <a:pt x="9302" y="2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213600" y="278247"/>
              <a:ext cx="152400" cy="11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529"/>
                  </a:moveTo>
                  <a:cubicBezTo>
                    <a:pt x="600" y="9027"/>
                    <a:pt x="1200" y="14526"/>
                    <a:pt x="1800" y="14722"/>
                  </a:cubicBezTo>
                  <a:cubicBezTo>
                    <a:pt x="2400" y="14918"/>
                    <a:pt x="3000" y="9813"/>
                    <a:pt x="3750" y="6475"/>
                  </a:cubicBezTo>
                  <a:cubicBezTo>
                    <a:pt x="4500" y="3137"/>
                    <a:pt x="5400" y="1566"/>
                    <a:pt x="6000" y="1762"/>
                  </a:cubicBezTo>
                  <a:cubicBezTo>
                    <a:pt x="6600" y="1958"/>
                    <a:pt x="6900" y="3922"/>
                    <a:pt x="7050" y="5886"/>
                  </a:cubicBezTo>
                  <a:cubicBezTo>
                    <a:pt x="7200" y="7849"/>
                    <a:pt x="7200" y="9813"/>
                    <a:pt x="7200" y="11777"/>
                  </a:cubicBezTo>
                  <a:cubicBezTo>
                    <a:pt x="7200" y="13740"/>
                    <a:pt x="7200" y="15704"/>
                    <a:pt x="7500" y="15507"/>
                  </a:cubicBezTo>
                  <a:cubicBezTo>
                    <a:pt x="7800" y="15311"/>
                    <a:pt x="8400" y="12955"/>
                    <a:pt x="9450" y="10206"/>
                  </a:cubicBezTo>
                  <a:cubicBezTo>
                    <a:pt x="10500" y="7457"/>
                    <a:pt x="12000" y="4315"/>
                    <a:pt x="13500" y="2351"/>
                  </a:cubicBezTo>
                  <a:cubicBezTo>
                    <a:pt x="15000" y="387"/>
                    <a:pt x="16500" y="-398"/>
                    <a:pt x="17550" y="191"/>
                  </a:cubicBezTo>
                  <a:cubicBezTo>
                    <a:pt x="18600" y="780"/>
                    <a:pt x="19200" y="2744"/>
                    <a:pt x="19800" y="6475"/>
                  </a:cubicBezTo>
                  <a:cubicBezTo>
                    <a:pt x="20400" y="10206"/>
                    <a:pt x="21000" y="15704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391399" y="241832"/>
              <a:ext cx="158751" cy="11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17575"/>
                  </a:moveTo>
                  <a:cubicBezTo>
                    <a:pt x="3744" y="15340"/>
                    <a:pt x="7488" y="13106"/>
                    <a:pt x="9792" y="11244"/>
                  </a:cubicBezTo>
                  <a:cubicBezTo>
                    <a:pt x="12096" y="9382"/>
                    <a:pt x="12960" y="7892"/>
                    <a:pt x="13536" y="6030"/>
                  </a:cubicBezTo>
                  <a:cubicBezTo>
                    <a:pt x="14112" y="4168"/>
                    <a:pt x="14400" y="1933"/>
                    <a:pt x="13824" y="816"/>
                  </a:cubicBezTo>
                  <a:cubicBezTo>
                    <a:pt x="13248" y="-301"/>
                    <a:pt x="11808" y="-301"/>
                    <a:pt x="10080" y="1002"/>
                  </a:cubicBezTo>
                  <a:cubicBezTo>
                    <a:pt x="8352" y="2306"/>
                    <a:pt x="6336" y="4913"/>
                    <a:pt x="5184" y="7706"/>
                  </a:cubicBezTo>
                  <a:cubicBezTo>
                    <a:pt x="4032" y="10499"/>
                    <a:pt x="3744" y="13478"/>
                    <a:pt x="5760" y="15899"/>
                  </a:cubicBezTo>
                  <a:cubicBezTo>
                    <a:pt x="7776" y="18320"/>
                    <a:pt x="12096" y="20182"/>
                    <a:pt x="15120" y="20740"/>
                  </a:cubicBezTo>
                  <a:cubicBezTo>
                    <a:pt x="18144" y="21299"/>
                    <a:pt x="19872" y="20554"/>
                    <a:pt x="21600" y="19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779476" y="279399"/>
              <a:ext cx="82815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333" fill="norm" stroke="1" extrusionOk="0">
                  <a:moveTo>
                    <a:pt x="15624" y="5493"/>
                  </a:moveTo>
                  <a:cubicBezTo>
                    <a:pt x="14043" y="3573"/>
                    <a:pt x="12463" y="1653"/>
                    <a:pt x="10356" y="693"/>
                  </a:cubicBezTo>
                  <a:cubicBezTo>
                    <a:pt x="8248" y="-267"/>
                    <a:pt x="5614" y="-267"/>
                    <a:pt x="3770" y="933"/>
                  </a:cubicBezTo>
                  <a:cubicBezTo>
                    <a:pt x="1926" y="2133"/>
                    <a:pt x="873" y="4533"/>
                    <a:pt x="346" y="7653"/>
                  </a:cubicBezTo>
                  <a:cubicBezTo>
                    <a:pt x="-181" y="10773"/>
                    <a:pt x="-181" y="14613"/>
                    <a:pt x="873" y="17253"/>
                  </a:cubicBezTo>
                  <a:cubicBezTo>
                    <a:pt x="1926" y="19893"/>
                    <a:pt x="4034" y="21333"/>
                    <a:pt x="7458" y="21333"/>
                  </a:cubicBezTo>
                  <a:cubicBezTo>
                    <a:pt x="10882" y="21333"/>
                    <a:pt x="15624" y="19893"/>
                    <a:pt x="18258" y="17493"/>
                  </a:cubicBezTo>
                  <a:cubicBezTo>
                    <a:pt x="20892" y="15093"/>
                    <a:pt x="21419" y="11733"/>
                    <a:pt x="19312" y="8853"/>
                  </a:cubicBezTo>
                  <a:cubicBezTo>
                    <a:pt x="17204" y="5973"/>
                    <a:pt x="12463" y="3573"/>
                    <a:pt x="7721" y="1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899400" y="252820"/>
              <a:ext cx="107950" cy="10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5082"/>
                  </a:moveTo>
                  <a:cubicBezTo>
                    <a:pt x="2118" y="5082"/>
                    <a:pt x="4235" y="5082"/>
                    <a:pt x="5929" y="5929"/>
                  </a:cubicBezTo>
                  <a:cubicBezTo>
                    <a:pt x="7624" y="6776"/>
                    <a:pt x="8894" y="8471"/>
                    <a:pt x="9953" y="10800"/>
                  </a:cubicBezTo>
                  <a:cubicBezTo>
                    <a:pt x="11012" y="13129"/>
                    <a:pt x="11859" y="16094"/>
                    <a:pt x="11435" y="18212"/>
                  </a:cubicBezTo>
                  <a:cubicBezTo>
                    <a:pt x="11012" y="20329"/>
                    <a:pt x="9318" y="21600"/>
                    <a:pt x="8259" y="20541"/>
                  </a:cubicBezTo>
                  <a:cubicBezTo>
                    <a:pt x="7200" y="19482"/>
                    <a:pt x="6776" y="16094"/>
                    <a:pt x="7835" y="12282"/>
                  </a:cubicBezTo>
                  <a:cubicBezTo>
                    <a:pt x="8894" y="8471"/>
                    <a:pt x="11435" y="4235"/>
                    <a:pt x="13976" y="2118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275604" y="24220"/>
              <a:ext cx="328647" cy="32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0" fill="norm" stroke="1" extrusionOk="0">
                  <a:moveTo>
                    <a:pt x="4467" y="18395"/>
                  </a:moveTo>
                  <a:cubicBezTo>
                    <a:pt x="4883" y="17837"/>
                    <a:pt x="5298" y="17280"/>
                    <a:pt x="5506" y="16653"/>
                  </a:cubicBezTo>
                  <a:cubicBezTo>
                    <a:pt x="5713" y="16026"/>
                    <a:pt x="5713" y="15329"/>
                    <a:pt x="5229" y="14911"/>
                  </a:cubicBezTo>
                  <a:cubicBezTo>
                    <a:pt x="4744" y="14493"/>
                    <a:pt x="3775" y="14354"/>
                    <a:pt x="2806" y="15190"/>
                  </a:cubicBezTo>
                  <a:cubicBezTo>
                    <a:pt x="1836" y="16026"/>
                    <a:pt x="867" y="17837"/>
                    <a:pt x="383" y="19092"/>
                  </a:cubicBezTo>
                  <a:cubicBezTo>
                    <a:pt x="-102" y="20346"/>
                    <a:pt x="-102" y="21043"/>
                    <a:pt x="244" y="21321"/>
                  </a:cubicBezTo>
                  <a:cubicBezTo>
                    <a:pt x="590" y="21600"/>
                    <a:pt x="1283" y="21461"/>
                    <a:pt x="1836" y="21112"/>
                  </a:cubicBezTo>
                  <a:cubicBezTo>
                    <a:pt x="2390" y="20764"/>
                    <a:pt x="2806" y="20206"/>
                    <a:pt x="3360" y="19510"/>
                  </a:cubicBezTo>
                  <a:cubicBezTo>
                    <a:pt x="3913" y="18813"/>
                    <a:pt x="4606" y="17977"/>
                    <a:pt x="4952" y="18046"/>
                  </a:cubicBezTo>
                  <a:cubicBezTo>
                    <a:pt x="5298" y="18116"/>
                    <a:pt x="5298" y="19092"/>
                    <a:pt x="5713" y="19719"/>
                  </a:cubicBezTo>
                  <a:cubicBezTo>
                    <a:pt x="6129" y="20346"/>
                    <a:pt x="6960" y="20625"/>
                    <a:pt x="7860" y="20206"/>
                  </a:cubicBezTo>
                  <a:cubicBezTo>
                    <a:pt x="8760" y="19788"/>
                    <a:pt x="9729" y="18674"/>
                    <a:pt x="10629" y="16305"/>
                  </a:cubicBezTo>
                  <a:cubicBezTo>
                    <a:pt x="11529" y="13935"/>
                    <a:pt x="12360" y="10312"/>
                    <a:pt x="12775" y="8083"/>
                  </a:cubicBezTo>
                  <a:cubicBezTo>
                    <a:pt x="13190" y="5853"/>
                    <a:pt x="13190" y="5017"/>
                    <a:pt x="12983" y="4877"/>
                  </a:cubicBezTo>
                  <a:cubicBezTo>
                    <a:pt x="12775" y="4738"/>
                    <a:pt x="12360" y="5295"/>
                    <a:pt x="11806" y="7246"/>
                  </a:cubicBezTo>
                  <a:cubicBezTo>
                    <a:pt x="11252" y="9197"/>
                    <a:pt x="10560" y="12542"/>
                    <a:pt x="10283" y="14772"/>
                  </a:cubicBezTo>
                  <a:cubicBezTo>
                    <a:pt x="10006" y="17001"/>
                    <a:pt x="10144" y="18116"/>
                    <a:pt x="10490" y="19022"/>
                  </a:cubicBezTo>
                  <a:cubicBezTo>
                    <a:pt x="10836" y="19928"/>
                    <a:pt x="11390" y="20625"/>
                    <a:pt x="12013" y="20973"/>
                  </a:cubicBezTo>
                  <a:cubicBezTo>
                    <a:pt x="12636" y="21321"/>
                    <a:pt x="13329" y="21321"/>
                    <a:pt x="14367" y="20067"/>
                  </a:cubicBezTo>
                  <a:cubicBezTo>
                    <a:pt x="15406" y="18813"/>
                    <a:pt x="16790" y="16305"/>
                    <a:pt x="17967" y="13030"/>
                  </a:cubicBezTo>
                  <a:cubicBezTo>
                    <a:pt x="19144" y="9755"/>
                    <a:pt x="20113" y="5714"/>
                    <a:pt x="20667" y="3275"/>
                  </a:cubicBezTo>
                  <a:cubicBezTo>
                    <a:pt x="21221" y="836"/>
                    <a:pt x="21360" y="0"/>
                    <a:pt x="21290" y="0"/>
                  </a:cubicBezTo>
                  <a:cubicBezTo>
                    <a:pt x="21221" y="0"/>
                    <a:pt x="20944" y="836"/>
                    <a:pt x="20390" y="3414"/>
                  </a:cubicBezTo>
                  <a:cubicBezTo>
                    <a:pt x="19836" y="5992"/>
                    <a:pt x="19006" y="10312"/>
                    <a:pt x="19144" y="13448"/>
                  </a:cubicBezTo>
                  <a:cubicBezTo>
                    <a:pt x="19283" y="16583"/>
                    <a:pt x="20390" y="18534"/>
                    <a:pt x="21498" y="20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847138" y="3053"/>
              <a:ext cx="277813" cy="59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66" fill="norm" stroke="1" extrusionOk="0">
                  <a:moveTo>
                    <a:pt x="6750" y="8548"/>
                  </a:moveTo>
                  <a:cubicBezTo>
                    <a:pt x="6586" y="8167"/>
                    <a:pt x="6422" y="7785"/>
                    <a:pt x="6095" y="7442"/>
                  </a:cubicBezTo>
                  <a:cubicBezTo>
                    <a:pt x="5768" y="7098"/>
                    <a:pt x="5277" y="6793"/>
                    <a:pt x="4213" y="6984"/>
                  </a:cubicBezTo>
                  <a:cubicBezTo>
                    <a:pt x="3150" y="7175"/>
                    <a:pt x="1513" y="7861"/>
                    <a:pt x="695" y="8587"/>
                  </a:cubicBezTo>
                  <a:cubicBezTo>
                    <a:pt x="-123" y="9312"/>
                    <a:pt x="-123" y="10075"/>
                    <a:pt x="204" y="10571"/>
                  </a:cubicBezTo>
                  <a:cubicBezTo>
                    <a:pt x="532" y="11067"/>
                    <a:pt x="1186" y="11296"/>
                    <a:pt x="2250" y="11220"/>
                  </a:cubicBezTo>
                  <a:cubicBezTo>
                    <a:pt x="3313" y="11143"/>
                    <a:pt x="4786" y="10762"/>
                    <a:pt x="5359" y="9693"/>
                  </a:cubicBezTo>
                  <a:cubicBezTo>
                    <a:pt x="5932" y="8625"/>
                    <a:pt x="5604" y="6869"/>
                    <a:pt x="5359" y="5763"/>
                  </a:cubicBezTo>
                  <a:cubicBezTo>
                    <a:pt x="5113" y="4656"/>
                    <a:pt x="4950" y="4198"/>
                    <a:pt x="5604" y="3664"/>
                  </a:cubicBezTo>
                  <a:cubicBezTo>
                    <a:pt x="6259" y="3129"/>
                    <a:pt x="7732" y="2519"/>
                    <a:pt x="8959" y="2023"/>
                  </a:cubicBezTo>
                  <a:cubicBezTo>
                    <a:pt x="10186" y="1527"/>
                    <a:pt x="11168" y="1145"/>
                    <a:pt x="11904" y="763"/>
                  </a:cubicBezTo>
                  <a:cubicBezTo>
                    <a:pt x="12641" y="382"/>
                    <a:pt x="13132" y="0"/>
                    <a:pt x="13377" y="0"/>
                  </a:cubicBezTo>
                  <a:cubicBezTo>
                    <a:pt x="13622" y="0"/>
                    <a:pt x="13622" y="382"/>
                    <a:pt x="12641" y="1908"/>
                  </a:cubicBezTo>
                  <a:cubicBezTo>
                    <a:pt x="11659" y="3435"/>
                    <a:pt x="9695" y="6106"/>
                    <a:pt x="7895" y="8739"/>
                  </a:cubicBezTo>
                  <a:cubicBezTo>
                    <a:pt x="6095" y="11372"/>
                    <a:pt x="4459" y="13967"/>
                    <a:pt x="3641" y="15990"/>
                  </a:cubicBezTo>
                  <a:cubicBezTo>
                    <a:pt x="2822" y="18013"/>
                    <a:pt x="2822" y="19463"/>
                    <a:pt x="3150" y="20341"/>
                  </a:cubicBezTo>
                  <a:cubicBezTo>
                    <a:pt x="3477" y="21218"/>
                    <a:pt x="4132" y="21524"/>
                    <a:pt x="4868" y="21562"/>
                  </a:cubicBezTo>
                  <a:cubicBezTo>
                    <a:pt x="5604" y="21600"/>
                    <a:pt x="6422" y="21371"/>
                    <a:pt x="7650" y="20493"/>
                  </a:cubicBezTo>
                  <a:cubicBezTo>
                    <a:pt x="8877" y="19616"/>
                    <a:pt x="10513" y="18089"/>
                    <a:pt x="11495" y="16715"/>
                  </a:cubicBezTo>
                  <a:cubicBezTo>
                    <a:pt x="12477" y="15341"/>
                    <a:pt x="12804" y="14120"/>
                    <a:pt x="12804" y="13281"/>
                  </a:cubicBezTo>
                  <a:cubicBezTo>
                    <a:pt x="12804" y="12441"/>
                    <a:pt x="12477" y="11983"/>
                    <a:pt x="11986" y="11945"/>
                  </a:cubicBezTo>
                  <a:cubicBezTo>
                    <a:pt x="11495" y="11907"/>
                    <a:pt x="10841" y="12288"/>
                    <a:pt x="11004" y="12517"/>
                  </a:cubicBezTo>
                  <a:cubicBezTo>
                    <a:pt x="11168" y="12746"/>
                    <a:pt x="12150" y="12823"/>
                    <a:pt x="14032" y="12555"/>
                  </a:cubicBezTo>
                  <a:cubicBezTo>
                    <a:pt x="15913" y="12288"/>
                    <a:pt x="18695" y="11678"/>
                    <a:pt x="21477" y="11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9458235" y="-1"/>
              <a:ext cx="504916" cy="29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77" fill="norm" stroke="1" extrusionOk="0">
                  <a:moveTo>
                    <a:pt x="4207" y="1275"/>
                  </a:moveTo>
                  <a:cubicBezTo>
                    <a:pt x="3755" y="1578"/>
                    <a:pt x="3303" y="1880"/>
                    <a:pt x="2987" y="3390"/>
                  </a:cubicBezTo>
                  <a:cubicBezTo>
                    <a:pt x="2670" y="4901"/>
                    <a:pt x="2490" y="7619"/>
                    <a:pt x="2444" y="10414"/>
                  </a:cubicBezTo>
                  <a:cubicBezTo>
                    <a:pt x="2399" y="13208"/>
                    <a:pt x="2490" y="16078"/>
                    <a:pt x="2580" y="17966"/>
                  </a:cubicBezTo>
                  <a:cubicBezTo>
                    <a:pt x="2670" y="19854"/>
                    <a:pt x="2761" y="20761"/>
                    <a:pt x="2670" y="20761"/>
                  </a:cubicBezTo>
                  <a:cubicBezTo>
                    <a:pt x="2580" y="20761"/>
                    <a:pt x="2309" y="19854"/>
                    <a:pt x="1947" y="18571"/>
                  </a:cubicBezTo>
                  <a:cubicBezTo>
                    <a:pt x="1586" y="17287"/>
                    <a:pt x="1134" y="15625"/>
                    <a:pt x="727" y="14341"/>
                  </a:cubicBezTo>
                  <a:cubicBezTo>
                    <a:pt x="321" y="13057"/>
                    <a:pt x="-41" y="12151"/>
                    <a:pt x="4" y="11698"/>
                  </a:cubicBezTo>
                  <a:cubicBezTo>
                    <a:pt x="49" y="11245"/>
                    <a:pt x="501" y="11245"/>
                    <a:pt x="1134" y="10867"/>
                  </a:cubicBezTo>
                  <a:cubicBezTo>
                    <a:pt x="1767" y="10489"/>
                    <a:pt x="2580" y="9734"/>
                    <a:pt x="3529" y="8148"/>
                  </a:cubicBezTo>
                  <a:cubicBezTo>
                    <a:pt x="4478" y="6562"/>
                    <a:pt x="5562" y="4145"/>
                    <a:pt x="6240" y="2635"/>
                  </a:cubicBezTo>
                  <a:cubicBezTo>
                    <a:pt x="6918" y="1124"/>
                    <a:pt x="7189" y="520"/>
                    <a:pt x="7551" y="218"/>
                  </a:cubicBezTo>
                  <a:cubicBezTo>
                    <a:pt x="7912" y="-84"/>
                    <a:pt x="8364" y="-84"/>
                    <a:pt x="8635" y="294"/>
                  </a:cubicBezTo>
                  <a:cubicBezTo>
                    <a:pt x="8906" y="671"/>
                    <a:pt x="8997" y="1426"/>
                    <a:pt x="8861" y="3994"/>
                  </a:cubicBezTo>
                  <a:cubicBezTo>
                    <a:pt x="8726" y="6562"/>
                    <a:pt x="8364" y="10943"/>
                    <a:pt x="8048" y="13737"/>
                  </a:cubicBezTo>
                  <a:cubicBezTo>
                    <a:pt x="7731" y="16531"/>
                    <a:pt x="7460" y="17740"/>
                    <a:pt x="7144" y="18722"/>
                  </a:cubicBezTo>
                  <a:cubicBezTo>
                    <a:pt x="6828" y="19703"/>
                    <a:pt x="6466" y="20459"/>
                    <a:pt x="6285" y="20383"/>
                  </a:cubicBezTo>
                  <a:cubicBezTo>
                    <a:pt x="6105" y="20308"/>
                    <a:pt x="6105" y="19401"/>
                    <a:pt x="6331" y="18042"/>
                  </a:cubicBezTo>
                  <a:cubicBezTo>
                    <a:pt x="6556" y="16682"/>
                    <a:pt x="7008" y="14870"/>
                    <a:pt x="7460" y="13813"/>
                  </a:cubicBezTo>
                  <a:cubicBezTo>
                    <a:pt x="7912" y="12755"/>
                    <a:pt x="8364" y="12453"/>
                    <a:pt x="8635" y="12680"/>
                  </a:cubicBezTo>
                  <a:cubicBezTo>
                    <a:pt x="8906" y="12906"/>
                    <a:pt x="8997" y="13661"/>
                    <a:pt x="9132" y="14945"/>
                  </a:cubicBezTo>
                  <a:cubicBezTo>
                    <a:pt x="9268" y="16229"/>
                    <a:pt x="9449" y="18042"/>
                    <a:pt x="9674" y="19250"/>
                  </a:cubicBezTo>
                  <a:cubicBezTo>
                    <a:pt x="9900" y="20459"/>
                    <a:pt x="10172" y="21063"/>
                    <a:pt x="10533" y="21289"/>
                  </a:cubicBezTo>
                  <a:cubicBezTo>
                    <a:pt x="10895" y="21516"/>
                    <a:pt x="11346" y="21365"/>
                    <a:pt x="11934" y="20081"/>
                  </a:cubicBezTo>
                  <a:cubicBezTo>
                    <a:pt x="12521" y="18797"/>
                    <a:pt x="13244" y="16380"/>
                    <a:pt x="13696" y="14794"/>
                  </a:cubicBezTo>
                  <a:cubicBezTo>
                    <a:pt x="14148" y="13208"/>
                    <a:pt x="14329" y="12453"/>
                    <a:pt x="14193" y="12302"/>
                  </a:cubicBezTo>
                  <a:cubicBezTo>
                    <a:pt x="14058" y="12151"/>
                    <a:pt x="13606" y="12604"/>
                    <a:pt x="13335" y="13284"/>
                  </a:cubicBezTo>
                  <a:cubicBezTo>
                    <a:pt x="13064" y="13964"/>
                    <a:pt x="12973" y="14870"/>
                    <a:pt x="12928" y="15776"/>
                  </a:cubicBezTo>
                  <a:cubicBezTo>
                    <a:pt x="12883" y="16682"/>
                    <a:pt x="12883" y="17589"/>
                    <a:pt x="12973" y="18419"/>
                  </a:cubicBezTo>
                  <a:cubicBezTo>
                    <a:pt x="13064" y="19250"/>
                    <a:pt x="13244" y="20006"/>
                    <a:pt x="14013" y="20459"/>
                  </a:cubicBezTo>
                  <a:cubicBezTo>
                    <a:pt x="14781" y="20912"/>
                    <a:pt x="16136" y="21063"/>
                    <a:pt x="17492" y="20761"/>
                  </a:cubicBezTo>
                  <a:cubicBezTo>
                    <a:pt x="18848" y="20459"/>
                    <a:pt x="20203" y="19703"/>
                    <a:pt x="21559" y="189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0185905" y="82924"/>
              <a:ext cx="137079" cy="46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28" fill="norm" stroke="1" extrusionOk="0">
                  <a:moveTo>
                    <a:pt x="918" y="8175"/>
                  </a:moveTo>
                  <a:cubicBezTo>
                    <a:pt x="1583" y="11710"/>
                    <a:pt x="2247" y="15244"/>
                    <a:pt x="2247" y="17306"/>
                  </a:cubicBezTo>
                  <a:cubicBezTo>
                    <a:pt x="2247" y="19368"/>
                    <a:pt x="1583" y="19957"/>
                    <a:pt x="1084" y="20497"/>
                  </a:cubicBezTo>
                  <a:cubicBezTo>
                    <a:pt x="586" y="21037"/>
                    <a:pt x="253" y="21528"/>
                    <a:pt x="87" y="21528"/>
                  </a:cubicBezTo>
                  <a:cubicBezTo>
                    <a:pt x="-79" y="21528"/>
                    <a:pt x="-79" y="21037"/>
                    <a:pt x="752" y="19024"/>
                  </a:cubicBezTo>
                  <a:cubicBezTo>
                    <a:pt x="1583" y="17012"/>
                    <a:pt x="3244" y="13477"/>
                    <a:pt x="5072" y="10286"/>
                  </a:cubicBezTo>
                  <a:cubicBezTo>
                    <a:pt x="6899" y="7095"/>
                    <a:pt x="8893" y="4248"/>
                    <a:pt x="10389" y="2579"/>
                  </a:cubicBezTo>
                  <a:cubicBezTo>
                    <a:pt x="11884" y="910"/>
                    <a:pt x="12881" y="419"/>
                    <a:pt x="14210" y="173"/>
                  </a:cubicBezTo>
                  <a:cubicBezTo>
                    <a:pt x="15539" y="-72"/>
                    <a:pt x="17201" y="-72"/>
                    <a:pt x="18696" y="272"/>
                  </a:cubicBezTo>
                  <a:cubicBezTo>
                    <a:pt x="20192" y="615"/>
                    <a:pt x="21521" y="1303"/>
                    <a:pt x="21521" y="2481"/>
                  </a:cubicBezTo>
                  <a:cubicBezTo>
                    <a:pt x="21521" y="3659"/>
                    <a:pt x="20192" y="5328"/>
                    <a:pt x="17699" y="6408"/>
                  </a:cubicBezTo>
                  <a:cubicBezTo>
                    <a:pt x="15207" y="7488"/>
                    <a:pt x="11552" y="7979"/>
                    <a:pt x="7896" y="8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0357498" y="113872"/>
              <a:ext cx="139052" cy="13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604" fill="norm" stroke="1" extrusionOk="0">
                  <a:moveTo>
                    <a:pt x="17573" y="6558"/>
                  </a:moveTo>
                  <a:cubicBezTo>
                    <a:pt x="16918" y="4970"/>
                    <a:pt x="16264" y="3381"/>
                    <a:pt x="15445" y="1952"/>
                  </a:cubicBezTo>
                  <a:cubicBezTo>
                    <a:pt x="14627" y="523"/>
                    <a:pt x="13645" y="-748"/>
                    <a:pt x="11027" y="523"/>
                  </a:cubicBezTo>
                  <a:cubicBezTo>
                    <a:pt x="8409" y="1793"/>
                    <a:pt x="4155" y="5605"/>
                    <a:pt x="2027" y="8623"/>
                  </a:cubicBezTo>
                  <a:cubicBezTo>
                    <a:pt x="-100" y="11640"/>
                    <a:pt x="-100" y="13864"/>
                    <a:pt x="64" y="15770"/>
                  </a:cubicBezTo>
                  <a:cubicBezTo>
                    <a:pt x="227" y="17676"/>
                    <a:pt x="555" y="19264"/>
                    <a:pt x="1536" y="20058"/>
                  </a:cubicBezTo>
                  <a:cubicBezTo>
                    <a:pt x="2518" y="20852"/>
                    <a:pt x="4155" y="20852"/>
                    <a:pt x="6282" y="19581"/>
                  </a:cubicBezTo>
                  <a:cubicBezTo>
                    <a:pt x="8409" y="18311"/>
                    <a:pt x="11027" y="15770"/>
                    <a:pt x="12664" y="13228"/>
                  </a:cubicBezTo>
                  <a:cubicBezTo>
                    <a:pt x="14300" y="10687"/>
                    <a:pt x="14955" y="8146"/>
                    <a:pt x="15282" y="7670"/>
                  </a:cubicBezTo>
                  <a:cubicBezTo>
                    <a:pt x="15609" y="7193"/>
                    <a:pt x="15609" y="8781"/>
                    <a:pt x="16591" y="11164"/>
                  </a:cubicBezTo>
                  <a:cubicBezTo>
                    <a:pt x="17573" y="13546"/>
                    <a:pt x="19536" y="16723"/>
                    <a:pt x="21500" y="19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0521950" y="106770"/>
              <a:ext cx="120650" cy="15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800"/>
                  </a:moveTo>
                  <a:cubicBezTo>
                    <a:pt x="3411" y="3600"/>
                    <a:pt x="6821" y="5400"/>
                    <a:pt x="9284" y="8100"/>
                  </a:cubicBezTo>
                  <a:cubicBezTo>
                    <a:pt x="11747" y="10800"/>
                    <a:pt x="13263" y="14400"/>
                    <a:pt x="13642" y="16950"/>
                  </a:cubicBezTo>
                  <a:cubicBezTo>
                    <a:pt x="14021" y="19500"/>
                    <a:pt x="13263" y="21000"/>
                    <a:pt x="12126" y="21300"/>
                  </a:cubicBezTo>
                  <a:cubicBezTo>
                    <a:pt x="10989" y="21600"/>
                    <a:pt x="9474" y="20700"/>
                    <a:pt x="8526" y="18450"/>
                  </a:cubicBezTo>
                  <a:cubicBezTo>
                    <a:pt x="7579" y="16200"/>
                    <a:pt x="7200" y="12600"/>
                    <a:pt x="9474" y="9300"/>
                  </a:cubicBezTo>
                  <a:cubicBezTo>
                    <a:pt x="11747" y="6000"/>
                    <a:pt x="16674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0620115" y="99847"/>
              <a:ext cx="117736" cy="14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11" fill="norm" stroke="1" extrusionOk="0">
                  <a:moveTo>
                    <a:pt x="19140" y="6293"/>
                  </a:moveTo>
                  <a:cubicBezTo>
                    <a:pt x="19140" y="4814"/>
                    <a:pt x="19140" y="3335"/>
                    <a:pt x="18368" y="2003"/>
                  </a:cubicBezTo>
                  <a:cubicBezTo>
                    <a:pt x="17597" y="672"/>
                    <a:pt x="16054" y="-512"/>
                    <a:pt x="13161" y="228"/>
                  </a:cubicBezTo>
                  <a:cubicBezTo>
                    <a:pt x="10268" y="967"/>
                    <a:pt x="6025" y="3630"/>
                    <a:pt x="3518" y="6737"/>
                  </a:cubicBezTo>
                  <a:cubicBezTo>
                    <a:pt x="1011" y="9844"/>
                    <a:pt x="240" y="13395"/>
                    <a:pt x="47" y="15910"/>
                  </a:cubicBezTo>
                  <a:cubicBezTo>
                    <a:pt x="-146" y="18425"/>
                    <a:pt x="240" y="19904"/>
                    <a:pt x="1397" y="20496"/>
                  </a:cubicBezTo>
                  <a:cubicBezTo>
                    <a:pt x="2554" y="21088"/>
                    <a:pt x="4483" y="20792"/>
                    <a:pt x="6025" y="20052"/>
                  </a:cubicBezTo>
                  <a:cubicBezTo>
                    <a:pt x="7568" y="19313"/>
                    <a:pt x="8725" y="18129"/>
                    <a:pt x="10461" y="15614"/>
                  </a:cubicBezTo>
                  <a:cubicBezTo>
                    <a:pt x="12197" y="13099"/>
                    <a:pt x="14511" y="9252"/>
                    <a:pt x="15668" y="8069"/>
                  </a:cubicBezTo>
                  <a:cubicBezTo>
                    <a:pt x="16825" y="6885"/>
                    <a:pt x="16825" y="8365"/>
                    <a:pt x="17597" y="10436"/>
                  </a:cubicBezTo>
                  <a:cubicBezTo>
                    <a:pt x="18368" y="12507"/>
                    <a:pt x="19911" y="15170"/>
                    <a:pt x="21454" y="178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0801350" y="112605"/>
              <a:ext cx="177800" cy="13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4132"/>
                  </a:moveTo>
                  <a:cubicBezTo>
                    <a:pt x="514" y="7508"/>
                    <a:pt x="1029" y="10883"/>
                    <a:pt x="1157" y="14089"/>
                  </a:cubicBezTo>
                  <a:cubicBezTo>
                    <a:pt x="1286" y="17295"/>
                    <a:pt x="1029" y="20332"/>
                    <a:pt x="900" y="20839"/>
                  </a:cubicBezTo>
                  <a:cubicBezTo>
                    <a:pt x="771" y="21345"/>
                    <a:pt x="771" y="19320"/>
                    <a:pt x="1286" y="16451"/>
                  </a:cubicBezTo>
                  <a:cubicBezTo>
                    <a:pt x="1800" y="13583"/>
                    <a:pt x="2829" y="9870"/>
                    <a:pt x="3729" y="7339"/>
                  </a:cubicBezTo>
                  <a:cubicBezTo>
                    <a:pt x="4629" y="4808"/>
                    <a:pt x="5400" y="3458"/>
                    <a:pt x="6043" y="3795"/>
                  </a:cubicBezTo>
                  <a:cubicBezTo>
                    <a:pt x="6686" y="4132"/>
                    <a:pt x="7200" y="6157"/>
                    <a:pt x="7457" y="8689"/>
                  </a:cubicBezTo>
                  <a:cubicBezTo>
                    <a:pt x="7714" y="11220"/>
                    <a:pt x="7714" y="14257"/>
                    <a:pt x="7714" y="14933"/>
                  </a:cubicBezTo>
                  <a:cubicBezTo>
                    <a:pt x="7714" y="15608"/>
                    <a:pt x="7714" y="13920"/>
                    <a:pt x="8743" y="11220"/>
                  </a:cubicBezTo>
                  <a:cubicBezTo>
                    <a:pt x="9771" y="8520"/>
                    <a:pt x="11829" y="4808"/>
                    <a:pt x="13500" y="2614"/>
                  </a:cubicBezTo>
                  <a:cubicBezTo>
                    <a:pt x="15171" y="420"/>
                    <a:pt x="16457" y="-255"/>
                    <a:pt x="17486" y="83"/>
                  </a:cubicBezTo>
                  <a:cubicBezTo>
                    <a:pt x="18514" y="420"/>
                    <a:pt x="19286" y="1770"/>
                    <a:pt x="19929" y="4976"/>
                  </a:cubicBezTo>
                  <a:cubicBezTo>
                    <a:pt x="20571" y="8182"/>
                    <a:pt x="21086" y="13245"/>
                    <a:pt x="21600" y="183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0979150" y="92129"/>
              <a:ext cx="113803" cy="21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375" fill="norm" stroke="1" extrusionOk="0">
                  <a:moveTo>
                    <a:pt x="18189" y="3306"/>
                  </a:moveTo>
                  <a:cubicBezTo>
                    <a:pt x="17811" y="2267"/>
                    <a:pt x="17432" y="1229"/>
                    <a:pt x="16295" y="606"/>
                  </a:cubicBezTo>
                  <a:cubicBezTo>
                    <a:pt x="15158" y="-17"/>
                    <a:pt x="13263" y="-225"/>
                    <a:pt x="11937" y="294"/>
                  </a:cubicBezTo>
                  <a:cubicBezTo>
                    <a:pt x="10611" y="813"/>
                    <a:pt x="9853" y="2060"/>
                    <a:pt x="9474" y="3202"/>
                  </a:cubicBezTo>
                  <a:cubicBezTo>
                    <a:pt x="9095" y="4344"/>
                    <a:pt x="9095" y="5383"/>
                    <a:pt x="10800" y="6629"/>
                  </a:cubicBezTo>
                  <a:cubicBezTo>
                    <a:pt x="12505" y="7875"/>
                    <a:pt x="15916" y="9329"/>
                    <a:pt x="18189" y="10575"/>
                  </a:cubicBezTo>
                  <a:cubicBezTo>
                    <a:pt x="20463" y="11821"/>
                    <a:pt x="21600" y="12860"/>
                    <a:pt x="18379" y="14625"/>
                  </a:cubicBezTo>
                  <a:cubicBezTo>
                    <a:pt x="15158" y="16390"/>
                    <a:pt x="7579" y="18883"/>
                    <a:pt x="0" y="21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9507322" y="685799"/>
              <a:ext cx="449479" cy="15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07" fill="norm" stroke="1" extrusionOk="0">
                  <a:moveTo>
                    <a:pt x="4193" y="15599"/>
                  </a:moveTo>
                  <a:cubicBezTo>
                    <a:pt x="4193" y="12680"/>
                    <a:pt x="4193" y="9761"/>
                    <a:pt x="4092" y="7426"/>
                  </a:cubicBezTo>
                  <a:cubicBezTo>
                    <a:pt x="3990" y="5091"/>
                    <a:pt x="3788" y="3340"/>
                    <a:pt x="3433" y="2464"/>
                  </a:cubicBezTo>
                  <a:cubicBezTo>
                    <a:pt x="3078" y="1588"/>
                    <a:pt x="2571" y="1588"/>
                    <a:pt x="1962" y="3194"/>
                  </a:cubicBezTo>
                  <a:cubicBezTo>
                    <a:pt x="1354" y="4799"/>
                    <a:pt x="644" y="8010"/>
                    <a:pt x="289" y="10345"/>
                  </a:cubicBezTo>
                  <a:cubicBezTo>
                    <a:pt x="-66" y="12680"/>
                    <a:pt x="-66" y="14140"/>
                    <a:pt x="137" y="15307"/>
                  </a:cubicBezTo>
                  <a:cubicBezTo>
                    <a:pt x="340" y="16475"/>
                    <a:pt x="745" y="17351"/>
                    <a:pt x="1151" y="17205"/>
                  </a:cubicBezTo>
                  <a:cubicBezTo>
                    <a:pt x="1557" y="17059"/>
                    <a:pt x="1962" y="15891"/>
                    <a:pt x="2419" y="15307"/>
                  </a:cubicBezTo>
                  <a:cubicBezTo>
                    <a:pt x="2875" y="14723"/>
                    <a:pt x="3382" y="14723"/>
                    <a:pt x="3940" y="15307"/>
                  </a:cubicBezTo>
                  <a:cubicBezTo>
                    <a:pt x="4497" y="15891"/>
                    <a:pt x="5106" y="17059"/>
                    <a:pt x="5511" y="16913"/>
                  </a:cubicBezTo>
                  <a:cubicBezTo>
                    <a:pt x="5917" y="16767"/>
                    <a:pt x="6120" y="15307"/>
                    <a:pt x="6373" y="13994"/>
                  </a:cubicBezTo>
                  <a:cubicBezTo>
                    <a:pt x="6627" y="12680"/>
                    <a:pt x="6931" y="11513"/>
                    <a:pt x="7337" y="11367"/>
                  </a:cubicBezTo>
                  <a:cubicBezTo>
                    <a:pt x="7742" y="11221"/>
                    <a:pt x="8249" y="12096"/>
                    <a:pt x="8706" y="12972"/>
                  </a:cubicBezTo>
                  <a:cubicBezTo>
                    <a:pt x="9162" y="13848"/>
                    <a:pt x="9568" y="14723"/>
                    <a:pt x="9923" y="16329"/>
                  </a:cubicBezTo>
                  <a:cubicBezTo>
                    <a:pt x="10278" y="17934"/>
                    <a:pt x="10582" y="20269"/>
                    <a:pt x="10531" y="20853"/>
                  </a:cubicBezTo>
                  <a:cubicBezTo>
                    <a:pt x="10480" y="21437"/>
                    <a:pt x="10075" y="20269"/>
                    <a:pt x="9872" y="18810"/>
                  </a:cubicBezTo>
                  <a:cubicBezTo>
                    <a:pt x="9669" y="17351"/>
                    <a:pt x="9669" y="15599"/>
                    <a:pt x="10024" y="13702"/>
                  </a:cubicBezTo>
                  <a:cubicBezTo>
                    <a:pt x="10379" y="11805"/>
                    <a:pt x="11089" y="9761"/>
                    <a:pt x="11697" y="8594"/>
                  </a:cubicBezTo>
                  <a:cubicBezTo>
                    <a:pt x="12306" y="7426"/>
                    <a:pt x="12813" y="7134"/>
                    <a:pt x="13269" y="7426"/>
                  </a:cubicBezTo>
                  <a:cubicBezTo>
                    <a:pt x="13726" y="7718"/>
                    <a:pt x="14131" y="8594"/>
                    <a:pt x="14486" y="9615"/>
                  </a:cubicBezTo>
                  <a:cubicBezTo>
                    <a:pt x="14841" y="10637"/>
                    <a:pt x="15145" y="11805"/>
                    <a:pt x="15602" y="12096"/>
                  </a:cubicBezTo>
                  <a:cubicBezTo>
                    <a:pt x="16058" y="12388"/>
                    <a:pt x="16666" y="11805"/>
                    <a:pt x="17224" y="10345"/>
                  </a:cubicBezTo>
                  <a:cubicBezTo>
                    <a:pt x="17782" y="8886"/>
                    <a:pt x="18289" y="6551"/>
                    <a:pt x="18593" y="4653"/>
                  </a:cubicBezTo>
                  <a:cubicBezTo>
                    <a:pt x="18897" y="2756"/>
                    <a:pt x="18999" y="1296"/>
                    <a:pt x="18796" y="567"/>
                  </a:cubicBezTo>
                  <a:cubicBezTo>
                    <a:pt x="18593" y="-163"/>
                    <a:pt x="18086" y="-163"/>
                    <a:pt x="17630" y="421"/>
                  </a:cubicBezTo>
                  <a:cubicBezTo>
                    <a:pt x="17173" y="1005"/>
                    <a:pt x="16768" y="2172"/>
                    <a:pt x="16464" y="4361"/>
                  </a:cubicBezTo>
                  <a:cubicBezTo>
                    <a:pt x="16159" y="6551"/>
                    <a:pt x="15957" y="9761"/>
                    <a:pt x="16109" y="12534"/>
                  </a:cubicBezTo>
                  <a:cubicBezTo>
                    <a:pt x="16261" y="15307"/>
                    <a:pt x="16768" y="17642"/>
                    <a:pt x="17731" y="18518"/>
                  </a:cubicBezTo>
                  <a:cubicBezTo>
                    <a:pt x="18695" y="19394"/>
                    <a:pt x="20114" y="18810"/>
                    <a:pt x="21534" y="18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0376908" y="710020"/>
              <a:ext cx="170442" cy="1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4" fill="norm" stroke="1" extrusionOk="0">
                  <a:moveTo>
                    <a:pt x="3873" y="0"/>
                  </a:moveTo>
                  <a:cubicBezTo>
                    <a:pt x="2540" y="3295"/>
                    <a:pt x="1206" y="6590"/>
                    <a:pt x="540" y="9519"/>
                  </a:cubicBezTo>
                  <a:cubicBezTo>
                    <a:pt x="-127" y="12447"/>
                    <a:pt x="-127" y="15010"/>
                    <a:pt x="273" y="17024"/>
                  </a:cubicBezTo>
                  <a:cubicBezTo>
                    <a:pt x="673" y="19037"/>
                    <a:pt x="1473" y="20502"/>
                    <a:pt x="2540" y="21051"/>
                  </a:cubicBezTo>
                  <a:cubicBezTo>
                    <a:pt x="3606" y="21600"/>
                    <a:pt x="4940" y="21234"/>
                    <a:pt x="6273" y="18854"/>
                  </a:cubicBezTo>
                  <a:cubicBezTo>
                    <a:pt x="7606" y="16475"/>
                    <a:pt x="8940" y="12081"/>
                    <a:pt x="9740" y="8969"/>
                  </a:cubicBezTo>
                  <a:cubicBezTo>
                    <a:pt x="10540" y="5858"/>
                    <a:pt x="10806" y="4027"/>
                    <a:pt x="10806" y="4210"/>
                  </a:cubicBezTo>
                  <a:cubicBezTo>
                    <a:pt x="10806" y="4393"/>
                    <a:pt x="10540" y="6590"/>
                    <a:pt x="10406" y="8603"/>
                  </a:cubicBezTo>
                  <a:cubicBezTo>
                    <a:pt x="10273" y="10617"/>
                    <a:pt x="10273" y="12447"/>
                    <a:pt x="10806" y="13912"/>
                  </a:cubicBezTo>
                  <a:cubicBezTo>
                    <a:pt x="11340" y="15376"/>
                    <a:pt x="12406" y="16475"/>
                    <a:pt x="14140" y="15742"/>
                  </a:cubicBezTo>
                  <a:cubicBezTo>
                    <a:pt x="15873" y="15010"/>
                    <a:pt x="18273" y="12447"/>
                    <a:pt x="19606" y="10983"/>
                  </a:cubicBezTo>
                  <a:cubicBezTo>
                    <a:pt x="20940" y="9519"/>
                    <a:pt x="21206" y="9153"/>
                    <a:pt x="21473" y="8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0551437" y="711830"/>
              <a:ext cx="78463" cy="11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909" fill="norm" stroke="1" extrusionOk="0">
                  <a:moveTo>
                    <a:pt x="2313" y="1916"/>
                  </a:moveTo>
                  <a:cubicBezTo>
                    <a:pt x="2313" y="5640"/>
                    <a:pt x="2313" y="9364"/>
                    <a:pt x="2029" y="12716"/>
                  </a:cubicBezTo>
                  <a:cubicBezTo>
                    <a:pt x="1745" y="16068"/>
                    <a:pt x="1176" y="19047"/>
                    <a:pt x="608" y="19606"/>
                  </a:cubicBezTo>
                  <a:cubicBezTo>
                    <a:pt x="39" y="20164"/>
                    <a:pt x="-529" y="18302"/>
                    <a:pt x="892" y="15137"/>
                  </a:cubicBezTo>
                  <a:cubicBezTo>
                    <a:pt x="2313" y="11971"/>
                    <a:pt x="5724" y="7502"/>
                    <a:pt x="9134" y="4337"/>
                  </a:cubicBezTo>
                  <a:cubicBezTo>
                    <a:pt x="12545" y="1171"/>
                    <a:pt x="15955" y="-691"/>
                    <a:pt x="17660" y="240"/>
                  </a:cubicBezTo>
                  <a:cubicBezTo>
                    <a:pt x="19366" y="1171"/>
                    <a:pt x="19366" y="4895"/>
                    <a:pt x="19650" y="8806"/>
                  </a:cubicBezTo>
                  <a:cubicBezTo>
                    <a:pt x="19934" y="12716"/>
                    <a:pt x="20503" y="16812"/>
                    <a:pt x="21071" y="209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0700661" y="525870"/>
              <a:ext cx="10068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1956" y="0"/>
                  </a:moveTo>
                  <a:cubicBezTo>
                    <a:pt x="10156" y="4289"/>
                    <a:pt x="8356" y="8579"/>
                    <a:pt x="7006" y="11872"/>
                  </a:cubicBezTo>
                  <a:cubicBezTo>
                    <a:pt x="5656" y="15166"/>
                    <a:pt x="4756" y="17464"/>
                    <a:pt x="3631" y="19072"/>
                  </a:cubicBezTo>
                  <a:cubicBezTo>
                    <a:pt x="2506" y="20681"/>
                    <a:pt x="1156" y="21600"/>
                    <a:pt x="481" y="21600"/>
                  </a:cubicBezTo>
                  <a:cubicBezTo>
                    <a:pt x="-194" y="21600"/>
                    <a:pt x="-194" y="20681"/>
                    <a:pt x="706" y="19226"/>
                  </a:cubicBezTo>
                  <a:cubicBezTo>
                    <a:pt x="1606" y="17770"/>
                    <a:pt x="3406" y="15779"/>
                    <a:pt x="5206" y="14400"/>
                  </a:cubicBezTo>
                  <a:cubicBezTo>
                    <a:pt x="7006" y="13021"/>
                    <a:pt x="8806" y="12255"/>
                    <a:pt x="10831" y="11796"/>
                  </a:cubicBezTo>
                  <a:cubicBezTo>
                    <a:pt x="12856" y="11336"/>
                    <a:pt x="15106" y="11183"/>
                    <a:pt x="16681" y="11489"/>
                  </a:cubicBezTo>
                  <a:cubicBezTo>
                    <a:pt x="18256" y="11796"/>
                    <a:pt x="19156" y="12562"/>
                    <a:pt x="19606" y="13328"/>
                  </a:cubicBezTo>
                  <a:cubicBezTo>
                    <a:pt x="20056" y="14094"/>
                    <a:pt x="20056" y="14860"/>
                    <a:pt x="19156" y="15549"/>
                  </a:cubicBezTo>
                  <a:cubicBezTo>
                    <a:pt x="18256" y="16238"/>
                    <a:pt x="16456" y="16851"/>
                    <a:pt x="13981" y="17234"/>
                  </a:cubicBezTo>
                  <a:cubicBezTo>
                    <a:pt x="11506" y="17617"/>
                    <a:pt x="8356" y="17770"/>
                    <a:pt x="7906" y="18230"/>
                  </a:cubicBezTo>
                  <a:cubicBezTo>
                    <a:pt x="7456" y="18689"/>
                    <a:pt x="9706" y="19455"/>
                    <a:pt x="12406" y="19915"/>
                  </a:cubicBezTo>
                  <a:cubicBezTo>
                    <a:pt x="15106" y="20374"/>
                    <a:pt x="18256" y="20528"/>
                    <a:pt x="21406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0830983" y="695203"/>
              <a:ext cx="7496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9600" y="354"/>
                  </a:moveTo>
                  <a:cubicBezTo>
                    <a:pt x="7200" y="3895"/>
                    <a:pt x="4800" y="7436"/>
                    <a:pt x="3000" y="10623"/>
                  </a:cubicBezTo>
                  <a:cubicBezTo>
                    <a:pt x="1200" y="13810"/>
                    <a:pt x="0" y="16643"/>
                    <a:pt x="0" y="16643"/>
                  </a:cubicBezTo>
                  <a:cubicBezTo>
                    <a:pt x="0" y="16643"/>
                    <a:pt x="1200" y="13810"/>
                    <a:pt x="3000" y="11154"/>
                  </a:cubicBezTo>
                  <a:cubicBezTo>
                    <a:pt x="4800" y="8498"/>
                    <a:pt x="7200" y="6020"/>
                    <a:pt x="9600" y="3895"/>
                  </a:cubicBezTo>
                  <a:cubicBezTo>
                    <a:pt x="12000" y="1770"/>
                    <a:pt x="14400" y="0"/>
                    <a:pt x="16500" y="0"/>
                  </a:cubicBezTo>
                  <a:cubicBezTo>
                    <a:pt x="18600" y="0"/>
                    <a:pt x="20400" y="1770"/>
                    <a:pt x="21000" y="5666"/>
                  </a:cubicBezTo>
                  <a:cubicBezTo>
                    <a:pt x="21600" y="9561"/>
                    <a:pt x="21000" y="15580"/>
                    <a:pt x="20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0967091" y="719690"/>
              <a:ext cx="62065" cy="9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506" fill="norm" stroke="1" extrusionOk="0">
                  <a:moveTo>
                    <a:pt x="12742" y="2036"/>
                  </a:moveTo>
                  <a:cubicBezTo>
                    <a:pt x="9862" y="658"/>
                    <a:pt x="6982" y="-721"/>
                    <a:pt x="4822" y="428"/>
                  </a:cubicBezTo>
                  <a:cubicBezTo>
                    <a:pt x="2662" y="1577"/>
                    <a:pt x="1222" y="5253"/>
                    <a:pt x="502" y="8241"/>
                  </a:cubicBezTo>
                  <a:cubicBezTo>
                    <a:pt x="-218" y="11228"/>
                    <a:pt x="-218" y="13526"/>
                    <a:pt x="862" y="15594"/>
                  </a:cubicBezTo>
                  <a:cubicBezTo>
                    <a:pt x="1942" y="17662"/>
                    <a:pt x="4102" y="19500"/>
                    <a:pt x="6982" y="20190"/>
                  </a:cubicBezTo>
                  <a:cubicBezTo>
                    <a:pt x="9862" y="20879"/>
                    <a:pt x="13462" y="20419"/>
                    <a:pt x="15982" y="19041"/>
                  </a:cubicBezTo>
                  <a:cubicBezTo>
                    <a:pt x="18502" y="17662"/>
                    <a:pt x="19942" y="15364"/>
                    <a:pt x="20662" y="12377"/>
                  </a:cubicBezTo>
                  <a:cubicBezTo>
                    <a:pt x="21382" y="9390"/>
                    <a:pt x="21382" y="5713"/>
                    <a:pt x="19582" y="4334"/>
                  </a:cubicBezTo>
                  <a:cubicBezTo>
                    <a:pt x="17782" y="2956"/>
                    <a:pt x="14182" y="3875"/>
                    <a:pt x="10582" y="4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1055350" y="710020"/>
              <a:ext cx="152400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5635"/>
                  </a:moveTo>
                  <a:cubicBezTo>
                    <a:pt x="600" y="7983"/>
                    <a:pt x="1200" y="10330"/>
                    <a:pt x="2100" y="12209"/>
                  </a:cubicBezTo>
                  <a:cubicBezTo>
                    <a:pt x="3000" y="14087"/>
                    <a:pt x="4200" y="15496"/>
                    <a:pt x="5100" y="14791"/>
                  </a:cubicBezTo>
                  <a:cubicBezTo>
                    <a:pt x="6000" y="14087"/>
                    <a:pt x="6600" y="11270"/>
                    <a:pt x="6750" y="11035"/>
                  </a:cubicBezTo>
                  <a:cubicBezTo>
                    <a:pt x="6900" y="10800"/>
                    <a:pt x="6600" y="13148"/>
                    <a:pt x="6750" y="15496"/>
                  </a:cubicBezTo>
                  <a:cubicBezTo>
                    <a:pt x="6900" y="17843"/>
                    <a:pt x="7500" y="20191"/>
                    <a:pt x="8850" y="20896"/>
                  </a:cubicBezTo>
                  <a:cubicBezTo>
                    <a:pt x="10200" y="21600"/>
                    <a:pt x="12300" y="20661"/>
                    <a:pt x="14250" y="19017"/>
                  </a:cubicBezTo>
                  <a:cubicBezTo>
                    <a:pt x="16200" y="17374"/>
                    <a:pt x="18000" y="15026"/>
                    <a:pt x="19350" y="12678"/>
                  </a:cubicBezTo>
                  <a:cubicBezTo>
                    <a:pt x="20700" y="10330"/>
                    <a:pt x="21600" y="7983"/>
                    <a:pt x="21600" y="5870"/>
                  </a:cubicBezTo>
                  <a:cubicBezTo>
                    <a:pt x="21600" y="3757"/>
                    <a:pt x="20700" y="1878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1236506" y="686737"/>
              <a:ext cx="79194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804" y="5125"/>
                  </a:moveTo>
                  <a:cubicBezTo>
                    <a:pt x="235" y="6590"/>
                    <a:pt x="-333" y="8054"/>
                    <a:pt x="235" y="7688"/>
                  </a:cubicBezTo>
                  <a:cubicBezTo>
                    <a:pt x="804" y="7322"/>
                    <a:pt x="2509" y="5125"/>
                    <a:pt x="4499" y="3295"/>
                  </a:cubicBezTo>
                  <a:cubicBezTo>
                    <a:pt x="6488" y="1464"/>
                    <a:pt x="8762" y="0"/>
                    <a:pt x="11035" y="0"/>
                  </a:cubicBezTo>
                  <a:cubicBezTo>
                    <a:pt x="13309" y="0"/>
                    <a:pt x="15583" y="1464"/>
                    <a:pt x="17288" y="5308"/>
                  </a:cubicBezTo>
                  <a:cubicBezTo>
                    <a:pt x="18993" y="9153"/>
                    <a:pt x="20130" y="15376"/>
                    <a:pt x="212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1341099" y="78622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00997" y="2581947"/>
              <a:ext cx="335604" cy="65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37" fill="norm" stroke="1" extrusionOk="0">
                  <a:moveTo>
                    <a:pt x="1162" y="1694"/>
                  </a:moveTo>
                  <a:cubicBezTo>
                    <a:pt x="618" y="1487"/>
                    <a:pt x="75" y="1281"/>
                    <a:pt x="7" y="1350"/>
                  </a:cubicBezTo>
                  <a:cubicBezTo>
                    <a:pt x="-61" y="1418"/>
                    <a:pt x="347" y="1762"/>
                    <a:pt x="1705" y="2003"/>
                  </a:cubicBezTo>
                  <a:cubicBezTo>
                    <a:pt x="3064" y="2244"/>
                    <a:pt x="5373" y="2381"/>
                    <a:pt x="7886" y="2175"/>
                  </a:cubicBezTo>
                  <a:cubicBezTo>
                    <a:pt x="10399" y="1969"/>
                    <a:pt x="13116" y="1418"/>
                    <a:pt x="14747" y="1006"/>
                  </a:cubicBezTo>
                  <a:cubicBezTo>
                    <a:pt x="16377" y="593"/>
                    <a:pt x="16920" y="318"/>
                    <a:pt x="16852" y="146"/>
                  </a:cubicBezTo>
                  <a:cubicBezTo>
                    <a:pt x="16784" y="-26"/>
                    <a:pt x="16105" y="-95"/>
                    <a:pt x="14475" y="215"/>
                  </a:cubicBezTo>
                  <a:cubicBezTo>
                    <a:pt x="12845" y="524"/>
                    <a:pt x="10264" y="1212"/>
                    <a:pt x="8633" y="1659"/>
                  </a:cubicBezTo>
                  <a:cubicBezTo>
                    <a:pt x="7003" y="2106"/>
                    <a:pt x="6324" y="2313"/>
                    <a:pt x="5781" y="2588"/>
                  </a:cubicBezTo>
                  <a:cubicBezTo>
                    <a:pt x="5237" y="2863"/>
                    <a:pt x="4830" y="3207"/>
                    <a:pt x="4762" y="3551"/>
                  </a:cubicBezTo>
                  <a:cubicBezTo>
                    <a:pt x="4694" y="3895"/>
                    <a:pt x="4965" y="4239"/>
                    <a:pt x="5441" y="4411"/>
                  </a:cubicBezTo>
                  <a:cubicBezTo>
                    <a:pt x="5916" y="4583"/>
                    <a:pt x="6596" y="4583"/>
                    <a:pt x="7343" y="4651"/>
                  </a:cubicBezTo>
                  <a:cubicBezTo>
                    <a:pt x="8090" y="4720"/>
                    <a:pt x="8905" y="4858"/>
                    <a:pt x="9245" y="5099"/>
                  </a:cubicBezTo>
                  <a:cubicBezTo>
                    <a:pt x="9584" y="5339"/>
                    <a:pt x="9448" y="5683"/>
                    <a:pt x="8565" y="6130"/>
                  </a:cubicBezTo>
                  <a:cubicBezTo>
                    <a:pt x="7682" y="6578"/>
                    <a:pt x="6052" y="7128"/>
                    <a:pt x="4626" y="7816"/>
                  </a:cubicBezTo>
                  <a:cubicBezTo>
                    <a:pt x="3199" y="8504"/>
                    <a:pt x="1977" y="9329"/>
                    <a:pt x="1297" y="10017"/>
                  </a:cubicBezTo>
                  <a:cubicBezTo>
                    <a:pt x="618" y="10705"/>
                    <a:pt x="482" y="11255"/>
                    <a:pt x="754" y="11599"/>
                  </a:cubicBezTo>
                  <a:cubicBezTo>
                    <a:pt x="1026" y="11943"/>
                    <a:pt x="1705" y="12081"/>
                    <a:pt x="3743" y="11874"/>
                  </a:cubicBezTo>
                  <a:cubicBezTo>
                    <a:pt x="5781" y="11668"/>
                    <a:pt x="9177" y="11118"/>
                    <a:pt x="11758" y="10567"/>
                  </a:cubicBezTo>
                  <a:cubicBezTo>
                    <a:pt x="14339" y="10017"/>
                    <a:pt x="16105" y="9467"/>
                    <a:pt x="17260" y="9020"/>
                  </a:cubicBezTo>
                  <a:cubicBezTo>
                    <a:pt x="18414" y="8573"/>
                    <a:pt x="18958" y="8229"/>
                    <a:pt x="18890" y="8022"/>
                  </a:cubicBezTo>
                  <a:cubicBezTo>
                    <a:pt x="18822" y="7816"/>
                    <a:pt x="18143" y="7747"/>
                    <a:pt x="17124" y="7885"/>
                  </a:cubicBezTo>
                  <a:cubicBezTo>
                    <a:pt x="16105" y="8022"/>
                    <a:pt x="14747" y="8366"/>
                    <a:pt x="13796" y="8676"/>
                  </a:cubicBezTo>
                  <a:cubicBezTo>
                    <a:pt x="12845" y="8985"/>
                    <a:pt x="12301" y="9260"/>
                    <a:pt x="12437" y="9432"/>
                  </a:cubicBezTo>
                  <a:cubicBezTo>
                    <a:pt x="12573" y="9604"/>
                    <a:pt x="13388" y="9673"/>
                    <a:pt x="14203" y="9570"/>
                  </a:cubicBezTo>
                  <a:cubicBezTo>
                    <a:pt x="15018" y="9467"/>
                    <a:pt x="15833" y="9192"/>
                    <a:pt x="16581" y="9054"/>
                  </a:cubicBezTo>
                  <a:cubicBezTo>
                    <a:pt x="17328" y="8916"/>
                    <a:pt x="18007" y="8916"/>
                    <a:pt x="18550" y="9088"/>
                  </a:cubicBezTo>
                  <a:cubicBezTo>
                    <a:pt x="19094" y="9260"/>
                    <a:pt x="19501" y="9604"/>
                    <a:pt x="19841" y="10671"/>
                  </a:cubicBezTo>
                  <a:cubicBezTo>
                    <a:pt x="20181" y="11737"/>
                    <a:pt x="20452" y="13525"/>
                    <a:pt x="20316" y="15073"/>
                  </a:cubicBezTo>
                  <a:cubicBezTo>
                    <a:pt x="20181" y="16621"/>
                    <a:pt x="19637" y="17928"/>
                    <a:pt x="18414" y="18960"/>
                  </a:cubicBezTo>
                  <a:cubicBezTo>
                    <a:pt x="17192" y="19992"/>
                    <a:pt x="15290" y="20748"/>
                    <a:pt x="13999" y="21127"/>
                  </a:cubicBezTo>
                  <a:cubicBezTo>
                    <a:pt x="12709" y="21505"/>
                    <a:pt x="12030" y="21505"/>
                    <a:pt x="11622" y="21299"/>
                  </a:cubicBezTo>
                  <a:cubicBezTo>
                    <a:pt x="11214" y="21092"/>
                    <a:pt x="11079" y="20680"/>
                    <a:pt x="11962" y="20095"/>
                  </a:cubicBezTo>
                  <a:cubicBezTo>
                    <a:pt x="12845" y="19510"/>
                    <a:pt x="14747" y="18753"/>
                    <a:pt x="16513" y="18272"/>
                  </a:cubicBezTo>
                  <a:cubicBezTo>
                    <a:pt x="18279" y="17790"/>
                    <a:pt x="19909" y="17584"/>
                    <a:pt x="21539" y="17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35855" y="3053170"/>
              <a:ext cx="47854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376" y="21600"/>
                  </a:moveTo>
                  <a:cubicBezTo>
                    <a:pt x="1902" y="21600"/>
                    <a:pt x="1429" y="21600"/>
                    <a:pt x="907" y="21600"/>
                  </a:cubicBezTo>
                  <a:cubicBezTo>
                    <a:pt x="386" y="21600"/>
                    <a:pt x="-182" y="21600"/>
                    <a:pt x="55" y="20880"/>
                  </a:cubicBezTo>
                  <a:cubicBezTo>
                    <a:pt x="292" y="20160"/>
                    <a:pt x="1334" y="18720"/>
                    <a:pt x="3418" y="15480"/>
                  </a:cubicBezTo>
                  <a:cubicBezTo>
                    <a:pt x="5502" y="12240"/>
                    <a:pt x="8629" y="7200"/>
                    <a:pt x="11802" y="4320"/>
                  </a:cubicBezTo>
                  <a:cubicBezTo>
                    <a:pt x="14976" y="1440"/>
                    <a:pt x="18197" y="720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22300" y="3078570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54100" y="2799170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67505" y="2957920"/>
              <a:ext cx="37395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0153" fill="norm" stroke="1" extrusionOk="0">
                  <a:moveTo>
                    <a:pt x="3031" y="0"/>
                  </a:moveTo>
                  <a:cubicBezTo>
                    <a:pt x="758" y="9000"/>
                    <a:pt x="-1516" y="18000"/>
                    <a:pt x="1326" y="19800"/>
                  </a:cubicBezTo>
                  <a:cubicBezTo>
                    <a:pt x="4168" y="21600"/>
                    <a:pt x="12126" y="16200"/>
                    <a:pt x="2008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901771" y="2683812"/>
              <a:ext cx="227796" cy="43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77" fill="norm" stroke="1" extrusionOk="0">
                  <a:moveTo>
                    <a:pt x="2680" y="2569"/>
                  </a:moveTo>
                  <a:cubicBezTo>
                    <a:pt x="1689" y="3723"/>
                    <a:pt x="699" y="4876"/>
                    <a:pt x="401" y="7026"/>
                  </a:cubicBezTo>
                  <a:cubicBezTo>
                    <a:pt x="104" y="9175"/>
                    <a:pt x="500" y="12321"/>
                    <a:pt x="897" y="14365"/>
                  </a:cubicBezTo>
                  <a:cubicBezTo>
                    <a:pt x="1293" y="16410"/>
                    <a:pt x="1689" y="17354"/>
                    <a:pt x="1987" y="18297"/>
                  </a:cubicBezTo>
                  <a:cubicBezTo>
                    <a:pt x="2284" y="19241"/>
                    <a:pt x="2482" y="20185"/>
                    <a:pt x="2482" y="20394"/>
                  </a:cubicBezTo>
                  <a:cubicBezTo>
                    <a:pt x="2482" y="20604"/>
                    <a:pt x="2284" y="20080"/>
                    <a:pt x="1987" y="18035"/>
                  </a:cubicBezTo>
                  <a:cubicBezTo>
                    <a:pt x="1689" y="15991"/>
                    <a:pt x="1293" y="12426"/>
                    <a:pt x="1491" y="9437"/>
                  </a:cubicBezTo>
                  <a:cubicBezTo>
                    <a:pt x="1689" y="6449"/>
                    <a:pt x="2482" y="4037"/>
                    <a:pt x="3275" y="2569"/>
                  </a:cubicBezTo>
                  <a:cubicBezTo>
                    <a:pt x="4067" y="1101"/>
                    <a:pt x="4860" y="577"/>
                    <a:pt x="5752" y="262"/>
                  </a:cubicBezTo>
                  <a:cubicBezTo>
                    <a:pt x="6644" y="-52"/>
                    <a:pt x="7634" y="-157"/>
                    <a:pt x="9616" y="367"/>
                  </a:cubicBezTo>
                  <a:cubicBezTo>
                    <a:pt x="11598" y="892"/>
                    <a:pt x="14570" y="2045"/>
                    <a:pt x="16948" y="4142"/>
                  </a:cubicBezTo>
                  <a:cubicBezTo>
                    <a:pt x="19326" y="6239"/>
                    <a:pt x="21110" y="9280"/>
                    <a:pt x="21308" y="11796"/>
                  </a:cubicBezTo>
                  <a:cubicBezTo>
                    <a:pt x="21506" y="14313"/>
                    <a:pt x="20119" y="16305"/>
                    <a:pt x="17642" y="17826"/>
                  </a:cubicBezTo>
                  <a:cubicBezTo>
                    <a:pt x="15165" y="19346"/>
                    <a:pt x="11598" y="20394"/>
                    <a:pt x="9022" y="20919"/>
                  </a:cubicBezTo>
                  <a:cubicBezTo>
                    <a:pt x="6445" y="21443"/>
                    <a:pt x="4860" y="21443"/>
                    <a:pt x="3275" y="21286"/>
                  </a:cubicBezTo>
                  <a:cubicBezTo>
                    <a:pt x="1689" y="21128"/>
                    <a:pt x="104" y="20814"/>
                    <a:pt x="5" y="20499"/>
                  </a:cubicBezTo>
                  <a:cubicBezTo>
                    <a:pt x="-94" y="20185"/>
                    <a:pt x="1293" y="19870"/>
                    <a:pt x="2680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406086" y="2932520"/>
              <a:ext cx="349814" cy="16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16" fill="norm" stroke="1" extrusionOk="0">
                  <a:moveTo>
                    <a:pt x="424" y="17820"/>
                  </a:moveTo>
                  <a:cubicBezTo>
                    <a:pt x="164" y="16470"/>
                    <a:pt x="-96" y="15120"/>
                    <a:pt x="34" y="13770"/>
                  </a:cubicBezTo>
                  <a:cubicBezTo>
                    <a:pt x="164" y="12420"/>
                    <a:pt x="685" y="11070"/>
                    <a:pt x="1986" y="9585"/>
                  </a:cubicBezTo>
                  <a:cubicBezTo>
                    <a:pt x="3287" y="8100"/>
                    <a:pt x="5369" y="6480"/>
                    <a:pt x="6670" y="7155"/>
                  </a:cubicBezTo>
                  <a:cubicBezTo>
                    <a:pt x="7971" y="7830"/>
                    <a:pt x="8492" y="10800"/>
                    <a:pt x="9077" y="13500"/>
                  </a:cubicBezTo>
                  <a:cubicBezTo>
                    <a:pt x="9663" y="16200"/>
                    <a:pt x="10314" y="18630"/>
                    <a:pt x="10964" y="19980"/>
                  </a:cubicBezTo>
                  <a:cubicBezTo>
                    <a:pt x="11615" y="21330"/>
                    <a:pt x="12265" y="21600"/>
                    <a:pt x="13176" y="20115"/>
                  </a:cubicBezTo>
                  <a:cubicBezTo>
                    <a:pt x="14087" y="18630"/>
                    <a:pt x="15258" y="15390"/>
                    <a:pt x="16690" y="11745"/>
                  </a:cubicBezTo>
                  <a:cubicBezTo>
                    <a:pt x="18121" y="8100"/>
                    <a:pt x="19812" y="405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200788" y="2742285"/>
              <a:ext cx="190113" cy="43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4" fill="norm" stroke="1" extrusionOk="0">
                  <a:moveTo>
                    <a:pt x="21319" y="2504"/>
                  </a:moveTo>
                  <a:cubicBezTo>
                    <a:pt x="21319" y="1770"/>
                    <a:pt x="21319" y="1036"/>
                    <a:pt x="20607" y="616"/>
                  </a:cubicBezTo>
                  <a:cubicBezTo>
                    <a:pt x="19895" y="197"/>
                    <a:pt x="18471" y="92"/>
                    <a:pt x="16572" y="39"/>
                  </a:cubicBezTo>
                  <a:cubicBezTo>
                    <a:pt x="14673" y="-13"/>
                    <a:pt x="12299" y="-13"/>
                    <a:pt x="10400" y="39"/>
                  </a:cubicBezTo>
                  <a:cubicBezTo>
                    <a:pt x="8501" y="92"/>
                    <a:pt x="7077" y="197"/>
                    <a:pt x="6009" y="459"/>
                  </a:cubicBezTo>
                  <a:cubicBezTo>
                    <a:pt x="4941" y="721"/>
                    <a:pt x="4229" y="1140"/>
                    <a:pt x="3754" y="2713"/>
                  </a:cubicBezTo>
                  <a:cubicBezTo>
                    <a:pt x="3279" y="4286"/>
                    <a:pt x="3042" y="7012"/>
                    <a:pt x="2567" y="10001"/>
                  </a:cubicBezTo>
                  <a:cubicBezTo>
                    <a:pt x="2093" y="12989"/>
                    <a:pt x="1381" y="16239"/>
                    <a:pt x="787" y="18232"/>
                  </a:cubicBezTo>
                  <a:cubicBezTo>
                    <a:pt x="194" y="20224"/>
                    <a:pt x="-281" y="20958"/>
                    <a:pt x="194" y="21272"/>
                  </a:cubicBezTo>
                  <a:cubicBezTo>
                    <a:pt x="668" y="21587"/>
                    <a:pt x="2093" y="21482"/>
                    <a:pt x="5772" y="20853"/>
                  </a:cubicBezTo>
                  <a:cubicBezTo>
                    <a:pt x="9451" y="20224"/>
                    <a:pt x="15385" y="19070"/>
                    <a:pt x="21319" y="17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225800" y="2996020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840"/>
                    <a:pt x="7680" y="10080"/>
                    <a:pt x="11280" y="6480"/>
                  </a:cubicBezTo>
                  <a:cubicBezTo>
                    <a:pt x="14880" y="2880"/>
                    <a:pt x="182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454400" y="2945220"/>
              <a:ext cx="190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517900" y="2926170"/>
              <a:ext cx="1079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3600"/>
                    <a:pt x="8047" y="7200"/>
                    <a:pt x="4447" y="10800"/>
                  </a:cubicBezTo>
                  <a:cubicBezTo>
                    <a:pt x="847" y="14400"/>
                    <a:pt x="42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673681" y="2853526"/>
              <a:ext cx="181043" cy="55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05" fill="norm" stroke="1" extrusionOk="0">
                  <a:moveTo>
                    <a:pt x="8542" y="5282"/>
                  </a:moveTo>
                  <a:cubicBezTo>
                    <a:pt x="6804" y="7254"/>
                    <a:pt x="5066" y="9225"/>
                    <a:pt x="3949" y="11524"/>
                  </a:cubicBezTo>
                  <a:cubicBezTo>
                    <a:pt x="2831" y="13824"/>
                    <a:pt x="2335" y="16452"/>
                    <a:pt x="2086" y="17971"/>
                  </a:cubicBezTo>
                  <a:cubicBezTo>
                    <a:pt x="1838" y="19491"/>
                    <a:pt x="1838" y="19901"/>
                    <a:pt x="1590" y="20394"/>
                  </a:cubicBezTo>
                  <a:cubicBezTo>
                    <a:pt x="1342" y="20887"/>
                    <a:pt x="845" y="21462"/>
                    <a:pt x="473" y="21503"/>
                  </a:cubicBezTo>
                  <a:cubicBezTo>
                    <a:pt x="100" y="21544"/>
                    <a:pt x="-148" y="21051"/>
                    <a:pt x="100" y="19409"/>
                  </a:cubicBezTo>
                  <a:cubicBezTo>
                    <a:pt x="349" y="17766"/>
                    <a:pt x="1093" y="14974"/>
                    <a:pt x="2335" y="12181"/>
                  </a:cubicBezTo>
                  <a:cubicBezTo>
                    <a:pt x="3576" y="9389"/>
                    <a:pt x="5314" y="6596"/>
                    <a:pt x="7052" y="4584"/>
                  </a:cubicBezTo>
                  <a:cubicBezTo>
                    <a:pt x="8790" y="2572"/>
                    <a:pt x="10528" y="1340"/>
                    <a:pt x="12018" y="683"/>
                  </a:cubicBezTo>
                  <a:cubicBezTo>
                    <a:pt x="13507" y="26"/>
                    <a:pt x="14749" y="-56"/>
                    <a:pt x="15866" y="26"/>
                  </a:cubicBezTo>
                  <a:cubicBezTo>
                    <a:pt x="16983" y="108"/>
                    <a:pt x="17976" y="355"/>
                    <a:pt x="19093" y="1094"/>
                  </a:cubicBezTo>
                  <a:cubicBezTo>
                    <a:pt x="20211" y="1833"/>
                    <a:pt x="21452" y="3065"/>
                    <a:pt x="21204" y="4215"/>
                  </a:cubicBezTo>
                  <a:cubicBezTo>
                    <a:pt x="20955" y="5365"/>
                    <a:pt x="19218" y="6432"/>
                    <a:pt x="17355" y="7089"/>
                  </a:cubicBezTo>
                  <a:cubicBezTo>
                    <a:pt x="15493" y="7746"/>
                    <a:pt x="13507" y="7993"/>
                    <a:pt x="11893" y="8116"/>
                  </a:cubicBezTo>
                  <a:cubicBezTo>
                    <a:pt x="10280" y="8239"/>
                    <a:pt x="9038" y="8239"/>
                    <a:pt x="8169" y="8034"/>
                  </a:cubicBezTo>
                  <a:cubicBezTo>
                    <a:pt x="7300" y="7828"/>
                    <a:pt x="6804" y="7418"/>
                    <a:pt x="6307" y="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951015" y="2731908"/>
              <a:ext cx="220935" cy="41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76" fill="norm" stroke="1" extrusionOk="0">
                  <a:moveTo>
                    <a:pt x="21270" y="4060"/>
                  </a:moveTo>
                  <a:cubicBezTo>
                    <a:pt x="20455" y="2770"/>
                    <a:pt x="19640" y="1480"/>
                    <a:pt x="18315" y="728"/>
                  </a:cubicBezTo>
                  <a:cubicBezTo>
                    <a:pt x="16991" y="-24"/>
                    <a:pt x="15157" y="-239"/>
                    <a:pt x="13119" y="298"/>
                  </a:cubicBezTo>
                  <a:cubicBezTo>
                    <a:pt x="11081" y="836"/>
                    <a:pt x="8840" y="2125"/>
                    <a:pt x="6700" y="4651"/>
                  </a:cubicBezTo>
                  <a:cubicBezTo>
                    <a:pt x="4561" y="7176"/>
                    <a:pt x="2523" y="10937"/>
                    <a:pt x="1300" y="13516"/>
                  </a:cubicBezTo>
                  <a:cubicBezTo>
                    <a:pt x="78" y="16095"/>
                    <a:pt x="-330" y="17492"/>
                    <a:pt x="281" y="18674"/>
                  </a:cubicBezTo>
                  <a:cubicBezTo>
                    <a:pt x="893" y="19857"/>
                    <a:pt x="2523" y="20824"/>
                    <a:pt x="4866" y="21092"/>
                  </a:cubicBezTo>
                  <a:cubicBezTo>
                    <a:pt x="7210" y="21361"/>
                    <a:pt x="10266" y="20931"/>
                    <a:pt x="13323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417483" y="2777709"/>
              <a:ext cx="154518" cy="35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11836" y="8964"/>
                  </a:moveTo>
                  <a:cubicBezTo>
                    <a:pt x="8285" y="8581"/>
                    <a:pt x="4734" y="8197"/>
                    <a:pt x="2663" y="7111"/>
                  </a:cubicBezTo>
                  <a:cubicBezTo>
                    <a:pt x="592" y="6025"/>
                    <a:pt x="0" y="4235"/>
                    <a:pt x="0" y="2957"/>
                  </a:cubicBezTo>
                  <a:cubicBezTo>
                    <a:pt x="0" y="1679"/>
                    <a:pt x="592" y="912"/>
                    <a:pt x="2219" y="401"/>
                  </a:cubicBezTo>
                  <a:cubicBezTo>
                    <a:pt x="3847" y="-110"/>
                    <a:pt x="6510" y="-366"/>
                    <a:pt x="9764" y="1104"/>
                  </a:cubicBezTo>
                  <a:cubicBezTo>
                    <a:pt x="13019" y="2574"/>
                    <a:pt x="16866" y="5769"/>
                    <a:pt x="18937" y="9412"/>
                  </a:cubicBezTo>
                  <a:cubicBezTo>
                    <a:pt x="21008" y="13054"/>
                    <a:pt x="21304" y="17144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398433" y="2988363"/>
              <a:ext cx="141818" cy="17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600" y="155"/>
                  </a:moveTo>
                  <a:cubicBezTo>
                    <a:pt x="19988" y="-96"/>
                    <a:pt x="18376" y="-347"/>
                    <a:pt x="14991" y="2039"/>
                  </a:cubicBezTo>
                  <a:cubicBezTo>
                    <a:pt x="11606" y="4425"/>
                    <a:pt x="6448" y="9448"/>
                    <a:pt x="3546" y="12588"/>
                  </a:cubicBezTo>
                  <a:cubicBezTo>
                    <a:pt x="645" y="15727"/>
                    <a:pt x="0" y="16983"/>
                    <a:pt x="0" y="18113"/>
                  </a:cubicBezTo>
                  <a:cubicBezTo>
                    <a:pt x="0" y="19244"/>
                    <a:pt x="645" y="20248"/>
                    <a:pt x="129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648200" y="2762066"/>
              <a:ext cx="130979" cy="5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57" fill="norm" stroke="1" extrusionOk="0">
                  <a:moveTo>
                    <a:pt x="0" y="1051"/>
                  </a:moveTo>
                  <a:cubicBezTo>
                    <a:pt x="1687" y="504"/>
                    <a:pt x="3375" y="-43"/>
                    <a:pt x="5231" y="3"/>
                  </a:cubicBezTo>
                  <a:cubicBezTo>
                    <a:pt x="7087" y="48"/>
                    <a:pt x="9112" y="686"/>
                    <a:pt x="11981" y="1962"/>
                  </a:cubicBezTo>
                  <a:cubicBezTo>
                    <a:pt x="14850" y="3238"/>
                    <a:pt x="18563" y="5152"/>
                    <a:pt x="20081" y="7613"/>
                  </a:cubicBezTo>
                  <a:cubicBezTo>
                    <a:pt x="21600" y="10073"/>
                    <a:pt x="20925" y="13081"/>
                    <a:pt x="18394" y="15496"/>
                  </a:cubicBezTo>
                  <a:cubicBezTo>
                    <a:pt x="15862" y="17911"/>
                    <a:pt x="11475" y="19734"/>
                    <a:pt x="7087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921250" y="316112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237025" y="2783716"/>
              <a:ext cx="330681" cy="46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35" fill="norm" stroke="1" extrusionOk="0">
                  <a:moveTo>
                    <a:pt x="1144" y="5089"/>
                  </a:moveTo>
                  <a:cubicBezTo>
                    <a:pt x="734" y="4603"/>
                    <a:pt x="324" y="4116"/>
                    <a:pt x="119" y="3581"/>
                  </a:cubicBezTo>
                  <a:cubicBezTo>
                    <a:pt x="-86" y="3046"/>
                    <a:pt x="-86" y="2462"/>
                    <a:pt x="598" y="1781"/>
                  </a:cubicBezTo>
                  <a:cubicBezTo>
                    <a:pt x="1281" y="1100"/>
                    <a:pt x="2648" y="321"/>
                    <a:pt x="4084" y="78"/>
                  </a:cubicBezTo>
                  <a:cubicBezTo>
                    <a:pt x="5519" y="-165"/>
                    <a:pt x="7023" y="127"/>
                    <a:pt x="9279" y="1440"/>
                  </a:cubicBezTo>
                  <a:cubicBezTo>
                    <a:pt x="11534" y="2754"/>
                    <a:pt x="14542" y="5089"/>
                    <a:pt x="16729" y="7521"/>
                  </a:cubicBezTo>
                  <a:cubicBezTo>
                    <a:pt x="18917" y="9954"/>
                    <a:pt x="20284" y="12484"/>
                    <a:pt x="20899" y="14819"/>
                  </a:cubicBezTo>
                  <a:cubicBezTo>
                    <a:pt x="21514" y="17154"/>
                    <a:pt x="21377" y="19294"/>
                    <a:pt x="21241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311900" y="3066865"/>
              <a:ext cx="234950" cy="22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502"/>
                  </a:moveTo>
                  <a:cubicBezTo>
                    <a:pt x="20432" y="105"/>
                    <a:pt x="19265" y="-291"/>
                    <a:pt x="17805" y="303"/>
                  </a:cubicBezTo>
                  <a:cubicBezTo>
                    <a:pt x="16346" y="898"/>
                    <a:pt x="14595" y="2483"/>
                    <a:pt x="11968" y="5753"/>
                  </a:cubicBezTo>
                  <a:cubicBezTo>
                    <a:pt x="9341" y="9023"/>
                    <a:pt x="5838" y="13977"/>
                    <a:pt x="3697" y="16850"/>
                  </a:cubicBezTo>
                  <a:cubicBezTo>
                    <a:pt x="1557" y="19724"/>
                    <a:pt x="778" y="20516"/>
                    <a:pt x="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360583" y="2524003"/>
              <a:ext cx="173568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05" y="8518"/>
                  </a:moveTo>
                  <a:cubicBezTo>
                    <a:pt x="3688" y="11865"/>
                    <a:pt x="2371" y="15211"/>
                    <a:pt x="1449" y="17645"/>
                  </a:cubicBezTo>
                  <a:cubicBezTo>
                    <a:pt x="527" y="20079"/>
                    <a:pt x="0" y="21600"/>
                    <a:pt x="0" y="21600"/>
                  </a:cubicBezTo>
                  <a:cubicBezTo>
                    <a:pt x="0" y="21600"/>
                    <a:pt x="527" y="20079"/>
                    <a:pt x="2107" y="16732"/>
                  </a:cubicBezTo>
                  <a:cubicBezTo>
                    <a:pt x="3688" y="13386"/>
                    <a:pt x="6322" y="8214"/>
                    <a:pt x="8298" y="4868"/>
                  </a:cubicBezTo>
                  <a:cubicBezTo>
                    <a:pt x="10273" y="1521"/>
                    <a:pt x="11590" y="0"/>
                    <a:pt x="12776" y="0"/>
                  </a:cubicBezTo>
                  <a:cubicBezTo>
                    <a:pt x="13961" y="0"/>
                    <a:pt x="15015" y="1521"/>
                    <a:pt x="16463" y="4868"/>
                  </a:cubicBezTo>
                  <a:cubicBezTo>
                    <a:pt x="17912" y="8214"/>
                    <a:pt x="19756" y="13386"/>
                    <a:pt x="21600" y="1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048500" y="2713392"/>
              <a:ext cx="162173" cy="35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39" fill="norm" stroke="1" extrusionOk="0">
                  <a:moveTo>
                    <a:pt x="0" y="8346"/>
                  </a:moveTo>
                  <a:cubicBezTo>
                    <a:pt x="1385" y="6147"/>
                    <a:pt x="2769" y="3949"/>
                    <a:pt x="4846" y="2396"/>
                  </a:cubicBezTo>
                  <a:cubicBezTo>
                    <a:pt x="6923" y="844"/>
                    <a:pt x="9692" y="-61"/>
                    <a:pt x="12323" y="4"/>
                  </a:cubicBezTo>
                  <a:cubicBezTo>
                    <a:pt x="14954" y="68"/>
                    <a:pt x="17446" y="1103"/>
                    <a:pt x="19108" y="2979"/>
                  </a:cubicBezTo>
                  <a:cubicBezTo>
                    <a:pt x="20769" y="4854"/>
                    <a:pt x="21600" y="7570"/>
                    <a:pt x="21046" y="9834"/>
                  </a:cubicBezTo>
                  <a:cubicBezTo>
                    <a:pt x="20492" y="12097"/>
                    <a:pt x="18554" y="13908"/>
                    <a:pt x="17446" y="15783"/>
                  </a:cubicBezTo>
                  <a:cubicBezTo>
                    <a:pt x="16338" y="17659"/>
                    <a:pt x="16062" y="19599"/>
                    <a:pt x="1578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136764" y="334527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847849" y="4083332"/>
              <a:ext cx="28424" cy="37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98" fill="norm" stroke="1" extrusionOk="0">
                  <a:moveTo>
                    <a:pt x="0" y="5646"/>
                  </a:moveTo>
                  <a:cubicBezTo>
                    <a:pt x="1543" y="4333"/>
                    <a:pt x="3086" y="3020"/>
                    <a:pt x="4629" y="1886"/>
                  </a:cubicBezTo>
                  <a:cubicBezTo>
                    <a:pt x="6171" y="753"/>
                    <a:pt x="7714" y="-202"/>
                    <a:pt x="10800" y="37"/>
                  </a:cubicBezTo>
                  <a:cubicBezTo>
                    <a:pt x="13886" y="275"/>
                    <a:pt x="18514" y="1707"/>
                    <a:pt x="20057" y="4691"/>
                  </a:cubicBezTo>
                  <a:cubicBezTo>
                    <a:pt x="21600" y="7674"/>
                    <a:pt x="20057" y="12209"/>
                    <a:pt x="19286" y="15252"/>
                  </a:cubicBezTo>
                  <a:cubicBezTo>
                    <a:pt x="18514" y="18295"/>
                    <a:pt x="18514" y="19847"/>
                    <a:pt x="1851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866106" y="3985266"/>
              <a:ext cx="238567" cy="55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417" fill="norm" stroke="1" extrusionOk="0">
                  <a:moveTo>
                    <a:pt x="1177" y="4454"/>
                  </a:moveTo>
                  <a:cubicBezTo>
                    <a:pt x="1177" y="3557"/>
                    <a:pt x="1177" y="2660"/>
                    <a:pt x="1454" y="1927"/>
                  </a:cubicBezTo>
                  <a:cubicBezTo>
                    <a:pt x="1731" y="1193"/>
                    <a:pt x="2285" y="623"/>
                    <a:pt x="3023" y="297"/>
                  </a:cubicBezTo>
                  <a:cubicBezTo>
                    <a:pt x="3762" y="-29"/>
                    <a:pt x="4685" y="-111"/>
                    <a:pt x="6623" y="174"/>
                  </a:cubicBezTo>
                  <a:cubicBezTo>
                    <a:pt x="8562" y="460"/>
                    <a:pt x="11515" y="1112"/>
                    <a:pt x="14192" y="2416"/>
                  </a:cubicBezTo>
                  <a:cubicBezTo>
                    <a:pt x="16869" y="3720"/>
                    <a:pt x="19269" y="5676"/>
                    <a:pt x="20285" y="8040"/>
                  </a:cubicBezTo>
                  <a:cubicBezTo>
                    <a:pt x="21300" y="10404"/>
                    <a:pt x="20931" y="13175"/>
                    <a:pt x="18346" y="15376"/>
                  </a:cubicBezTo>
                  <a:cubicBezTo>
                    <a:pt x="15762" y="17577"/>
                    <a:pt x="10962" y="19207"/>
                    <a:pt x="8100" y="20103"/>
                  </a:cubicBezTo>
                  <a:cubicBezTo>
                    <a:pt x="5238" y="21000"/>
                    <a:pt x="4315" y="21163"/>
                    <a:pt x="3300" y="21285"/>
                  </a:cubicBezTo>
                  <a:cubicBezTo>
                    <a:pt x="2285" y="21407"/>
                    <a:pt x="1177" y="21489"/>
                    <a:pt x="531" y="21326"/>
                  </a:cubicBezTo>
                  <a:cubicBezTo>
                    <a:pt x="-115" y="21163"/>
                    <a:pt x="-300" y="20755"/>
                    <a:pt x="715" y="20103"/>
                  </a:cubicBezTo>
                  <a:cubicBezTo>
                    <a:pt x="1731" y="19451"/>
                    <a:pt x="3946" y="18555"/>
                    <a:pt x="6162" y="1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355286" y="4208870"/>
              <a:ext cx="2736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543" y="21600"/>
                  </a:moveTo>
                  <a:cubicBezTo>
                    <a:pt x="210" y="17673"/>
                    <a:pt x="-122" y="13745"/>
                    <a:pt x="44" y="10309"/>
                  </a:cubicBezTo>
                  <a:cubicBezTo>
                    <a:pt x="210" y="6873"/>
                    <a:pt x="875" y="3927"/>
                    <a:pt x="1623" y="2455"/>
                  </a:cubicBezTo>
                  <a:cubicBezTo>
                    <a:pt x="2370" y="982"/>
                    <a:pt x="3201" y="982"/>
                    <a:pt x="4198" y="2618"/>
                  </a:cubicBezTo>
                  <a:cubicBezTo>
                    <a:pt x="5195" y="4255"/>
                    <a:pt x="6358" y="7527"/>
                    <a:pt x="7687" y="10964"/>
                  </a:cubicBezTo>
                  <a:cubicBezTo>
                    <a:pt x="9016" y="14400"/>
                    <a:pt x="10512" y="18000"/>
                    <a:pt x="11675" y="19800"/>
                  </a:cubicBezTo>
                  <a:cubicBezTo>
                    <a:pt x="12838" y="21600"/>
                    <a:pt x="13669" y="21600"/>
                    <a:pt x="15164" y="18491"/>
                  </a:cubicBezTo>
                  <a:cubicBezTo>
                    <a:pt x="16660" y="15382"/>
                    <a:pt x="18820" y="9164"/>
                    <a:pt x="19983" y="5564"/>
                  </a:cubicBezTo>
                  <a:cubicBezTo>
                    <a:pt x="21146" y="1964"/>
                    <a:pt x="21312" y="982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098800" y="3999320"/>
              <a:ext cx="234950" cy="38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335" y="6305"/>
                  </a:moveTo>
                  <a:cubicBezTo>
                    <a:pt x="2335" y="9341"/>
                    <a:pt x="2335" y="12376"/>
                    <a:pt x="2432" y="14536"/>
                  </a:cubicBezTo>
                  <a:cubicBezTo>
                    <a:pt x="2530" y="16696"/>
                    <a:pt x="2724" y="17981"/>
                    <a:pt x="2627" y="19148"/>
                  </a:cubicBezTo>
                  <a:cubicBezTo>
                    <a:pt x="2530" y="20316"/>
                    <a:pt x="2141" y="21366"/>
                    <a:pt x="1654" y="21483"/>
                  </a:cubicBezTo>
                  <a:cubicBezTo>
                    <a:pt x="1168" y="21600"/>
                    <a:pt x="584" y="20783"/>
                    <a:pt x="292" y="18389"/>
                  </a:cubicBezTo>
                  <a:cubicBezTo>
                    <a:pt x="0" y="15996"/>
                    <a:pt x="0" y="12026"/>
                    <a:pt x="0" y="9632"/>
                  </a:cubicBezTo>
                  <a:cubicBezTo>
                    <a:pt x="0" y="7239"/>
                    <a:pt x="0" y="6422"/>
                    <a:pt x="292" y="5488"/>
                  </a:cubicBezTo>
                  <a:cubicBezTo>
                    <a:pt x="584" y="4554"/>
                    <a:pt x="1168" y="3503"/>
                    <a:pt x="1849" y="3269"/>
                  </a:cubicBezTo>
                  <a:cubicBezTo>
                    <a:pt x="2530" y="3036"/>
                    <a:pt x="3308" y="3619"/>
                    <a:pt x="5157" y="5488"/>
                  </a:cubicBezTo>
                  <a:cubicBezTo>
                    <a:pt x="7005" y="7356"/>
                    <a:pt x="9924" y="10508"/>
                    <a:pt x="12065" y="12902"/>
                  </a:cubicBezTo>
                  <a:cubicBezTo>
                    <a:pt x="14205" y="15295"/>
                    <a:pt x="15568" y="16930"/>
                    <a:pt x="16735" y="18097"/>
                  </a:cubicBezTo>
                  <a:cubicBezTo>
                    <a:pt x="17903" y="19265"/>
                    <a:pt x="18876" y="19965"/>
                    <a:pt x="19459" y="19965"/>
                  </a:cubicBezTo>
                  <a:cubicBezTo>
                    <a:pt x="20043" y="19965"/>
                    <a:pt x="20238" y="19265"/>
                    <a:pt x="20335" y="16463"/>
                  </a:cubicBezTo>
                  <a:cubicBezTo>
                    <a:pt x="20432" y="13661"/>
                    <a:pt x="20432" y="8757"/>
                    <a:pt x="20627" y="5663"/>
                  </a:cubicBezTo>
                  <a:cubicBezTo>
                    <a:pt x="20822" y="2569"/>
                    <a:pt x="21211" y="12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388783" y="4215220"/>
              <a:ext cx="112270" cy="108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948" fill="norm" stroke="1" extrusionOk="0">
                  <a:moveTo>
                    <a:pt x="18400" y="1223"/>
                  </a:moveTo>
                  <a:cubicBezTo>
                    <a:pt x="13600" y="815"/>
                    <a:pt x="8800" y="408"/>
                    <a:pt x="5400" y="2038"/>
                  </a:cubicBezTo>
                  <a:cubicBezTo>
                    <a:pt x="2000" y="3668"/>
                    <a:pt x="0" y="7336"/>
                    <a:pt x="0" y="11004"/>
                  </a:cubicBezTo>
                  <a:cubicBezTo>
                    <a:pt x="0" y="14672"/>
                    <a:pt x="2000" y="18340"/>
                    <a:pt x="5000" y="19970"/>
                  </a:cubicBezTo>
                  <a:cubicBezTo>
                    <a:pt x="8000" y="21600"/>
                    <a:pt x="12000" y="21192"/>
                    <a:pt x="15000" y="18747"/>
                  </a:cubicBezTo>
                  <a:cubicBezTo>
                    <a:pt x="18000" y="16302"/>
                    <a:pt x="20000" y="11819"/>
                    <a:pt x="20800" y="8355"/>
                  </a:cubicBezTo>
                  <a:cubicBezTo>
                    <a:pt x="21600" y="4891"/>
                    <a:pt x="21200" y="2445"/>
                    <a:pt x="20000" y="1223"/>
                  </a:cubicBezTo>
                  <a:cubicBezTo>
                    <a:pt x="18800" y="0"/>
                    <a:pt x="16800" y="0"/>
                    <a:pt x="14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587749" y="4196170"/>
              <a:ext cx="114301" cy="17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371"/>
                  </a:moveTo>
                  <a:cubicBezTo>
                    <a:pt x="2000" y="1844"/>
                    <a:pt x="4000" y="1317"/>
                    <a:pt x="5600" y="1844"/>
                  </a:cubicBezTo>
                  <a:cubicBezTo>
                    <a:pt x="7200" y="2371"/>
                    <a:pt x="8400" y="3951"/>
                    <a:pt x="9600" y="6980"/>
                  </a:cubicBezTo>
                  <a:cubicBezTo>
                    <a:pt x="10800" y="10010"/>
                    <a:pt x="12000" y="14488"/>
                    <a:pt x="12400" y="17385"/>
                  </a:cubicBezTo>
                  <a:cubicBezTo>
                    <a:pt x="12800" y="20283"/>
                    <a:pt x="12400" y="21600"/>
                    <a:pt x="11400" y="21337"/>
                  </a:cubicBezTo>
                  <a:cubicBezTo>
                    <a:pt x="10400" y="21073"/>
                    <a:pt x="8800" y="19229"/>
                    <a:pt x="8200" y="16200"/>
                  </a:cubicBezTo>
                  <a:cubicBezTo>
                    <a:pt x="7600" y="13171"/>
                    <a:pt x="8000" y="8956"/>
                    <a:pt x="10400" y="6059"/>
                  </a:cubicBezTo>
                  <a:cubicBezTo>
                    <a:pt x="12800" y="3161"/>
                    <a:pt x="17200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897769" y="3958450"/>
              <a:ext cx="172581" cy="43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8" fill="norm" stroke="1" extrusionOk="0">
                  <a:moveTo>
                    <a:pt x="21477" y="767"/>
                  </a:moveTo>
                  <a:cubicBezTo>
                    <a:pt x="20423" y="452"/>
                    <a:pt x="19370" y="138"/>
                    <a:pt x="18184" y="33"/>
                  </a:cubicBezTo>
                  <a:cubicBezTo>
                    <a:pt x="16999" y="-72"/>
                    <a:pt x="15682" y="33"/>
                    <a:pt x="13048" y="1029"/>
                  </a:cubicBezTo>
                  <a:cubicBezTo>
                    <a:pt x="10414" y="2025"/>
                    <a:pt x="6462" y="3912"/>
                    <a:pt x="3828" y="6481"/>
                  </a:cubicBezTo>
                  <a:cubicBezTo>
                    <a:pt x="1194" y="9050"/>
                    <a:pt x="-123" y="12301"/>
                    <a:pt x="9" y="14765"/>
                  </a:cubicBezTo>
                  <a:cubicBezTo>
                    <a:pt x="140" y="17229"/>
                    <a:pt x="1721" y="18907"/>
                    <a:pt x="4882" y="19903"/>
                  </a:cubicBezTo>
                  <a:cubicBezTo>
                    <a:pt x="8043" y="20899"/>
                    <a:pt x="12784" y="21213"/>
                    <a:pt x="1752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280896" y="4029851"/>
              <a:ext cx="135750" cy="27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00" fill="norm" stroke="1" extrusionOk="0">
                  <a:moveTo>
                    <a:pt x="828" y="3040"/>
                  </a:moveTo>
                  <a:cubicBezTo>
                    <a:pt x="501" y="2222"/>
                    <a:pt x="173" y="1404"/>
                    <a:pt x="1319" y="831"/>
                  </a:cubicBezTo>
                  <a:cubicBezTo>
                    <a:pt x="2464" y="258"/>
                    <a:pt x="5082" y="-69"/>
                    <a:pt x="7046" y="13"/>
                  </a:cubicBezTo>
                  <a:cubicBezTo>
                    <a:pt x="9010" y="95"/>
                    <a:pt x="10319" y="586"/>
                    <a:pt x="11301" y="1404"/>
                  </a:cubicBezTo>
                  <a:cubicBezTo>
                    <a:pt x="12282" y="2222"/>
                    <a:pt x="12937" y="3367"/>
                    <a:pt x="11955" y="4922"/>
                  </a:cubicBezTo>
                  <a:cubicBezTo>
                    <a:pt x="10973" y="6476"/>
                    <a:pt x="8355" y="8440"/>
                    <a:pt x="6391" y="9667"/>
                  </a:cubicBezTo>
                  <a:cubicBezTo>
                    <a:pt x="4428" y="10895"/>
                    <a:pt x="3119" y="11386"/>
                    <a:pt x="3446" y="11549"/>
                  </a:cubicBezTo>
                  <a:cubicBezTo>
                    <a:pt x="3773" y="11713"/>
                    <a:pt x="5737" y="11549"/>
                    <a:pt x="8682" y="11876"/>
                  </a:cubicBezTo>
                  <a:cubicBezTo>
                    <a:pt x="11628" y="12204"/>
                    <a:pt x="15555" y="13022"/>
                    <a:pt x="18010" y="13758"/>
                  </a:cubicBezTo>
                  <a:cubicBezTo>
                    <a:pt x="20464" y="14495"/>
                    <a:pt x="21446" y="15149"/>
                    <a:pt x="20791" y="16131"/>
                  </a:cubicBezTo>
                  <a:cubicBezTo>
                    <a:pt x="20137" y="17113"/>
                    <a:pt x="17846" y="18422"/>
                    <a:pt x="14737" y="19404"/>
                  </a:cubicBezTo>
                  <a:cubicBezTo>
                    <a:pt x="11628" y="20386"/>
                    <a:pt x="7701" y="21040"/>
                    <a:pt x="4755" y="21286"/>
                  </a:cubicBezTo>
                  <a:cubicBezTo>
                    <a:pt x="1810" y="21531"/>
                    <a:pt x="-154" y="21367"/>
                    <a:pt x="10" y="20958"/>
                  </a:cubicBezTo>
                  <a:cubicBezTo>
                    <a:pt x="173" y="20549"/>
                    <a:pt x="2464" y="19895"/>
                    <a:pt x="4755" y="1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425949" y="4335870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843839" y="4132670"/>
              <a:ext cx="394911" cy="16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1" fill="norm" stroke="1" extrusionOk="0">
                  <a:moveTo>
                    <a:pt x="4547" y="810"/>
                  </a:moveTo>
                  <a:cubicBezTo>
                    <a:pt x="5236" y="3240"/>
                    <a:pt x="5925" y="5670"/>
                    <a:pt x="6155" y="8505"/>
                  </a:cubicBezTo>
                  <a:cubicBezTo>
                    <a:pt x="6385" y="11340"/>
                    <a:pt x="6155" y="14580"/>
                    <a:pt x="5581" y="17010"/>
                  </a:cubicBezTo>
                  <a:cubicBezTo>
                    <a:pt x="5006" y="19440"/>
                    <a:pt x="4087" y="21060"/>
                    <a:pt x="3110" y="21330"/>
                  </a:cubicBezTo>
                  <a:cubicBezTo>
                    <a:pt x="2134" y="21600"/>
                    <a:pt x="1100" y="20520"/>
                    <a:pt x="525" y="18495"/>
                  </a:cubicBezTo>
                  <a:cubicBezTo>
                    <a:pt x="-49" y="16470"/>
                    <a:pt x="-164" y="13500"/>
                    <a:pt x="238" y="11070"/>
                  </a:cubicBezTo>
                  <a:cubicBezTo>
                    <a:pt x="640" y="8640"/>
                    <a:pt x="1559" y="6750"/>
                    <a:pt x="3627" y="5400"/>
                  </a:cubicBezTo>
                  <a:cubicBezTo>
                    <a:pt x="5696" y="4050"/>
                    <a:pt x="8913" y="3240"/>
                    <a:pt x="11727" y="2970"/>
                  </a:cubicBezTo>
                  <a:cubicBezTo>
                    <a:pt x="14542" y="2700"/>
                    <a:pt x="16955" y="2970"/>
                    <a:pt x="18506" y="2565"/>
                  </a:cubicBezTo>
                  <a:cubicBezTo>
                    <a:pt x="20057" y="2160"/>
                    <a:pt x="20747" y="108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245100" y="3948520"/>
              <a:ext cx="177800" cy="1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3729" y="675"/>
                  </a:cubicBezTo>
                  <a:cubicBezTo>
                    <a:pt x="4886" y="1350"/>
                    <a:pt x="5914" y="2700"/>
                    <a:pt x="6943" y="4050"/>
                  </a:cubicBezTo>
                  <a:cubicBezTo>
                    <a:pt x="7971" y="5400"/>
                    <a:pt x="9000" y="6750"/>
                    <a:pt x="8871" y="9225"/>
                  </a:cubicBezTo>
                  <a:cubicBezTo>
                    <a:pt x="8743" y="11700"/>
                    <a:pt x="7457" y="15300"/>
                    <a:pt x="6043" y="17550"/>
                  </a:cubicBezTo>
                  <a:cubicBezTo>
                    <a:pt x="4629" y="19800"/>
                    <a:pt x="3086" y="20700"/>
                    <a:pt x="3086" y="21150"/>
                  </a:cubicBezTo>
                  <a:cubicBezTo>
                    <a:pt x="3086" y="21600"/>
                    <a:pt x="4629" y="21600"/>
                    <a:pt x="7971" y="21150"/>
                  </a:cubicBezTo>
                  <a:cubicBezTo>
                    <a:pt x="11314" y="20700"/>
                    <a:pt x="16457" y="198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441949" y="3935820"/>
              <a:ext cx="194981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4093" y="0"/>
                  </a:moveTo>
                  <a:cubicBezTo>
                    <a:pt x="8867" y="2268"/>
                    <a:pt x="13642" y="4536"/>
                    <a:pt x="16825" y="6912"/>
                  </a:cubicBezTo>
                  <a:cubicBezTo>
                    <a:pt x="20008" y="9288"/>
                    <a:pt x="21600" y="11772"/>
                    <a:pt x="20691" y="14094"/>
                  </a:cubicBezTo>
                  <a:cubicBezTo>
                    <a:pt x="19781" y="16416"/>
                    <a:pt x="16371" y="18576"/>
                    <a:pt x="13415" y="19872"/>
                  </a:cubicBezTo>
                  <a:cubicBezTo>
                    <a:pt x="10459" y="21168"/>
                    <a:pt x="7958" y="21600"/>
                    <a:pt x="5798" y="21600"/>
                  </a:cubicBezTo>
                  <a:cubicBezTo>
                    <a:pt x="3638" y="21600"/>
                    <a:pt x="1819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740399" y="442477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627662" y="4202520"/>
              <a:ext cx="325589" cy="13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41" fill="norm" stroke="1" extrusionOk="0">
                  <a:moveTo>
                    <a:pt x="7222" y="2945"/>
                  </a:moveTo>
                  <a:cubicBezTo>
                    <a:pt x="7501" y="4582"/>
                    <a:pt x="7779" y="6218"/>
                    <a:pt x="7082" y="9327"/>
                  </a:cubicBezTo>
                  <a:cubicBezTo>
                    <a:pt x="6386" y="12436"/>
                    <a:pt x="4713" y="17018"/>
                    <a:pt x="3529" y="19309"/>
                  </a:cubicBezTo>
                  <a:cubicBezTo>
                    <a:pt x="2344" y="21600"/>
                    <a:pt x="1648" y="21600"/>
                    <a:pt x="1021" y="20618"/>
                  </a:cubicBezTo>
                  <a:cubicBezTo>
                    <a:pt x="393" y="19636"/>
                    <a:pt x="-164" y="17673"/>
                    <a:pt x="45" y="15055"/>
                  </a:cubicBezTo>
                  <a:cubicBezTo>
                    <a:pt x="254" y="12436"/>
                    <a:pt x="1230" y="9164"/>
                    <a:pt x="4226" y="6873"/>
                  </a:cubicBezTo>
                  <a:cubicBezTo>
                    <a:pt x="7222" y="4582"/>
                    <a:pt x="12239" y="3273"/>
                    <a:pt x="15444" y="2291"/>
                  </a:cubicBezTo>
                  <a:cubicBezTo>
                    <a:pt x="18649" y="1309"/>
                    <a:pt x="20042" y="655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067493" y="4050120"/>
              <a:ext cx="120707" cy="11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291" fill="norm" stroke="1" extrusionOk="0">
                  <a:moveTo>
                    <a:pt x="1109" y="0"/>
                  </a:moveTo>
                  <a:cubicBezTo>
                    <a:pt x="2939" y="0"/>
                    <a:pt x="4770" y="0"/>
                    <a:pt x="6234" y="815"/>
                  </a:cubicBezTo>
                  <a:cubicBezTo>
                    <a:pt x="7698" y="1630"/>
                    <a:pt x="8797" y="3260"/>
                    <a:pt x="8064" y="6113"/>
                  </a:cubicBezTo>
                  <a:cubicBezTo>
                    <a:pt x="7332" y="8966"/>
                    <a:pt x="4770" y="13042"/>
                    <a:pt x="2756" y="15894"/>
                  </a:cubicBezTo>
                  <a:cubicBezTo>
                    <a:pt x="742" y="18747"/>
                    <a:pt x="-722" y="20377"/>
                    <a:pt x="376" y="20989"/>
                  </a:cubicBezTo>
                  <a:cubicBezTo>
                    <a:pt x="1475" y="21600"/>
                    <a:pt x="5136" y="21192"/>
                    <a:pt x="8980" y="20581"/>
                  </a:cubicBezTo>
                  <a:cubicBezTo>
                    <a:pt x="12824" y="19970"/>
                    <a:pt x="16851" y="19155"/>
                    <a:pt x="20878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792383" y="3954317"/>
              <a:ext cx="154518" cy="10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6510" y="6219"/>
                  </a:moveTo>
                  <a:cubicBezTo>
                    <a:pt x="5030" y="7442"/>
                    <a:pt x="3551" y="8665"/>
                    <a:pt x="2663" y="10295"/>
                  </a:cubicBezTo>
                  <a:cubicBezTo>
                    <a:pt x="1775" y="11925"/>
                    <a:pt x="1479" y="13963"/>
                    <a:pt x="1036" y="16204"/>
                  </a:cubicBezTo>
                  <a:cubicBezTo>
                    <a:pt x="592" y="18446"/>
                    <a:pt x="0" y="20891"/>
                    <a:pt x="0" y="20687"/>
                  </a:cubicBezTo>
                  <a:cubicBezTo>
                    <a:pt x="0" y="20483"/>
                    <a:pt x="592" y="17631"/>
                    <a:pt x="2219" y="13759"/>
                  </a:cubicBezTo>
                  <a:cubicBezTo>
                    <a:pt x="3847" y="9887"/>
                    <a:pt x="6510" y="4997"/>
                    <a:pt x="8581" y="2348"/>
                  </a:cubicBezTo>
                  <a:cubicBezTo>
                    <a:pt x="10652" y="-301"/>
                    <a:pt x="12132" y="-709"/>
                    <a:pt x="14203" y="1125"/>
                  </a:cubicBezTo>
                  <a:cubicBezTo>
                    <a:pt x="16274" y="2959"/>
                    <a:pt x="18937" y="7034"/>
                    <a:pt x="21600" y="1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448550" y="3940819"/>
              <a:ext cx="170442" cy="26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65" fill="norm" stroke="1" extrusionOk="0">
                  <a:moveTo>
                    <a:pt x="0" y="2703"/>
                  </a:moveTo>
                  <a:cubicBezTo>
                    <a:pt x="514" y="1839"/>
                    <a:pt x="1029" y="975"/>
                    <a:pt x="4114" y="456"/>
                  </a:cubicBezTo>
                  <a:cubicBezTo>
                    <a:pt x="7200" y="-62"/>
                    <a:pt x="12857" y="-235"/>
                    <a:pt x="16457" y="456"/>
                  </a:cubicBezTo>
                  <a:cubicBezTo>
                    <a:pt x="20057" y="1147"/>
                    <a:pt x="21600" y="2703"/>
                    <a:pt x="20186" y="5208"/>
                  </a:cubicBezTo>
                  <a:cubicBezTo>
                    <a:pt x="18771" y="7714"/>
                    <a:pt x="14400" y="11170"/>
                    <a:pt x="11314" y="13330"/>
                  </a:cubicBezTo>
                  <a:cubicBezTo>
                    <a:pt x="8229" y="15490"/>
                    <a:pt x="6429" y="16354"/>
                    <a:pt x="5143" y="17131"/>
                  </a:cubicBezTo>
                  <a:cubicBezTo>
                    <a:pt x="3857" y="17909"/>
                    <a:pt x="3086" y="18600"/>
                    <a:pt x="3471" y="19032"/>
                  </a:cubicBezTo>
                  <a:cubicBezTo>
                    <a:pt x="3857" y="19464"/>
                    <a:pt x="5400" y="19637"/>
                    <a:pt x="7329" y="19983"/>
                  </a:cubicBezTo>
                  <a:cubicBezTo>
                    <a:pt x="9257" y="20328"/>
                    <a:pt x="11571" y="20847"/>
                    <a:pt x="13886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486650" y="443747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0" y="5066120"/>
              <a:ext cx="78676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38"/>
                  </a:moveTo>
                  <a:cubicBezTo>
                    <a:pt x="221" y="9138"/>
                    <a:pt x="442" y="9138"/>
                    <a:pt x="665" y="9138"/>
                  </a:cubicBezTo>
                  <a:cubicBezTo>
                    <a:pt x="889" y="9138"/>
                    <a:pt x="1116" y="9138"/>
                    <a:pt x="1334" y="9000"/>
                  </a:cubicBezTo>
                  <a:cubicBezTo>
                    <a:pt x="1552" y="8862"/>
                    <a:pt x="1761" y="8585"/>
                    <a:pt x="1987" y="8308"/>
                  </a:cubicBezTo>
                  <a:cubicBezTo>
                    <a:pt x="2214" y="8031"/>
                    <a:pt x="2458" y="7754"/>
                    <a:pt x="2685" y="7338"/>
                  </a:cubicBezTo>
                  <a:cubicBezTo>
                    <a:pt x="2911" y="6923"/>
                    <a:pt x="3121" y="6369"/>
                    <a:pt x="3341" y="5815"/>
                  </a:cubicBezTo>
                  <a:cubicBezTo>
                    <a:pt x="3562" y="5262"/>
                    <a:pt x="3795" y="4708"/>
                    <a:pt x="4036" y="4154"/>
                  </a:cubicBezTo>
                  <a:cubicBezTo>
                    <a:pt x="4277" y="3600"/>
                    <a:pt x="4527" y="3046"/>
                    <a:pt x="4739" y="2631"/>
                  </a:cubicBezTo>
                  <a:cubicBezTo>
                    <a:pt x="4951" y="2215"/>
                    <a:pt x="5125" y="1938"/>
                    <a:pt x="5308" y="1662"/>
                  </a:cubicBezTo>
                  <a:cubicBezTo>
                    <a:pt x="5492" y="1385"/>
                    <a:pt x="5683" y="1108"/>
                    <a:pt x="5884" y="831"/>
                  </a:cubicBezTo>
                  <a:cubicBezTo>
                    <a:pt x="6084" y="554"/>
                    <a:pt x="6293" y="277"/>
                    <a:pt x="6506" y="138"/>
                  </a:cubicBezTo>
                  <a:cubicBezTo>
                    <a:pt x="6718" y="0"/>
                    <a:pt x="6933" y="0"/>
                    <a:pt x="7148" y="0"/>
                  </a:cubicBezTo>
                  <a:cubicBezTo>
                    <a:pt x="7363" y="0"/>
                    <a:pt x="7578" y="0"/>
                    <a:pt x="7799" y="0"/>
                  </a:cubicBezTo>
                  <a:cubicBezTo>
                    <a:pt x="8019" y="0"/>
                    <a:pt x="8246" y="0"/>
                    <a:pt x="8476" y="0"/>
                  </a:cubicBezTo>
                  <a:cubicBezTo>
                    <a:pt x="8705" y="0"/>
                    <a:pt x="8938" y="0"/>
                    <a:pt x="9179" y="0"/>
                  </a:cubicBezTo>
                  <a:cubicBezTo>
                    <a:pt x="9420" y="0"/>
                    <a:pt x="9670" y="0"/>
                    <a:pt x="9923" y="0"/>
                  </a:cubicBezTo>
                  <a:cubicBezTo>
                    <a:pt x="10175" y="0"/>
                    <a:pt x="10431" y="0"/>
                    <a:pt x="10684" y="138"/>
                  </a:cubicBezTo>
                  <a:cubicBezTo>
                    <a:pt x="10937" y="277"/>
                    <a:pt x="11186" y="554"/>
                    <a:pt x="11381" y="692"/>
                  </a:cubicBezTo>
                  <a:cubicBezTo>
                    <a:pt x="11576" y="831"/>
                    <a:pt x="11715" y="831"/>
                    <a:pt x="11846" y="831"/>
                  </a:cubicBezTo>
                  <a:cubicBezTo>
                    <a:pt x="11977" y="831"/>
                    <a:pt x="12099" y="831"/>
                    <a:pt x="12230" y="831"/>
                  </a:cubicBezTo>
                  <a:cubicBezTo>
                    <a:pt x="12360" y="831"/>
                    <a:pt x="12500" y="831"/>
                    <a:pt x="12636" y="831"/>
                  </a:cubicBezTo>
                  <a:cubicBezTo>
                    <a:pt x="12773" y="831"/>
                    <a:pt x="12907" y="831"/>
                    <a:pt x="13110" y="969"/>
                  </a:cubicBezTo>
                  <a:cubicBezTo>
                    <a:pt x="13313" y="1108"/>
                    <a:pt x="13586" y="1385"/>
                    <a:pt x="13804" y="1523"/>
                  </a:cubicBezTo>
                  <a:cubicBezTo>
                    <a:pt x="14022" y="1662"/>
                    <a:pt x="14185" y="1662"/>
                    <a:pt x="14330" y="1662"/>
                  </a:cubicBezTo>
                  <a:cubicBezTo>
                    <a:pt x="14476" y="1662"/>
                    <a:pt x="14603" y="1662"/>
                    <a:pt x="14743" y="1800"/>
                  </a:cubicBezTo>
                  <a:cubicBezTo>
                    <a:pt x="14882" y="1938"/>
                    <a:pt x="15033" y="2215"/>
                    <a:pt x="15182" y="2492"/>
                  </a:cubicBezTo>
                  <a:cubicBezTo>
                    <a:pt x="15330" y="2769"/>
                    <a:pt x="15475" y="3046"/>
                    <a:pt x="15617" y="3185"/>
                  </a:cubicBezTo>
                  <a:cubicBezTo>
                    <a:pt x="15760" y="3323"/>
                    <a:pt x="15899" y="3323"/>
                    <a:pt x="16042" y="3462"/>
                  </a:cubicBezTo>
                  <a:cubicBezTo>
                    <a:pt x="16184" y="3600"/>
                    <a:pt x="16329" y="3877"/>
                    <a:pt x="16547" y="4154"/>
                  </a:cubicBezTo>
                  <a:cubicBezTo>
                    <a:pt x="16765" y="4431"/>
                    <a:pt x="17056" y="4708"/>
                    <a:pt x="17349" y="5262"/>
                  </a:cubicBezTo>
                  <a:cubicBezTo>
                    <a:pt x="17643" y="5815"/>
                    <a:pt x="17939" y="6646"/>
                    <a:pt x="18230" y="7477"/>
                  </a:cubicBezTo>
                  <a:cubicBezTo>
                    <a:pt x="18520" y="8308"/>
                    <a:pt x="18805" y="9138"/>
                    <a:pt x="19092" y="10108"/>
                  </a:cubicBezTo>
                  <a:cubicBezTo>
                    <a:pt x="19380" y="11077"/>
                    <a:pt x="19671" y="12185"/>
                    <a:pt x="19889" y="13015"/>
                  </a:cubicBezTo>
                  <a:cubicBezTo>
                    <a:pt x="20107" y="13846"/>
                    <a:pt x="20252" y="14400"/>
                    <a:pt x="20525" y="15785"/>
                  </a:cubicBezTo>
                  <a:cubicBezTo>
                    <a:pt x="20798" y="17169"/>
                    <a:pt x="21199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55600" y="5459820"/>
              <a:ext cx="1905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7200" y="5097"/>
                    <a:pt x="14400" y="10193"/>
                    <a:pt x="16800" y="13348"/>
                  </a:cubicBezTo>
                  <a:cubicBezTo>
                    <a:pt x="19200" y="16503"/>
                    <a:pt x="16800" y="17717"/>
                    <a:pt x="14400" y="18930"/>
                  </a:cubicBezTo>
                  <a:cubicBezTo>
                    <a:pt x="12000" y="20144"/>
                    <a:pt x="9600" y="21357"/>
                    <a:pt x="10800" y="21479"/>
                  </a:cubicBezTo>
                  <a:cubicBezTo>
                    <a:pt x="12000" y="21600"/>
                    <a:pt x="16800" y="2062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13535" y="5350805"/>
              <a:ext cx="285999" cy="39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903" fill="norm" stroke="1" extrusionOk="0">
                  <a:moveTo>
                    <a:pt x="15312" y="3711"/>
                  </a:moveTo>
                  <a:cubicBezTo>
                    <a:pt x="14996" y="2603"/>
                    <a:pt x="14681" y="1495"/>
                    <a:pt x="13499" y="775"/>
                  </a:cubicBezTo>
                  <a:cubicBezTo>
                    <a:pt x="12316" y="55"/>
                    <a:pt x="10267" y="-277"/>
                    <a:pt x="7980" y="277"/>
                  </a:cubicBezTo>
                  <a:cubicBezTo>
                    <a:pt x="5694" y="831"/>
                    <a:pt x="3172" y="2271"/>
                    <a:pt x="1674" y="4597"/>
                  </a:cubicBezTo>
                  <a:cubicBezTo>
                    <a:pt x="176" y="6923"/>
                    <a:pt x="-297" y="10135"/>
                    <a:pt x="176" y="12960"/>
                  </a:cubicBezTo>
                  <a:cubicBezTo>
                    <a:pt x="649" y="15785"/>
                    <a:pt x="2068" y="18221"/>
                    <a:pt x="3960" y="19606"/>
                  </a:cubicBezTo>
                  <a:cubicBezTo>
                    <a:pt x="5852" y="20991"/>
                    <a:pt x="8217" y="21323"/>
                    <a:pt x="10976" y="20326"/>
                  </a:cubicBezTo>
                  <a:cubicBezTo>
                    <a:pt x="13735" y="19329"/>
                    <a:pt x="16888" y="17003"/>
                    <a:pt x="18780" y="14455"/>
                  </a:cubicBezTo>
                  <a:cubicBezTo>
                    <a:pt x="20672" y="11908"/>
                    <a:pt x="21303" y="9138"/>
                    <a:pt x="21303" y="6923"/>
                  </a:cubicBezTo>
                  <a:cubicBezTo>
                    <a:pt x="21303" y="4708"/>
                    <a:pt x="20672" y="3046"/>
                    <a:pt x="19963" y="2215"/>
                  </a:cubicBezTo>
                  <a:cubicBezTo>
                    <a:pt x="19253" y="1385"/>
                    <a:pt x="18465" y="1385"/>
                    <a:pt x="16967" y="2160"/>
                  </a:cubicBezTo>
                  <a:cubicBezTo>
                    <a:pt x="15469" y="2935"/>
                    <a:pt x="13262" y="4486"/>
                    <a:pt x="11055" y="6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95350" y="5302799"/>
              <a:ext cx="247650" cy="28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10202"/>
                  </a:moveTo>
                  <a:cubicBezTo>
                    <a:pt x="0" y="9420"/>
                    <a:pt x="0" y="8637"/>
                    <a:pt x="92" y="8637"/>
                  </a:cubicBezTo>
                  <a:cubicBezTo>
                    <a:pt x="185" y="8637"/>
                    <a:pt x="369" y="9420"/>
                    <a:pt x="369" y="12629"/>
                  </a:cubicBezTo>
                  <a:cubicBezTo>
                    <a:pt x="369" y="15837"/>
                    <a:pt x="185" y="21472"/>
                    <a:pt x="92" y="21159"/>
                  </a:cubicBezTo>
                  <a:cubicBezTo>
                    <a:pt x="0" y="20846"/>
                    <a:pt x="0" y="14585"/>
                    <a:pt x="185" y="10202"/>
                  </a:cubicBezTo>
                  <a:cubicBezTo>
                    <a:pt x="369" y="5820"/>
                    <a:pt x="738" y="3315"/>
                    <a:pt x="1292" y="1829"/>
                  </a:cubicBezTo>
                  <a:cubicBezTo>
                    <a:pt x="1846" y="342"/>
                    <a:pt x="2585" y="-128"/>
                    <a:pt x="3231" y="29"/>
                  </a:cubicBezTo>
                  <a:cubicBezTo>
                    <a:pt x="3877" y="185"/>
                    <a:pt x="4431" y="968"/>
                    <a:pt x="5262" y="2611"/>
                  </a:cubicBezTo>
                  <a:cubicBezTo>
                    <a:pt x="6092" y="4255"/>
                    <a:pt x="7200" y="6759"/>
                    <a:pt x="8123" y="8246"/>
                  </a:cubicBezTo>
                  <a:cubicBezTo>
                    <a:pt x="9046" y="9733"/>
                    <a:pt x="9785" y="10202"/>
                    <a:pt x="10523" y="10202"/>
                  </a:cubicBezTo>
                  <a:cubicBezTo>
                    <a:pt x="11262" y="10202"/>
                    <a:pt x="12000" y="9733"/>
                    <a:pt x="12831" y="8637"/>
                  </a:cubicBezTo>
                  <a:cubicBezTo>
                    <a:pt x="13662" y="7542"/>
                    <a:pt x="14585" y="5820"/>
                    <a:pt x="15231" y="4568"/>
                  </a:cubicBezTo>
                  <a:cubicBezTo>
                    <a:pt x="15877" y="3315"/>
                    <a:pt x="16246" y="2533"/>
                    <a:pt x="16615" y="2533"/>
                  </a:cubicBezTo>
                  <a:cubicBezTo>
                    <a:pt x="16985" y="2533"/>
                    <a:pt x="17354" y="3315"/>
                    <a:pt x="17723" y="5585"/>
                  </a:cubicBezTo>
                  <a:cubicBezTo>
                    <a:pt x="18092" y="7855"/>
                    <a:pt x="18462" y="11611"/>
                    <a:pt x="18646" y="13959"/>
                  </a:cubicBezTo>
                  <a:cubicBezTo>
                    <a:pt x="18831" y="16307"/>
                    <a:pt x="18831" y="17246"/>
                    <a:pt x="18923" y="18107"/>
                  </a:cubicBezTo>
                  <a:cubicBezTo>
                    <a:pt x="19015" y="18968"/>
                    <a:pt x="19200" y="19750"/>
                    <a:pt x="19662" y="19829"/>
                  </a:cubicBezTo>
                  <a:cubicBezTo>
                    <a:pt x="20123" y="19907"/>
                    <a:pt x="20862" y="19281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204618" y="5423736"/>
              <a:ext cx="97133" cy="13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980" fill="norm" stroke="1" extrusionOk="0">
                  <a:moveTo>
                    <a:pt x="3166" y="12085"/>
                  </a:moveTo>
                  <a:cubicBezTo>
                    <a:pt x="6842" y="9862"/>
                    <a:pt x="10519" y="7638"/>
                    <a:pt x="12587" y="5573"/>
                  </a:cubicBezTo>
                  <a:cubicBezTo>
                    <a:pt x="14655" y="3509"/>
                    <a:pt x="15115" y="1603"/>
                    <a:pt x="14195" y="650"/>
                  </a:cubicBezTo>
                  <a:cubicBezTo>
                    <a:pt x="13276" y="-303"/>
                    <a:pt x="10978" y="-303"/>
                    <a:pt x="8451" y="1285"/>
                  </a:cubicBezTo>
                  <a:cubicBezTo>
                    <a:pt x="5923" y="2873"/>
                    <a:pt x="3166" y="6050"/>
                    <a:pt x="1557" y="8591"/>
                  </a:cubicBezTo>
                  <a:cubicBezTo>
                    <a:pt x="-51" y="11132"/>
                    <a:pt x="-511" y="13038"/>
                    <a:pt x="638" y="15103"/>
                  </a:cubicBezTo>
                  <a:cubicBezTo>
                    <a:pt x="1787" y="17168"/>
                    <a:pt x="4544" y="19391"/>
                    <a:pt x="8221" y="20344"/>
                  </a:cubicBezTo>
                  <a:cubicBezTo>
                    <a:pt x="11898" y="21297"/>
                    <a:pt x="16493" y="20979"/>
                    <a:pt x="21089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411816" y="5294720"/>
              <a:ext cx="61385" cy="29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5959" y="0"/>
                  </a:moveTo>
                  <a:cubicBezTo>
                    <a:pt x="4469" y="4662"/>
                    <a:pt x="2979" y="9324"/>
                    <a:pt x="1862" y="12587"/>
                  </a:cubicBezTo>
                  <a:cubicBezTo>
                    <a:pt x="745" y="15850"/>
                    <a:pt x="0" y="17715"/>
                    <a:pt x="0" y="19036"/>
                  </a:cubicBezTo>
                  <a:cubicBezTo>
                    <a:pt x="0" y="20357"/>
                    <a:pt x="745" y="21134"/>
                    <a:pt x="2979" y="21367"/>
                  </a:cubicBezTo>
                  <a:cubicBezTo>
                    <a:pt x="5214" y="21600"/>
                    <a:pt x="8938" y="21289"/>
                    <a:pt x="12290" y="20124"/>
                  </a:cubicBezTo>
                  <a:cubicBezTo>
                    <a:pt x="15641" y="18958"/>
                    <a:pt x="18621" y="16938"/>
                    <a:pt x="21600" y="14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358900" y="5304997"/>
              <a:ext cx="266700" cy="27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2061"/>
                  </a:moveTo>
                  <a:cubicBezTo>
                    <a:pt x="4457" y="9257"/>
                    <a:pt x="8914" y="6454"/>
                    <a:pt x="11486" y="4806"/>
                  </a:cubicBezTo>
                  <a:cubicBezTo>
                    <a:pt x="14057" y="3157"/>
                    <a:pt x="14743" y="2662"/>
                    <a:pt x="15429" y="1920"/>
                  </a:cubicBezTo>
                  <a:cubicBezTo>
                    <a:pt x="16114" y="1178"/>
                    <a:pt x="16800" y="189"/>
                    <a:pt x="16800" y="24"/>
                  </a:cubicBezTo>
                  <a:cubicBezTo>
                    <a:pt x="16800" y="-141"/>
                    <a:pt x="16114" y="519"/>
                    <a:pt x="15514" y="2909"/>
                  </a:cubicBezTo>
                  <a:cubicBezTo>
                    <a:pt x="14914" y="5300"/>
                    <a:pt x="14400" y="9422"/>
                    <a:pt x="13886" y="12390"/>
                  </a:cubicBezTo>
                  <a:cubicBezTo>
                    <a:pt x="13371" y="15358"/>
                    <a:pt x="12857" y="17172"/>
                    <a:pt x="12514" y="18491"/>
                  </a:cubicBezTo>
                  <a:cubicBezTo>
                    <a:pt x="12171" y="19810"/>
                    <a:pt x="12000" y="20635"/>
                    <a:pt x="11829" y="20552"/>
                  </a:cubicBezTo>
                  <a:cubicBezTo>
                    <a:pt x="11657" y="20470"/>
                    <a:pt x="11486" y="19480"/>
                    <a:pt x="11914" y="17996"/>
                  </a:cubicBezTo>
                  <a:cubicBezTo>
                    <a:pt x="12343" y="16512"/>
                    <a:pt x="13371" y="14534"/>
                    <a:pt x="14314" y="13462"/>
                  </a:cubicBezTo>
                  <a:cubicBezTo>
                    <a:pt x="15257" y="12390"/>
                    <a:pt x="16114" y="12225"/>
                    <a:pt x="16800" y="12555"/>
                  </a:cubicBezTo>
                  <a:cubicBezTo>
                    <a:pt x="17486" y="12885"/>
                    <a:pt x="18000" y="13709"/>
                    <a:pt x="18600" y="15111"/>
                  </a:cubicBezTo>
                  <a:cubicBezTo>
                    <a:pt x="19200" y="16512"/>
                    <a:pt x="19886" y="18491"/>
                    <a:pt x="20400" y="19645"/>
                  </a:cubicBezTo>
                  <a:cubicBezTo>
                    <a:pt x="20914" y="20799"/>
                    <a:pt x="21257" y="21129"/>
                    <a:pt x="216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Shape"/>
            <p:cNvSpPr/>
            <p:nvPr/>
          </p:nvSpPr>
          <p:spPr>
            <a:xfrm>
              <a:off x="1664550" y="5461540"/>
              <a:ext cx="88585" cy="12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26" fill="norm" stroke="1" extrusionOk="0">
                  <a:moveTo>
                    <a:pt x="14868" y="3835"/>
                  </a:moveTo>
                  <a:cubicBezTo>
                    <a:pt x="12356" y="3492"/>
                    <a:pt x="9845" y="3150"/>
                    <a:pt x="7835" y="3835"/>
                  </a:cubicBezTo>
                  <a:cubicBezTo>
                    <a:pt x="5826" y="4521"/>
                    <a:pt x="4319" y="6235"/>
                    <a:pt x="3063" y="8292"/>
                  </a:cubicBezTo>
                  <a:cubicBezTo>
                    <a:pt x="1807" y="10350"/>
                    <a:pt x="803" y="12750"/>
                    <a:pt x="300" y="14978"/>
                  </a:cubicBezTo>
                  <a:cubicBezTo>
                    <a:pt x="-202" y="17207"/>
                    <a:pt x="-202" y="19264"/>
                    <a:pt x="1305" y="20292"/>
                  </a:cubicBezTo>
                  <a:cubicBezTo>
                    <a:pt x="2812" y="21321"/>
                    <a:pt x="5826" y="21321"/>
                    <a:pt x="9091" y="19950"/>
                  </a:cubicBezTo>
                  <a:cubicBezTo>
                    <a:pt x="12356" y="18578"/>
                    <a:pt x="15872" y="15835"/>
                    <a:pt x="18133" y="12578"/>
                  </a:cubicBezTo>
                  <a:cubicBezTo>
                    <a:pt x="20393" y="9321"/>
                    <a:pt x="21398" y="5550"/>
                    <a:pt x="20896" y="3150"/>
                  </a:cubicBezTo>
                  <a:cubicBezTo>
                    <a:pt x="20393" y="750"/>
                    <a:pt x="18384" y="-279"/>
                    <a:pt x="17128" y="64"/>
                  </a:cubicBezTo>
                  <a:cubicBezTo>
                    <a:pt x="15872" y="407"/>
                    <a:pt x="15370" y="2121"/>
                    <a:pt x="14868" y="3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880157" y="5259615"/>
              <a:ext cx="145493" cy="32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45" fill="norm" stroke="1" extrusionOk="0">
                  <a:moveTo>
                    <a:pt x="10248" y="16419"/>
                  </a:moveTo>
                  <a:cubicBezTo>
                    <a:pt x="10248" y="15727"/>
                    <a:pt x="10248" y="15035"/>
                    <a:pt x="10561" y="14135"/>
                  </a:cubicBezTo>
                  <a:cubicBezTo>
                    <a:pt x="10875" y="13235"/>
                    <a:pt x="11501" y="12127"/>
                    <a:pt x="10875" y="11573"/>
                  </a:cubicBezTo>
                  <a:cubicBezTo>
                    <a:pt x="10248" y="11019"/>
                    <a:pt x="8370" y="11019"/>
                    <a:pt x="6335" y="12058"/>
                  </a:cubicBezTo>
                  <a:cubicBezTo>
                    <a:pt x="4301" y="13096"/>
                    <a:pt x="2109" y="15173"/>
                    <a:pt x="1014" y="16558"/>
                  </a:cubicBezTo>
                  <a:cubicBezTo>
                    <a:pt x="-82" y="17942"/>
                    <a:pt x="-82" y="18635"/>
                    <a:pt x="75" y="19396"/>
                  </a:cubicBezTo>
                  <a:cubicBezTo>
                    <a:pt x="231" y="20158"/>
                    <a:pt x="544" y="20989"/>
                    <a:pt x="1483" y="21196"/>
                  </a:cubicBezTo>
                  <a:cubicBezTo>
                    <a:pt x="2422" y="21404"/>
                    <a:pt x="3988" y="20989"/>
                    <a:pt x="6648" y="19258"/>
                  </a:cubicBezTo>
                  <a:cubicBezTo>
                    <a:pt x="9309" y="17527"/>
                    <a:pt x="13066" y="14481"/>
                    <a:pt x="15727" y="11435"/>
                  </a:cubicBezTo>
                  <a:cubicBezTo>
                    <a:pt x="18388" y="8389"/>
                    <a:pt x="19953" y="5342"/>
                    <a:pt x="20579" y="3335"/>
                  </a:cubicBezTo>
                  <a:cubicBezTo>
                    <a:pt x="21205" y="1327"/>
                    <a:pt x="20892" y="358"/>
                    <a:pt x="19953" y="81"/>
                  </a:cubicBezTo>
                  <a:cubicBezTo>
                    <a:pt x="19014" y="-196"/>
                    <a:pt x="17448" y="219"/>
                    <a:pt x="16040" y="1604"/>
                  </a:cubicBezTo>
                  <a:cubicBezTo>
                    <a:pt x="14631" y="2989"/>
                    <a:pt x="13379" y="5342"/>
                    <a:pt x="12596" y="7696"/>
                  </a:cubicBezTo>
                  <a:cubicBezTo>
                    <a:pt x="11814" y="10050"/>
                    <a:pt x="11501" y="12404"/>
                    <a:pt x="12127" y="14342"/>
                  </a:cubicBezTo>
                  <a:cubicBezTo>
                    <a:pt x="12753" y="16281"/>
                    <a:pt x="14318" y="17804"/>
                    <a:pt x="16040" y="18566"/>
                  </a:cubicBezTo>
                  <a:cubicBezTo>
                    <a:pt x="17761" y="19327"/>
                    <a:pt x="19640" y="19327"/>
                    <a:pt x="21518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507333" y="5259705"/>
              <a:ext cx="369217" cy="48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61" fill="norm" stroke="1" extrusionOk="0">
                  <a:moveTo>
                    <a:pt x="6313" y="10243"/>
                  </a:moveTo>
                  <a:cubicBezTo>
                    <a:pt x="6313" y="9775"/>
                    <a:pt x="6313" y="9308"/>
                    <a:pt x="6313" y="8840"/>
                  </a:cubicBezTo>
                  <a:cubicBezTo>
                    <a:pt x="6313" y="8373"/>
                    <a:pt x="6313" y="7905"/>
                    <a:pt x="5883" y="7671"/>
                  </a:cubicBezTo>
                  <a:cubicBezTo>
                    <a:pt x="5453" y="7438"/>
                    <a:pt x="4594" y="7438"/>
                    <a:pt x="3551" y="7905"/>
                  </a:cubicBezTo>
                  <a:cubicBezTo>
                    <a:pt x="2508" y="8373"/>
                    <a:pt x="1281" y="9308"/>
                    <a:pt x="606" y="10056"/>
                  </a:cubicBezTo>
                  <a:cubicBezTo>
                    <a:pt x="-69" y="10804"/>
                    <a:pt x="-192" y="11365"/>
                    <a:pt x="299" y="12019"/>
                  </a:cubicBezTo>
                  <a:cubicBezTo>
                    <a:pt x="790" y="12674"/>
                    <a:pt x="1894" y="13422"/>
                    <a:pt x="2999" y="13095"/>
                  </a:cubicBezTo>
                  <a:cubicBezTo>
                    <a:pt x="4103" y="12767"/>
                    <a:pt x="5208" y="11365"/>
                    <a:pt x="5760" y="10102"/>
                  </a:cubicBezTo>
                  <a:cubicBezTo>
                    <a:pt x="6313" y="8840"/>
                    <a:pt x="6313" y="7718"/>
                    <a:pt x="6313" y="6923"/>
                  </a:cubicBezTo>
                  <a:cubicBezTo>
                    <a:pt x="6313" y="6128"/>
                    <a:pt x="6313" y="5661"/>
                    <a:pt x="7172" y="4866"/>
                  </a:cubicBezTo>
                  <a:cubicBezTo>
                    <a:pt x="8031" y="4071"/>
                    <a:pt x="9749" y="2949"/>
                    <a:pt x="10853" y="2201"/>
                  </a:cubicBezTo>
                  <a:cubicBezTo>
                    <a:pt x="11958" y="1453"/>
                    <a:pt x="12449" y="1079"/>
                    <a:pt x="12878" y="705"/>
                  </a:cubicBezTo>
                  <a:cubicBezTo>
                    <a:pt x="13308" y="331"/>
                    <a:pt x="13676" y="-43"/>
                    <a:pt x="13738" y="4"/>
                  </a:cubicBezTo>
                  <a:cubicBezTo>
                    <a:pt x="13799" y="51"/>
                    <a:pt x="13553" y="518"/>
                    <a:pt x="12756" y="2388"/>
                  </a:cubicBezTo>
                  <a:cubicBezTo>
                    <a:pt x="11958" y="4258"/>
                    <a:pt x="10608" y="7531"/>
                    <a:pt x="9626" y="10523"/>
                  </a:cubicBezTo>
                  <a:cubicBezTo>
                    <a:pt x="8644" y="13515"/>
                    <a:pt x="8031" y="16227"/>
                    <a:pt x="7724" y="17817"/>
                  </a:cubicBezTo>
                  <a:cubicBezTo>
                    <a:pt x="7417" y="19406"/>
                    <a:pt x="7417" y="19874"/>
                    <a:pt x="7478" y="20341"/>
                  </a:cubicBezTo>
                  <a:cubicBezTo>
                    <a:pt x="7540" y="20809"/>
                    <a:pt x="7663" y="21276"/>
                    <a:pt x="8031" y="21417"/>
                  </a:cubicBezTo>
                  <a:cubicBezTo>
                    <a:pt x="8399" y="21557"/>
                    <a:pt x="9013" y="21370"/>
                    <a:pt x="9688" y="20715"/>
                  </a:cubicBezTo>
                  <a:cubicBezTo>
                    <a:pt x="10363" y="20061"/>
                    <a:pt x="11099" y="18939"/>
                    <a:pt x="11528" y="18097"/>
                  </a:cubicBezTo>
                  <a:cubicBezTo>
                    <a:pt x="11958" y="17256"/>
                    <a:pt x="12081" y="16695"/>
                    <a:pt x="12019" y="16087"/>
                  </a:cubicBezTo>
                  <a:cubicBezTo>
                    <a:pt x="11958" y="15479"/>
                    <a:pt x="11713" y="14825"/>
                    <a:pt x="12019" y="14451"/>
                  </a:cubicBezTo>
                  <a:cubicBezTo>
                    <a:pt x="12326" y="14076"/>
                    <a:pt x="13185" y="13983"/>
                    <a:pt x="14842" y="13469"/>
                  </a:cubicBezTo>
                  <a:cubicBezTo>
                    <a:pt x="16499" y="12954"/>
                    <a:pt x="18953" y="12019"/>
                    <a:pt x="21408" y="1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340629" y="5247007"/>
              <a:ext cx="209022" cy="31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7" fill="norm" stroke="1" extrusionOk="0">
                  <a:moveTo>
                    <a:pt x="2563" y="6270"/>
                  </a:moveTo>
                  <a:cubicBezTo>
                    <a:pt x="2127" y="10734"/>
                    <a:pt x="1690" y="15198"/>
                    <a:pt x="1254" y="17862"/>
                  </a:cubicBezTo>
                  <a:cubicBezTo>
                    <a:pt x="818" y="20526"/>
                    <a:pt x="381" y="21390"/>
                    <a:pt x="163" y="21462"/>
                  </a:cubicBezTo>
                  <a:cubicBezTo>
                    <a:pt x="-55" y="21534"/>
                    <a:pt x="-55" y="20814"/>
                    <a:pt x="163" y="17790"/>
                  </a:cubicBezTo>
                  <a:cubicBezTo>
                    <a:pt x="381" y="14766"/>
                    <a:pt x="818" y="9438"/>
                    <a:pt x="1145" y="6342"/>
                  </a:cubicBezTo>
                  <a:cubicBezTo>
                    <a:pt x="1472" y="3246"/>
                    <a:pt x="1690" y="2382"/>
                    <a:pt x="1909" y="1590"/>
                  </a:cubicBezTo>
                  <a:cubicBezTo>
                    <a:pt x="2127" y="798"/>
                    <a:pt x="2345" y="78"/>
                    <a:pt x="2890" y="6"/>
                  </a:cubicBezTo>
                  <a:cubicBezTo>
                    <a:pt x="3436" y="-66"/>
                    <a:pt x="4309" y="510"/>
                    <a:pt x="5509" y="1950"/>
                  </a:cubicBezTo>
                  <a:cubicBezTo>
                    <a:pt x="6709" y="3390"/>
                    <a:pt x="8236" y="5694"/>
                    <a:pt x="9545" y="6918"/>
                  </a:cubicBezTo>
                  <a:cubicBezTo>
                    <a:pt x="10854" y="8142"/>
                    <a:pt x="11945" y="8286"/>
                    <a:pt x="12818" y="8070"/>
                  </a:cubicBezTo>
                  <a:cubicBezTo>
                    <a:pt x="13690" y="7854"/>
                    <a:pt x="14345" y="7278"/>
                    <a:pt x="15000" y="6414"/>
                  </a:cubicBezTo>
                  <a:cubicBezTo>
                    <a:pt x="15654" y="5550"/>
                    <a:pt x="16309" y="4398"/>
                    <a:pt x="16745" y="3462"/>
                  </a:cubicBezTo>
                  <a:cubicBezTo>
                    <a:pt x="17181" y="2526"/>
                    <a:pt x="17400" y="1806"/>
                    <a:pt x="17727" y="1806"/>
                  </a:cubicBezTo>
                  <a:cubicBezTo>
                    <a:pt x="18054" y="1806"/>
                    <a:pt x="18490" y="2526"/>
                    <a:pt x="18709" y="4902"/>
                  </a:cubicBezTo>
                  <a:cubicBezTo>
                    <a:pt x="18927" y="7278"/>
                    <a:pt x="18927" y="11310"/>
                    <a:pt x="18927" y="13686"/>
                  </a:cubicBezTo>
                  <a:cubicBezTo>
                    <a:pt x="18927" y="16062"/>
                    <a:pt x="18927" y="16782"/>
                    <a:pt x="19363" y="16998"/>
                  </a:cubicBezTo>
                  <a:cubicBezTo>
                    <a:pt x="19800" y="17214"/>
                    <a:pt x="20672" y="16926"/>
                    <a:pt x="21545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629305" y="5387812"/>
              <a:ext cx="93146" cy="14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0716" fill="norm" stroke="1" extrusionOk="0">
                  <a:moveTo>
                    <a:pt x="13320" y="4740"/>
                  </a:moveTo>
                  <a:cubicBezTo>
                    <a:pt x="11442" y="3852"/>
                    <a:pt x="9564" y="2965"/>
                    <a:pt x="7920" y="3113"/>
                  </a:cubicBezTo>
                  <a:cubicBezTo>
                    <a:pt x="6277" y="3261"/>
                    <a:pt x="4868" y="4444"/>
                    <a:pt x="3460" y="6663"/>
                  </a:cubicBezTo>
                  <a:cubicBezTo>
                    <a:pt x="2051" y="8883"/>
                    <a:pt x="642" y="12137"/>
                    <a:pt x="173" y="14652"/>
                  </a:cubicBezTo>
                  <a:cubicBezTo>
                    <a:pt x="-297" y="17168"/>
                    <a:pt x="173" y="18943"/>
                    <a:pt x="1816" y="19978"/>
                  </a:cubicBezTo>
                  <a:cubicBezTo>
                    <a:pt x="3460" y="21014"/>
                    <a:pt x="6277" y="21310"/>
                    <a:pt x="9799" y="18499"/>
                  </a:cubicBezTo>
                  <a:cubicBezTo>
                    <a:pt x="13320" y="15688"/>
                    <a:pt x="17546" y="9770"/>
                    <a:pt x="19425" y="6072"/>
                  </a:cubicBezTo>
                  <a:cubicBezTo>
                    <a:pt x="21303" y="2373"/>
                    <a:pt x="20833" y="894"/>
                    <a:pt x="19425" y="302"/>
                  </a:cubicBezTo>
                  <a:cubicBezTo>
                    <a:pt x="18016" y="-290"/>
                    <a:pt x="15668" y="6"/>
                    <a:pt x="14260" y="1042"/>
                  </a:cubicBezTo>
                  <a:cubicBezTo>
                    <a:pt x="12851" y="2077"/>
                    <a:pt x="12381" y="3852"/>
                    <a:pt x="11912" y="5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765550" y="5405013"/>
              <a:ext cx="139700" cy="12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3921"/>
                  </a:moveTo>
                  <a:cubicBezTo>
                    <a:pt x="327" y="2121"/>
                    <a:pt x="655" y="321"/>
                    <a:pt x="1145" y="501"/>
                  </a:cubicBezTo>
                  <a:cubicBezTo>
                    <a:pt x="1636" y="681"/>
                    <a:pt x="2291" y="2841"/>
                    <a:pt x="2618" y="5721"/>
                  </a:cubicBezTo>
                  <a:cubicBezTo>
                    <a:pt x="2945" y="8601"/>
                    <a:pt x="2945" y="12201"/>
                    <a:pt x="2618" y="14901"/>
                  </a:cubicBezTo>
                  <a:cubicBezTo>
                    <a:pt x="2291" y="17601"/>
                    <a:pt x="1636" y="19401"/>
                    <a:pt x="1309" y="19401"/>
                  </a:cubicBezTo>
                  <a:cubicBezTo>
                    <a:pt x="982" y="19401"/>
                    <a:pt x="982" y="17601"/>
                    <a:pt x="1473" y="14721"/>
                  </a:cubicBezTo>
                  <a:cubicBezTo>
                    <a:pt x="1964" y="11841"/>
                    <a:pt x="2945" y="7881"/>
                    <a:pt x="3927" y="5001"/>
                  </a:cubicBezTo>
                  <a:cubicBezTo>
                    <a:pt x="4909" y="2121"/>
                    <a:pt x="5891" y="321"/>
                    <a:pt x="6545" y="501"/>
                  </a:cubicBezTo>
                  <a:cubicBezTo>
                    <a:pt x="7200" y="681"/>
                    <a:pt x="7527" y="2841"/>
                    <a:pt x="7855" y="5901"/>
                  </a:cubicBezTo>
                  <a:cubicBezTo>
                    <a:pt x="8182" y="8961"/>
                    <a:pt x="8509" y="12921"/>
                    <a:pt x="9000" y="13281"/>
                  </a:cubicBezTo>
                  <a:cubicBezTo>
                    <a:pt x="9491" y="13641"/>
                    <a:pt x="10145" y="10401"/>
                    <a:pt x="10800" y="7881"/>
                  </a:cubicBezTo>
                  <a:cubicBezTo>
                    <a:pt x="11455" y="5361"/>
                    <a:pt x="12109" y="3561"/>
                    <a:pt x="13091" y="2121"/>
                  </a:cubicBezTo>
                  <a:cubicBezTo>
                    <a:pt x="14073" y="681"/>
                    <a:pt x="15382" y="-399"/>
                    <a:pt x="16527" y="141"/>
                  </a:cubicBezTo>
                  <a:cubicBezTo>
                    <a:pt x="17673" y="681"/>
                    <a:pt x="18655" y="2841"/>
                    <a:pt x="19473" y="6621"/>
                  </a:cubicBezTo>
                  <a:cubicBezTo>
                    <a:pt x="20291" y="10401"/>
                    <a:pt x="20945" y="15801"/>
                    <a:pt x="2160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939919" y="5400591"/>
              <a:ext cx="79631" cy="11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51" fill="norm" stroke="1" extrusionOk="0">
                  <a:moveTo>
                    <a:pt x="921" y="14890"/>
                  </a:moveTo>
                  <a:cubicBezTo>
                    <a:pt x="7173" y="11538"/>
                    <a:pt x="13426" y="8187"/>
                    <a:pt x="16552" y="5580"/>
                  </a:cubicBezTo>
                  <a:cubicBezTo>
                    <a:pt x="19679" y="2973"/>
                    <a:pt x="19679" y="1111"/>
                    <a:pt x="18258" y="366"/>
                  </a:cubicBezTo>
                  <a:cubicBezTo>
                    <a:pt x="16837" y="-379"/>
                    <a:pt x="13995" y="-7"/>
                    <a:pt x="10868" y="1669"/>
                  </a:cubicBezTo>
                  <a:cubicBezTo>
                    <a:pt x="7742" y="3345"/>
                    <a:pt x="4331" y="6324"/>
                    <a:pt x="2342" y="9118"/>
                  </a:cubicBezTo>
                  <a:cubicBezTo>
                    <a:pt x="352" y="11911"/>
                    <a:pt x="-216" y="14518"/>
                    <a:pt x="68" y="16752"/>
                  </a:cubicBezTo>
                  <a:cubicBezTo>
                    <a:pt x="352" y="18987"/>
                    <a:pt x="1489" y="20849"/>
                    <a:pt x="5184" y="21035"/>
                  </a:cubicBezTo>
                  <a:cubicBezTo>
                    <a:pt x="8879" y="21221"/>
                    <a:pt x="15131" y="19731"/>
                    <a:pt x="21384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045848" y="5384799"/>
              <a:ext cx="100702" cy="14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20" fill="norm" stroke="1" extrusionOk="0">
                  <a:moveTo>
                    <a:pt x="5209" y="3689"/>
                  </a:moveTo>
                  <a:cubicBezTo>
                    <a:pt x="4309" y="8524"/>
                    <a:pt x="3409" y="13360"/>
                    <a:pt x="2509" y="16584"/>
                  </a:cubicBezTo>
                  <a:cubicBezTo>
                    <a:pt x="1609" y="19808"/>
                    <a:pt x="709" y="21420"/>
                    <a:pt x="259" y="21420"/>
                  </a:cubicBezTo>
                  <a:cubicBezTo>
                    <a:pt x="-191" y="21420"/>
                    <a:pt x="-191" y="19808"/>
                    <a:pt x="1384" y="16584"/>
                  </a:cubicBezTo>
                  <a:cubicBezTo>
                    <a:pt x="2959" y="13360"/>
                    <a:pt x="6109" y="8524"/>
                    <a:pt x="8359" y="5462"/>
                  </a:cubicBezTo>
                  <a:cubicBezTo>
                    <a:pt x="10609" y="2399"/>
                    <a:pt x="11959" y="1110"/>
                    <a:pt x="13759" y="465"/>
                  </a:cubicBezTo>
                  <a:cubicBezTo>
                    <a:pt x="15559" y="-180"/>
                    <a:pt x="17809" y="-180"/>
                    <a:pt x="19159" y="626"/>
                  </a:cubicBezTo>
                  <a:cubicBezTo>
                    <a:pt x="20509" y="1432"/>
                    <a:pt x="20959" y="3044"/>
                    <a:pt x="21184" y="6268"/>
                  </a:cubicBezTo>
                  <a:cubicBezTo>
                    <a:pt x="21409" y="9492"/>
                    <a:pt x="21409" y="14327"/>
                    <a:pt x="21409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232899" y="5205820"/>
              <a:ext cx="34301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532" fill="norm" stroke="1" extrusionOk="0">
                  <a:moveTo>
                    <a:pt x="20590" y="0"/>
                  </a:moveTo>
                  <a:cubicBezTo>
                    <a:pt x="18049" y="3744"/>
                    <a:pt x="15508" y="7488"/>
                    <a:pt x="11696" y="10800"/>
                  </a:cubicBezTo>
                  <a:cubicBezTo>
                    <a:pt x="7884" y="14112"/>
                    <a:pt x="2802" y="16992"/>
                    <a:pt x="896" y="18864"/>
                  </a:cubicBezTo>
                  <a:cubicBezTo>
                    <a:pt x="-1010" y="20736"/>
                    <a:pt x="261" y="21600"/>
                    <a:pt x="3437" y="21528"/>
                  </a:cubicBezTo>
                  <a:cubicBezTo>
                    <a:pt x="6614" y="21456"/>
                    <a:pt x="11696" y="20448"/>
                    <a:pt x="1677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4211756" y="5377911"/>
              <a:ext cx="194198" cy="14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5" fill="norm" stroke="1" extrusionOk="0">
                  <a:moveTo>
                    <a:pt x="4690" y="844"/>
                  </a:moveTo>
                  <a:cubicBezTo>
                    <a:pt x="3529" y="531"/>
                    <a:pt x="2368" y="218"/>
                    <a:pt x="1439" y="844"/>
                  </a:cubicBezTo>
                  <a:cubicBezTo>
                    <a:pt x="510" y="1470"/>
                    <a:pt x="-187" y="3035"/>
                    <a:pt x="45" y="3975"/>
                  </a:cubicBezTo>
                  <a:cubicBezTo>
                    <a:pt x="278" y="4914"/>
                    <a:pt x="1439" y="5227"/>
                    <a:pt x="4110" y="4757"/>
                  </a:cubicBezTo>
                  <a:cubicBezTo>
                    <a:pt x="6781" y="4288"/>
                    <a:pt x="10961" y="3035"/>
                    <a:pt x="13632" y="2096"/>
                  </a:cubicBezTo>
                  <a:cubicBezTo>
                    <a:pt x="16303" y="1157"/>
                    <a:pt x="17465" y="531"/>
                    <a:pt x="17465" y="218"/>
                  </a:cubicBezTo>
                  <a:cubicBezTo>
                    <a:pt x="17465" y="-95"/>
                    <a:pt x="16303" y="-95"/>
                    <a:pt x="15258" y="375"/>
                  </a:cubicBezTo>
                  <a:cubicBezTo>
                    <a:pt x="14213" y="844"/>
                    <a:pt x="13284" y="1783"/>
                    <a:pt x="12471" y="3348"/>
                  </a:cubicBezTo>
                  <a:cubicBezTo>
                    <a:pt x="11658" y="4914"/>
                    <a:pt x="10961" y="7105"/>
                    <a:pt x="11310" y="8357"/>
                  </a:cubicBezTo>
                  <a:cubicBezTo>
                    <a:pt x="11658" y="9609"/>
                    <a:pt x="13052" y="9922"/>
                    <a:pt x="14561" y="10235"/>
                  </a:cubicBezTo>
                  <a:cubicBezTo>
                    <a:pt x="16071" y="10548"/>
                    <a:pt x="17697" y="10862"/>
                    <a:pt x="18974" y="11488"/>
                  </a:cubicBezTo>
                  <a:cubicBezTo>
                    <a:pt x="20252" y="12114"/>
                    <a:pt x="21181" y="13053"/>
                    <a:pt x="21297" y="14148"/>
                  </a:cubicBezTo>
                  <a:cubicBezTo>
                    <a:pt x="21413" y="15244"/>
                    <a:pt x="20716" y="16496"/>
                    <a:pt x="18742" y="17748"/>
                  </a:cubicBezTo>
                  <a:cubicBezTo>
                    <a:pt x="16768" y="19001"/>
                    <a:pt x="13516" y="20253"/>
                    <a:pt x="1026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804560" y="5273040"/>
              <a:ext cx="180191" cy="24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28" fill="norm" stroke="1" extrusionOk="0">
                  <a:moveTo>
                    <a:pt x="19874" y="790"/>
                  </a:moveTo>
                  <a:cubicBezTo>
                    <a:pt x="18869" y="232"/>
                    <a:pt x="17865" y="-327"/>
                    <a:pt x="15228" y="232"/>
                  </a:cubicBezTo>
                  <a:cubicBezTo>
                    <a:pt x="12590" y="790"/>
                    <a:pt x="8321" y="2466"/>
                    <a:pt x="5934" y="3770"/>
                  </a:cubicBezTo>
                  <a:cubicBezTo>
                    <a:pt x="3548" y="5073"/>
                    <a:pt x="3046" y="6004"/>
                    <a:pt x="3172" y="6842"/>
                  </a:cubicBezTo>
                  <a:cubicBezTo>
                    <a:pt x="3297" y="7680"/>
                    <a:pt x="4051" y="8425"/>
                    <a:pt x="5055" y="8890"/>
                  </a:cubicBezTo>
                  <a:cubicBezTo>
                    <a:pt x="6060" y="9356"/>
                    <a:pt x="7316" y="9542"/>
                    <a:pt x="8572" y="9821"/>
                  </a:cubicBezTo>
                  <a:cubicBezTo>
                    <a:pt x="9828" y="10101"/>
                    <a:pt x="11083" y="10473"/>
                    <a:pt x="10958" y="11032"/>
                  </a:cubicBezTo>
                  <a:cubicBezTo>
                    <a:pt x="10832" y="11590"/>
                    <a:pt x="9325" y="12335"/>
                    <a:pt x="7316" y="13266"/>
                  </a:cubicBezTo>
                  <a:cubicBezTo>
                    <a:pt x="5307" y="14197"/>
                    <a:pt x="2795" y="15314"/>
                    <a:pt x="1414" y="16339"/>
                  </a:cubicBezTo>
                  <a:cubicBezTo>
                    <a:pt x="32" y="17363"/>
                    <a:pt x="-219" y="18294"/>
                    <a:pt x="158" y="19039"/>
                  </a:cubicBezTo>
                  <a:cubicBezTo>
                    <a:pt x="534" y="19783"/>
                    <a:pt x="1539" y="20342"/>
                    <a:pt x="3674" y="20714"/>
                  </a:cubicBezTo>
                  <a:cubicBezTo>
                    <a:pt x="5809" y="21087"/>
                    <a:pt x="9074" y="21273"/>
                    <a:pt x="12214" y="20994"/>
                  </a:cubicBezTo>
                  <a:cubicBezTo>
                    <a:pt x="15353" y="20714"/>
                    <a:pt x="18367" y="19970"/>
                    <a:pt x="21381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998542" y="5362053"/>
              <a:ext cx="71203" cy="15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190" fill="norm" stroke="1" extrusionOk="0">
                  <a:moveTo>
                    <a:pt x="19490" y="4602"/>
                  </a:moveTo>
                  <a:cubicBezTo>
                    <a:pt x="18890" y="3181"/>
                    <a:pt x="18290" y="1759"/>
                    <a:pt x="16490" y="907"/>
                  </a:cubicBezTo>
                  <a:cubicBezTo>
                    <a:pt x="14690" y="54"/>
                    <a:pt x="11690" y="-230"/>
                    <a:pt x="8990" y="196"/>
                  </a:cubicBezTo>
                  <a:cubicBezTo>
                    <a:pt x="6290" y="623"/>
                    <a:pt x="3890" y="1759"/>
                    <a:pt x="2090" y="3038"/>
                  </a:cubicBezTo>
                  <a:cubicBezTo>
                    <a:pt x="290" y="4317"/>
                    <a:pt x="-910" y="5738"/>
                    <a:pt x="890" y="7444"/>
                  </a:cubicBezTo>
                  <a:cubicBezTo>
                    <a:pt x="2690" y="9149"/>
                    <a:pt x="7490" y="11138"/>
                    <a:pt x="11690" y="13128"/>
                  </a:cubicBezTo>
                  <a:cubicBezTo>
                    <a:pt x="15890" y="15117"/>
                    <a:pt x="19490" y="17107"/>
                    <a:pt x="20090" y="18528"/>
                  </a:cubicBezTo>
                  <a:cubicBezTo>
                    <a:pt x="20690" y="19949"/>
                    <a:pt x="18290" y="20802"/>
                    <a:pt x="15590" y="21086"/>
                  </a:cubicBezTo>
                  <a:cubicBezTo>
                    <a:pt x="12890" y="21370"/>
                    <a:pt x="9890" y="21086"/>
                    <a:pt x="8090" y="20091"/>
                  </a:cubicBezTo>
                  <a:cubicBezTo>
                    <a:pt x="6290" y="19096"/>
                    <a:pt x="5690" y="17391"/>
                    <a:pt x="6290" y="15970"/>
                  </a:cubicBezTo>
                  <a:cubicBezTo>
                    <a:pt x="6890" y="14549"/>
                    <a:pt x="8690" y="13412"/>
                    <a:pt x="10490" y="12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153755" y="5231220"/>
              <a:ext cx="154846" cy="30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7" fill="norm" stroke="1" extrusionOk="0">
                  <a:moveTo>
                    <a:pt x="11721" y="0"/>
                  </a:moveTo>
                  <a:cubicBezTo>
                    <a:pt x="10553" y="1459"/>
                    <a:pt x="9385" y="2919"/>
                    <a:pt x="8218" y="5911"/>
                  </a:cubicBezTo>
                  <a:cubicBezTo>
                    <a:pt x="7050" y="8903"/>
                    <a:pt x="5883" y="13427"/>
                    <a:pt x="5445" y="16419"/>
                  </a:cubicBezTo>
                  <a:cubicBezTo>
                    <a:pt x="5007" y="19411"/>
                    <a:pt x="5299" y="20870"/>
                    <a:pt x="6175" y="21235"/>
                  </a:cubicBezTo>
                  <a:cubicBezTo>
                    <a:pt x="7050" y="21600"/>
                    <a:pt x="8510" y="20870"/>
                    <a:pt x="9823" y="19265"/>
                  </a:cubicBezTo>
                  <a:cubicBezTo>
                    <a:pt x="11137" y="17659"/>
                    <a:pt x="12304" y="15178"/>
                    <a:pt x="12596" y="13573"/>
                  </a:cubicBezTo>
                  <a:cubicBezTo>
                    <a:pt x="12888" y="11968"/>
                    <a:pt x="12304" y="11238"/>
                    <a:pt x="11137" y="10727"/>
                  </a:cubicBezTo>
                  <a:cubicBezTo>
                    <a:pt x="9969" y="10216"/>
                    <a:pt x="8218" y="9924"/>
                    <a:pt x="6612" y="9851"/>
                  </a:cubicBezTo>
                  <a:cubicBezTo>
                    <a:pt x="5007" y="9778"/>
                    <a:pt x="3548" y="9924"/>
                    <a:pt x="2234" y="10216"/>
                  </a:cubicBezTo>
                  <a:cubicBezTo>
                    <a:pt x="921" y="10508"/>
                    <a:pt x="-247" y="10946"/>
                    <a:pt x="45" y="11165"/>
                  </a:cubicBezTo>
                  <a:cubicBezTo>
                    <a:pt x="337" y="11384"/>
                    <a:pt x="2088" y="11384"/>
                    <a:pt x="4423" y="11311"/>
                  </a:cubicBezTo>
                  <a:cubicBezTo>
                    <a:pt x="6758" y="11238"/>
                    <a:pt x="9677" y="11092"/>
                    <a:pt x="12012" y="11165"/>
                  </a:cubicBezTo>
                  <a:cubicBezTo>
                    <a:pt x="14348" y="11238"/>
                    <a:pt x="16099" y="11530"/>
                    <a:pt x="17267" y="12041"/>
                  </a:cubicBezTo>
                  <a:cubicBezTo>
                    <a:pt x="18434" y="12551"/>
                    <a:pt x="19018" y="13281"/>
                    <a:pt x="19164" y="14376"/>
                  </a:cubicBezTo>
                  <a:cubicBezTo>
                    <a:pt x="19310" y="15470"/>
                    <a:pt x="19018" y="16930"/>
                    <a:pt x="18872" y="17295"/>
                  </a:cubicBezTo>
                  <a:cubicBezTo>
                    <a:pt x="18726" y="17659"/>
                    <a:pt x="18726" y="16930"/>
                    <a:pt x="18726" y="15032"/>
                  </a:cubicBezTo>
                  <a:cubicBezTo>
                    <a:pt x="18726" y="13135"/>
                    <a:pt x="18726" y="10070"/>
                    <a:pt x="18726" y="8173"/>
                  </a:cubicBezTo>
                  <a:cubicBezTo>
                    <a:pt x="18726" y="6276"/>
                    <a:pt x="18726" y="5546"/>
                    <a:pt x="19164" y="5327"/>
                  </a:cubicBezTo>
                  <a:cubicBezTo>
                    <a:pt x="19602" y="5108"/>
                    <a:pt x="20477" y="5400"/>
                    <a:pt x="21353" y="5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328561" y="5358220"/>
              <a:ext cx="17689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3746" y="0"/>
                  </a:moveTo>
                  <a:cubicBezTo>
                    <a:pt x="3489" y="5700"/>
                    <a:pt x="3232" y="11400"/>
                    <a:pt x="2589" y="14850"/>
                  </a:cubicBezTo>
                  <a:cubicBezTo>
                    <a:pt x="1946" y="18300"/>
                    <a:pt x="918" y="19500"/>
                    <a:pt x="403" y="19350"/>
                  </a:cubicBezTo>
                  <a:cubicBezTo>
                    <a:pt x="-111" y="19200"/>
                    <a:pt x="-111" y="17700"/>
                    <a:pt x="275" y="15300"/>
                  </a:cubicBezTo>
                  <a:cubicBezTo>
                    <a:pt x="660" y="12900"/>
                    <a:pt x="1432" y="9600"/>
                    <a:pt x="2203" y="7050"/>
                  </a:cubicBezTo>
                  <a:cubicBezTo>
                    <a:pt x="2975" y="4500"/>
                    <a:pt x="3746" y="2700"/>
                    <a:pt x="4775" y="2250"/>
                  </a:cubicBezTo>
                  <a:cubicBezTo>
                    <a:pt x="5803" y="1800"/>
                    <a:pt x="7089" y="2700"/>
                    <a:pt x="7732" y="4500"/>
                  </a:cubicBezTo>
                  <a:cubicBezTo>
                    <a:pt x="8375" y="6300"/>
                    <a:pt x="8375" y="9000"/>
                    <a:pt x="8375" y="11100"/>
                  </a:cubicBezTo>
                  <a:cubicBezTo>
                    <a:pt x="8375" y="13200"/>
                    <a:pt x="8375" y="14700"/>
                    <a:pt x="8632" y="14400"/>
                  </a:cubicBezTo>
                  <a:cubicBezTo>
                    <a:pt x="8889" y="14100"/>
                    <a:pt x="9403" y="12000"/>
                    <a:pt x="10560" y="9450"/>
                  </a:cubicBezTo>
                  <a:cubicBezTo>
                    <a:pt x="11718" y="6900"/>
                    <a:pt x="13518" y="3900"/>
                    <a:pt x="15318" y="2400"/>
                  </a:cubicBezTo>
                  <a:cubicBezTo>
                    <a:pt x="17118" y="900"/>
                    <a:pt x="18918" y="900"/>
                    <a:pt x="19946" y="1650"/>
                  </a:cubicBezTo>
                  <a:cubicBezTo>
                    <a:pt x="20975" y="2400"/>
                    <a:pt x="21232" y="3900"/>
                    <a:pt x="21360" y="7350"/>
                  </a:cubicBezTo>
                  <a:cubicBezTo>
                    <a:pt x="21489" y="10800"/>
                    <a:pt x="21489" y="16200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528805" y="5205553"/>
              <a:ext cx="452895" cy="3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41" fill="norm" stroke="1" extrusionOk="0">
                  <a:moveTo>
                    <a:pt x="4618" y="14904"/>
                  </a:moveTo>
                  <a:cubicBezTo>
                    <a:pt x="4618" y="14175"/>
                    <a:pt x="4618" y="13445"/>
                    <a:pt x="4316" y="12934"/>
                  </a:cubicBezTo>
                  <a:cubicBezTo>
                    <a:pt x="4015" y="12423"/>
                    <a:pt x="3412" y="12131"/>
                    <a:pt x="2659" y="12715"/>
                  </a:cubicBezTo>
                  <a:cubicBezTo>
                    <a:pt x="1905" y="13299"/>
                    <a:pt x="1001" y="14758"/>
                    <a:pt x="499" y="15926"/>
                  </a:cubicBezTo>
                  <a:cubicBezTo>
                    <a:pt x="-4" y="17094"/>
                    <a:pt x="-104" y="17969"/>
                    <a:pt x="97" y="18261"/>
                  </a:cubicBezTo>
                  <a:cubicBezTo>
                    <a:pt x="298" y="18553"/>
                    <a:pt x="800" y="18261"/>
                    <a:pt x="1252" y="17896"/>
                  </a:cubicBezTo>
                  <a:cubicBezTo>
                    <a:pt x="1704" y="17531"/>
                    <a:pt x="2106" y="17094"/>
                    <a:pt x="2508" y="17313"/>
                  </a:cubicBezTo>
                  <a:cubicBezTo>
                    <a:pt x="2910" y="17531"/>
                    <a:pt x="3312" y="18407"/>
                    <a:pt x="3764" y="18626"/>
                  </a:cubicBezTo>
                  <a:cubicBezTo>
                    <a:pt x="4216" y="18845"/>
                    <a:pt x="4718" y="18407"/>
                    <a:pt x="5623" y="16437"/>
                  </a:cubicBezTo>
                  <a:cubicBezTo>
                    <a:pt x="6527" y="14467"/>
                    <a:pt x="7833" y="10964"/>
                    <a:pt x="8787" y="8191"/>
                  </a:cubicBezTo>
                  <a:cubicBezTo>
                    <a:pt x="9742" y="5418"/>
                    <a:pt x="10344" y="3375"/>
                    <a:pt x="10646" y="1988"/>
                  </a:cubicBezTo>
                  <a:cubicBezTo>
                    <a:pt x="10947" y="602"/>
                    <a:pt x="10947" y="-128"/>
                    <a:pt x="10796" y="18"/>
                  </a:cubicBezTo>
                  <a:cubicBezTo>
                    <a:pt x="10646" y="164"/>
                    <a:pt x="10344" y="1186"/>
                    <a:pt x="9842" y="3594"/>
                  </a:cubicBezTo>
                  <a:cubicBezTo>
                    <a:pt x="9340" y="6002"/>
                    <a:pt x="8636" y="9796"/>
                    <a:pt x="8285" y="12496"/>
                  </a:cubicBezTo>
                  <a:cubicBezTo>
                    <a:pt x="7933" y="15196"/>
                    <a:pt x="7933" y="16802"/>
                    <a:pt x="7933" y="17969"/>
                  </a:cubicBezTo>
                  <a:cubicBezTo>
                    <a:pt x="7933" y="19137"/>
                    <a:pt x="7933" y="19867"/>
                    <a:pt x="8134" y="20450"/>
                  </a:cubicBezTo>
                  <a:cubicBezTo>
                    <a:pt x="8335" y="21034"/>
                    <a:pt x="8737" y="21472"/>
                    <a:pt x="9089" y="21107"/>
                  </a:cubicBezTo>
                  <a:cubicBezTo>
                    <a:pt x="9440" y="20742"/>
                    <a:pt x="9742" y="19575"/>
                    <a:pt x="9842" y="18115"/>
                  </a:cubicBezTo>
                  <a:cubicBezTo>
                    <a:pt x="9943" y="16656"/>
                    <a:pt x="9842" y="14904"/>
                    <a:pt x="9641" y="13664"/>
                  </a:cubicBezTo>
                  <a:cubicBezTo>
                    <a:pt x="9440" y="12423"/>
                    <a:pt x="9139" y="11694"/>
                    <a:pt x="8737" y="11183"/>
                  </a:cubicBezTo>
                  <a:cubicBezTo>
                    <a:pt x="8335" y="10672"/>
                    <a:pt x="7833" y="10380"/>
                    <a:pt x="7280" y="10380"/>
                  </a:cubicBezTo>
                  <a:cubicBezTo>
                    <a:pt x="6728" y="10380"/>
                    <a:pt x="6125" y="10672"/>
                    <a:pt x="5874" y="11183"/>
                  </a:cubicBezTo>
                  <a:cubicBezTo>
                    <a:pt x="5623" y="11694"/>
                    <a:pt x="5723" y="12423"/>
                    <a:pt x="6024" y="12788"/>
                  </a:cubicBezTo>
                  <a:cubicBezTo>
                    <a:pt x="6326" y="13153"/>
                    <a:pt x="6828" y="13153"/>
                    <a:pt x="7682" y="13080"/>
                  </a:cubicBezTo>
                  <a:cubicBezTo>
                    <a:pt x="8536" y="13007"/>
                    <a:pt x="9742" y="12861"/>
                    <a:pt x="10596" y="12715"/>
                  </a:cubicBezTo>
                  <a:cubicBezTo>
                    <a:pt x="11449" y="12569"/>
                    <a:pt x="11952" y="12423"/>
                    <a:pt x="12052" y="12642"/>
                  </a:cubicBezTo>
                  <a:cubicBezTo>
                    <a:pt x="12153" y="12861"/>
                    <a:pt x="11851" y="13445"/>
                    <a:pt x="11349" y="14394"/>
                  </a:cubicBezTo>
                  <a:cubicBezTo>
                    <a:pt x="10847" y="15342"/>
                    <a:pt x="10143" y="16656"/>
                    <a:pt x="9792" y="17677"/>
                  </a:cubicBezTo>
                  <a:cubicBezTo>
                    <a:pt x="9440" y="18699"/>
                    <a:pt x="9440" y="19429"/>
                    <a:pt x="9742" y="19794"/>
                  </a:cubicBezTo>
                  <a:cubicBezTo>
                    <a:pt x="10043" y="20158"/>
                    <a:pt x="10646" y="20158"/>
                    <a:pt x="11148" y="19794"/>
                  </a:cubicBezTo>
                  <a:cubicBezTo>
                    <a:pt x="11650" y="19429"/>
                    <a:pt x="12052" y="18699"/>
                    <a:pt x="12404" y="17604"/>
                  </a:cubicBezTo>
                  <a:cubicBezTo>
                    <a:pt x="12756" y="16510"/>
                    <a:pt x="13057" y="15050"/>
                    <a:pt x="13057" y="13956"/>
                  </a:cubicBezTo>
                  <a:cubicBezTo>
                    <a:pt x="13057" y="12861"/>
                    <a:pt x="12756" y="12131"/>
                    <a:pt x="12856" y="11840"/>
                  </a:cubicBezTo>
                  <a:cubicBezTo>
                    <a:pt x="12956" y="11548"/>
                    <a:pt x="13459" y="11694"/>
                    <a:pt x="14162" y="11767"/>
                  </a:cubicBezTo>
                  <a:cubicBezTo>
                    <a:pt x="14865" y="11840"/>
                    <a:pt x="15769" y="11840"/>
                    <a:pt x="16473" y="12204"/>
                  </a:cubicBezTo>
                  <a:cubicBezTo>
                    <a:pt x="17176" y="12569"/>
                    <a:pt x="17678" y="13299"/>
                    <a:pt x="17929" y="14102"/>
                  </a:cubicBezTo>
                  <a:cubicBezTo>
                    <a:pt x="18181" y="14904"/>
                    <a:pt x="18181" y="15780"/>
                    <a:pt x="18130" y="16583"/>
                  </a:cubicBezTo>
                  <a:cubicBezTo>
                    <a:pt x="18080" y="17386"/>
                    <a:pt x="17980" y="18115"/>
                    <a:pt x="17628" y="18772"/>
                  </a:cubicBezTo>
                  <a:cubicBezTo>
                    <a:pt x="17276" y="19429"/>
                    <a:pt x="16674" y="20013"/>
                    <a:pt x="16322" y="19867"/>
                  </a:cubicBezTo>
                  <a:cubicBezTo>
                    <a:pt x="15970" y="19721"/>
                    <a:pt x="15870" y="18845"/>
                    <a:pt x="16423" y="17094"/>
                  </a:cubicBezTo>
                  <a:cubicBezTo>
                    <a:pt x="16975" y="15342"/>
                    <a:pt x="18181" y="12715"/>
                    <a:pt x="19135" y="10964"/>
                  </a:cubicBezTo>
                  <a:cubicBezTo>
                    <a:pt x="20089" y="9213"/>
                    <a:pt x="20793" y="8337"/>
                    <a:pt x="21496" y="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329304" y="5251220"/>
              <a:ext cx="128646" cy="33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382" fill="norm" stroke="1" extrusionOk="0">
                  <a:moveTo>
                    <a:pt x="20838" y="1169"/>
                  </a:moveTo>
                  <a:cubicBezTo>
                    <a:pt x="19809" y="623"/>
                    <a:pt x="18781" y="76"/>
                    <a:pt x="17581" y="7"/>
                  </a:cubicBezTo>
                  <a:cubicBezTo>
                    <a:pt x="16381" y="-61"/>
                    <a:pt x="15009" y="349"/>
                    <a:pt x="12267" y="2263"/>
                  </a:cubicBezTo>
                  <a:cubicBezTo>
                    <a:pt x="9524" y="4177"/>
                    <a:pt x="5409" y="7595"/>
                    <a:pt x="2838" y="10397"/>
                  </a:cubicBezTo>
                  <a:cubicBezTo>
                    <a:pt x="267" y="13200"/>
                    <a:pt x="-762" y="15387"/>
                    <a:pt x="609" y="17164"/>
                  </a:cubicBezTo>
                  <a:cubicBezTo>
                    <a:pt x="1981" y="18942"/>
                    <a:pt x="5752" y="20309"/>
                    <a:pt x="8495" y="20924"/>
                  </a:cubicBezTo>
                  <a:cubicBezTo>
                    <a:pt x="11238" y="21539"/>
                    <a:pt x="12952" y="21402"/>
                    <a:pt x="14667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509255" y="5247006"/>
              <a:ext cx="211633" cy="32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35" fill="norm" stroke="1" extrusionOk="0">
                  <a:moveTo>
                    <a:pt x="5082" y="8319"/>
                  </a:moveTo>
                  <a:cubicBezTo>
                    <a:pt x="4226" y="8746"/>
                    <a:pt x="3371" y="9172"/>
                    <a:pt x="3050" y="9740"/>
                  </a:cubicBezTo>
                  <a:cubicBezTo>
                    <a:pt x="2729" y="10309"/>
                    <a:pt x="2943" y="11019"/>
                    <a:pt x="2622" y="12511"/>
                  </a:cubicBezTo>
                  <a:cubicBezTo>
                    <a:pt x="2301" y="14003"/>
                    <a:pt x="1446" y="16277"/>
                    <a:pt x="911" y="17840"/>
                  </a:cubicBezTo>
                  <a:cubicBezTo>
                    <a:pt x="377" y="19403"/>
                    <a:pt x="163" y="20256"/>
                    <a:pt x="56" y="20327"/>
                  </a:cubicBezTo>
                  <a:cubicBezTo>
                    <a:pt x="-51" y="20398"/>
                    <a:pt x="-51" y="19688"/>
                    <a:pt x="484" y="17059"/>
                  </a:cubicBezTo>
                  <a:cubicBezTo>
                    <a:pt x="1018" y="14430"/>
                    <a:pt x="2088" y="9882"/>
                    <a:pt x="2943" y="6898"/>
                  </a:cubicBezTo>
                  <a:cubicBezTo>
                    <a:pt x="3799" y="3914"/>
                    <a:pt x="4440" y="2493"/>
                    <a:pt x="5082" y="1498"/>
                  </a:cubicBezTo>
                  <a:cubicBezTo>
                    <a:pt x="5723" y="503"/>
                    <a:pt x="6365" y="-65"/>
                    <a:pt x="6686" y="6"/>
                  </a:cubicBezTo>
                  <a:cubicBezTo>
                    <a:pt x="7006" y="77"/>
                    <a:pt x="7006" y="788"/>
                    <a:pt x="7434" y="2280"/>
                  </a:cubicBezTo>
                  <a:cubicBezTo>
                    <a:pt x="7862" y="3772"/>
                    <a:pt x="8717" y="6046"/>
                    <a:pt x="9252" y="7538"/>
                  </a:cubicBezTo>
                  <a:cubicBezTo>
                    <a:pt x="9787" y="9030"/>
                    <a:pt x="10000" y="9740"/>
                    <a:pt x="10535" y="10309"/>
                  </a:cubicBezTo>
                  <a:cubicBezTo>
                    <a:pt x="11070" y="10877"/>
                    <a:pt x="11925" y="11303"/>
                    <a:pt x="12781" y="11303"/>
                  </a:cubicBezTo>
                  <a:cubicBezTo>
                    <a:pt x="13636" y="11303"/>
                    <a:pt x="14492" y="10877"/>
                    <a:pt x="15561" y="9882"/>
                  </a:cubicBezTo>
                  <a:cubicBezTo>
                    <a:pt x="16630" y="8888"/>
                    <a:pt x="17913" y="7324"/>
                    <a:pt x="18876" y="6259"/>
                  </a:cubicBezTo>
                  <a:cubicBezTo>
                    <a:pt x="19838" y="5193"/>
                    <a:pt x="20480" y="4624"/>
                    <a:pt x="20907" y="4767"/>
                  </a:cubicBezTo>
                  <a:cubicBezTo>
                    <a:pt x="21335" y="4909"/>
                    <a:pt x="21549" y="5761"/>
                    <a:pt x="21228" y="7751"/>
                  </a:cubicBezTo>
                  <a:cubicBezTo>
                    <a:pt x="20907" y="9740"/>
                    <a:pt x="20052" y="12867"/>
                    <a:pt x="19517" y="15353"/>
                  </a:cubicBezTo>
                  <a:cubicBezTo>
                    <a:pt x="18983" y="17840"/>
                    <a:pt x="18769" y="19688"/>
                    <a:pt x="1855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785295" y="5271026"/>
              <a:ext cx="183624" cy="30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82" fill="norm" stroke="1" extrusionOk="0">
                  <a:moveTo>
                    <a:pt x="7695" y="4290"/>
                  </a:moveTo>
                  <a:cubicBezTo>
                    <a:pt x="6713" y="4731"/>
                    <a:pt x="5731" y="5172"/>
                    <a:pt x="4872" y="6862"/>
                  </a:cubicBezTo>
                  <a:cubicBezTo>
                    <a:pt x="4013" y="8551"/>
                    <a:pt x="3276" y="11490"/>
                    <a:pt x="2785" y="13327"/>
                  </a:cubicBezTo>
                  <a:cubicBezTo>
                    <a:pt x="2295" y="15164"/>
                    <a:pt x="2049" y="15898"/>
                    <a:pt x="1558" y="16853"/>
                  </a:cubicBezTo>
                  <a:cubicBezTo>
                    <a:pt x="1067" y="17809"/>
                    <a:pt x="331" y="18984"/>
                    <a:pt x="85" y="19131"/>
                  </a:cubicBezTo>
                  <a:cubicBezTo>
                    <a:pt x="-160" y="19278"/>
                    <a:pt x="85" y="18396"/>
                    <a:pt x="1313" y="15678"/>
                  </a:cubicBezTo>
                  <a:cubicBezTo>
                    <a:pt x="2540" y="12960"/>
                    <a:pt x="4749" y="8404"/>
                    <a:pt x="5976" y="5760"/>
                  </a:cubicBezTo>
                  <a:cubicBezTo>
                    <a:pt x="7204" y="3115"/>
                    <a:pt x="7449" y="2380"/>
                    <a:pt x="7817" y="1645"/>
                  </a:cubicBezTo>
                  <a:cubicBezTo>
                    <a:pt x="8185" y="911"/>
                    <a:pt x="8676" y="176"/>
                    <a:pt x="9413" y="29"/>
                  </a:cubicBezTo>
                  <a:cubicBezTo>
                    <a:pt x="10149" y="-118"/>
                    <a:pt x="11131" y="323"/>
                    <a:pt x="11622" y="911"/>
                  </a:cubicBezTo>
                  <a:cubicBezTo>
                    <a:pt x="12113" y="1498"/>
                    <a:pt x="12113" y="2233"/>
                    <a:pt x="12235" y="3041"/>
                  </a:cubicBezTo>
                  <a:cubicBezTo>
                    <a:pt x="12358" y="3849"/>
                    <a:pt x="12604" y="4731"/>
                    <a:pt x="13340" y="5319"/>
                  </a:cubicBezTo>
                  <a:cubicBezTo>
                    <a:pt x="14076" y="5906"/>
                    <a:pt x="15304" y="6200"/>
                    <a:pt x="16408" y="6127"/>
                  </a:cubicBezTo>
                  <a:cubicBezTo>
                    <a:pt x="17513" y="6053"/>
                    <a:pt x="18495" y="5613"/>
                    <a:pt x="19354" y="5098"/>
                  </a:cubicBezTo>
                  <a:cubicBezTo>
                    <a:pt x="20213" y="4584"/>
                    <a:pt x="20949" y="3996"/>
                    <a:pt x="21195" y="4070"/>
                  </a:cubicBezTo>
                  <a:cubicBezTo>
                    <a:pt x="21440" y="4143"/>
                    <a:pt x="21195" y="4878"/>
                    <a:pt x="20826" y="7009"/>
                  </a:cubicBezTo>
                  <a:cubicBezTo>
                    <a:pt x="20458" y="9139"/>
                    <a:pt x="19967" y="12666"/>
                    <a:pt x="19476" y="15311"/>
                  </a:cubicBezTo>
                  <a:cubicBezTo>
                    <a:pt x="18985" y="17955"/>
                    <a:pt x="18495" y="19719"/>
                    <a:pt x="1800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017544" y="5283944"/>
              <a:ext cx="183357" cy="27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6" fill="norm" stroke="1" extrusionOk="0">
                  <a:moveTo>
                    <a:pt x="20017" y="2796"/>
                  </a:moveTo>
                  <a:cubicBezTo>
                    <a:pt x="20762" y="1815"/>
                    <a:pt x="21507" y="833"/>
                    <a:pt x="21259" y="342"/>
                  </a:cubicBezTo>
                  <a:cubicBezTo>
                    <a:pt x="21010" y="-149"/>
                    <a:pt x="19769" y="-149"/>
                    <a:pt x="17162" y="587"/>
                  </a:cubicBezTo>
                  <a:cubicBezTo>
                    <a:pt x="14555" y="1324"/>
                    <a:pt x="10583" y="2796"/>
                    <a:pt x="7728" y="4842"/>
                  </a:cubicBezTo>
                  <a:cubicBezTo>
                    <a:pt x="4873" y="6887"/>
                    <a:pt x="3135" y="9506"/>
                    <a:pt x="2017" y="11715"/>
                  </a:cubicBezTo>
                  <a:cubicBezTo>
                    <a:pt x="900" y="13924"/>
                    <a:pt x="404" y="15724"/>
                    <a:pt x="155" y="17115"/>
                  </a:cubicBezTo>
                  <a:cubicBezTo>
                    <a:pt x="-93" y="18506"/>
                    <a:pt x="-93" y="19487"/>
                    <a:pt x="528" y="20142"/>
                  </a:cubicBezTo>
                  <a:cubicBezTo>
                    <a:pt x="1148" y="20796"/>
                    <a:pt x="2390" y="21124"/>
                    <a:pt x="4376" y="21287"/>
                  </a:cubicBezTo>
                  <a:cubicBezTo>
                    <a:pt x="6362" y="21451"/>
                    <a:pt x="9093" y="21451"/>
                    <a:pt x="12073" y="20715"/>
                  </a:cubicBezTo>
                  <a:cubicBezTo>
                    <a:pt x="15052" y="19978"/>
                    <a:pt x="18279" y="18506"/>
                    <a:pt x="21507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004050" y="5409020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188200" y="5269320"/>
              <a:ext cx="20649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7673" y="0"/>
                  </a:moveTo>
                  <a:cubicBezTo>
                    <a:pt x="19200" y="2323"/>
                    <a:pt x="20727" y="4645"/>
                    <a:pt x="21164" y="6968"/>
                  </a:cubicBezTo>
                  <a:cubicBezTo>
                    <a:pt x="21600" y="9290"/>
                    <a:pt x="20945" y="11613"/>
                    <a:pt x="17782" y="13994"/>
                  </a:cubicBezTo>
                  <a:cubicBezTo>
                    <a:pt x="14618" y="16374"/>
                    <a:pt x="8945" y="18813"/>
                    <a:pt x="5564" y="20090"/>
                  </a:cubicBezTo>
                  <a:cubicBezTo>
                    <a:pt x="2182" y="21368"/>
                    <a:pt x="1091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77283" y="6456770"/>
              <a:ext cx="167218" cy="23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1914" y="1168"/>
                  </a:moveTo>
                  <a:cubicBezTo>
                    <a:pt x="4922" y="584"/>
                    <a:pt x="7929" y="0"/>
                    <a:pt x="10116" y="0"/>
                  </a:cubicBezTo>
                  <a:cubicBezTo>
                    <a:pt x="12304" y="0"/>
                    <a:pt x="13671" y="584"/>
                    <a:pt x="12851" y="3405"/>
                  </a:cubicBezTo>
                  <a:cubicBezTo>
                    <a:pt x="12030" y="6227"/>
                    <a:pt x="9023" y="11286"/>
                    <a:pt x="6972" y="14205"/>
                  </a:cubicBezTo>
                  <a:cubicBezTo>
                    <a:pt x="4922" y="17124"/>
                    <a:pt x="3828" y="17903"/>
                    <a:pt x="2597" y="18778"/>
                  </a:cubicBezTo>
                  <a:cubicBezTo>
                    <a:pt x="1367" y="19654"/>
                    <a:pt x="0" y="20627"/>
                    <a:pt x="0" y="21114"/>
                  </a:cubicBezTo>
                  <a:cubicBezTo>
                    <a:pt x="0" y="21600"/>
                    <a:pt x="1367" y="21600"/>
                    <a:pt x="5195" y="21211"/>
                  </a:cubicBezTo>
                  <a:cubicBezTo>
                    <a:pt x="9023" y="20822"/>
                    <a:pt x="15311" y="20043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37155" y="6300983"/>
              <a:ext cx="429044" cy="57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34" fill="norm" stroke="1" extrusionOk="0">
                  <a:moveTo>
                    <a:pt x="15539" y="3387"/>
                  </a:moveTo>
                  <a:cubicBezTo>
                    <a:pt x="14910" y="2377"/>
                    <a:pt x="14281" y="1367"/>
                    <a:pt x="13442" y="746"/>
                  </a:cubicBezTo>
                  <a:cubicBezTo>
                    <a:pt x="12603" y="124"/>
                    <a:pt x="11555" y="-109"/>
                    <a:pt x="10087" y="46"/>
                  </a:cubicBezTo>
                  <a:cubicBezTo>
                    <a:pt x="8619" y="202"/>
                    <a:pt x="6731" y="746"/>
                    <a:pt x="4949" y="1833"/>
                  </a:cubicBezTo>
                  <a:cubicBezTo>
                    <a:pt x="3166" y="2921"/>
                    <a:pt x="1489" y="4553"/>
                    <a:pt x="650" y="6651"/>
                  </a:cubicBezTo>
                  <a:cubicBezTo>
                    <a:pt x="-189" y="8749"/>
                    <a:pt x="-189" y="11313"/>
                    <a:pt x="493" y="13760"/>
                  </a:cubicBezTo>
                  <a:cubicBezTo>
                    <a:pt x="1174" y="16208"/>
                    <a:pt x="2537" y="18538"/>
                    <a:pt x="4372" y="19859"/>
                  </a:cubicBezTo>
                  <a:cubicBezTo>
                    <a:pt x="6207" y="21180"/>
                    <a:pt x="8514" y="21491"/>
                    <a:pt x="11083" y="20714"/>
                  </a:cubicBezTo>
                  <a:cubicBezTo>
                    <a:pt x="13652" y="19937"/>
                    <a:pt x="16483" y="18072"/>
                    <a:pt x="18318" y="15897"/>
                  </a:cubicBezTo>
                  <a:cubicBezTo>
                    <a:pt x="20153" y="13721"/>
                    <a:pt x="20992" y="11235"/>
                    <a:pt x="21201" y="9137"/>
                  </a:cubicBezTo>
                  <a:cubicBezTo>
                    <a:pt x="21411" y="7039"/>
                    <a:pt x="20992" y="5330"/>
                    <a:pt x="19838" y="3931"/>
                  </a:cubicBezTo>
                  <a:cubicBezTo>
                    <a:pt x="18685" y="2533"/>
                    <a:pt x="16797" y="1445"/>
                    <a:pt x="14648" y="1212"/>
                  </a:cubicBezTo>
                  <a:cubicBezTo>
                    <a:pt x="12498" y="979"/>
                    <a:pt x="10087" y="1600"/>
                    <a:pt x="7675" y="2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67329" y="6326542"/>
              <a:ext cx="272522" cy="45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58" fill="norm" stroke="1" extrusionOk="0">
                  <a:moveTo>
                    <a:pt x="1465" y="8771"/>
                  </a:moveTo>
                  <a:cubicBezTo>
                    <a:pt x="1298" y="11546"/>
                    <a:pt x="1130" y="14320"/>
                    <a:pt x="1046" y="16004"/>
                  </a:cubicBezTo>
                  <a:cubicBezTo>
                    <a:pt x="963" y="17689"/>
                    <a:pt x="963" y="18283"/>
                    <a:pt x="795" y="19125"/>
                  </a:cubicBezTo>
                  <a:cubicBezTo>
                    <a:pt x="628" y="19968"/>
                    <a:pt x="293" y="21058"/>
                    <a:pt x="125" y="21305"/>
                  </a:cubicBezTo>
                  <a:cubicBezTo>
                    <a:pt x="-42" y="21553"/>
                    <a:pt x="-42" y="20959"/>
                    <a:pt x="125" y="18779"/>
                  </a:cubicBezTo>
                  <a:cubicBezTo>
                    <a:pt x="293" y="16599"/>
                    <a:pt x="628" y="12834"/>
                    <a:pt x="795" y="9861"/>
                  </a:cubicBezTo>
                  <a:cubicBezTo>
                    <a:pt x="963" y="6889"/>
                    <a:pt x="963" y="4709"/>
                    <a:pt x="1046" y="3272"/>
                  </a:cubicBezTo>
                  <a:cubicBezTo>
                    <a:pt x="1130" y="1836"/>
                    <a:pt x="1298" y="1142"/>
                    <a:pt x="1716" y="993"/>
                  </a:cubicBezTo>
                  <a:cubicBezTo>
                    <a:pt x="2135" y="845"/>
                    <a:pt x="2805" y="1241"/>
                    <a:pt x="3893" y="2331"/>
                  </a:cubicBezTo>
                  <a:cubicBezTo>
                    <a:pt x="4981" y="3421"/>
                    <a:pt x="6488" y="5204"/>
                    <a:pt x="7577" y="6294"/>
                  </a:cubicBezTo>
                  <a:cubicBezTo>
                    <a:pt x="8665" y="7384"/>
                    <a:pt x="9335" y="7781"/>
                    <a:pt x="10088" y="8028"/>
                  </a:cubicBezTo>
                  <a:cubicBezTo>
                    <a:pt x="10842" y="8276"/>
                    <a:pt x="11679" y="8375"/>
                    <a:pt x="12432" y="8226"/>
                  </a:cubicBezTo>
                  <a:cubicBezTo>
                    <a:pt x="13186" y="8078"/>
                    <a:pt x="13856" y="7681"/>
                    <a:pt x="14693" y="6492"/>
                  </a:cubicBezTo>
                  <a:cubicBezTo>
                    <a:pt x="15530" y="5303"/>
                    <a:pt x="16535" y="3322"/>
                    <a:pt x="17372" y="1984"/>
                  </a:cubicBezTo>
                  <a:cubicBezTo>
                    <a:pt x="18209" y="647"/>
                    <a:pt x="18879" y="-47"/>
                    <a:pt x="19381" y="3"/>
                  </a:cubicBezTo>
                  <a:cubicBezTo>
                    <a:pt x="19884" y="52"/>
                    <a:pt x="20218" y="845"/>
                    <a:pt x="20553" y="2876"/>
                  </a:cubicBezTo>
                  <a:cubicBezTo>
                    <a:pt x="20888" y="4907"/>
                    <a:pt x="21223" y="8177"/>
                    <a:pt x="21391" y="11298"/>
                  </a:cubicBezTo>
                  <a:cubicBezTo>
                    <a:pt x="21558" y="14419"/>
                    <a:pt x="21558" y="17392"/>
                    <a:pt x="21558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433159" y="6561458"/>
              <a:ext cx="128941" cy="17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53" fill="norm" stroke="1" extrusionOk="0">
                  <a:moveTo>
                    <a:pt x="19133" y="12443"/>
                  </a:moveTo>
                  <a:cubicBezTo>
                    <a:pt x="18784" y="9178"/>
                    <a:pt x="18436" y="5913"/>
                    <a:pt x="17739" y="3652"/>
                  </a:cubicBezTo>
                  <a:cubicBezTo>
                    <a:pt x="17042" y="1392"/>
                    <a:pt x="15997" y="136"/>
                    <a:pt x="13907" y="11"/>
                  </a:cubicBezTo>
                  <a:cubicBezTo>
                    <a:pt x="11817" y="-115"/>
                    <a:pt x="8681" y="890"/>
                    <a:pt x="6068" y="4029"/>
                  </a:cubicBezTo>
                  <a:cubicBezTo>
                    <a:pt x="3455" y="7169"/>
                    <a:pt x="1365" y="12443"/>
                    <a:pt x="494" y="15708"/>
                  </a:cubicBezTo>
                  <a:cubicBezTo>
                    <a:pt x="-377" y="18973"/>
                    <a:pt x="-29" y="20229"/>
                    <a:pt x="1017" y="20857"/>
                  </a:cubicBezTo>
                  <a:cubicBezTo>
                    <a:pt x="2062" y="21485"/>
                    <a:pt x="3804" y="21485"/>
                    <a:pt x="5720" y="19978"/>
                  </a:cubicBezTo>
                  <a:cubicBezTo>
                    <a:pt x="7636" y="18471"/>
                    <a:pt x="9726" y="15457"/>
                    <a:pt x="10946" y="13322"/>
                  </a:cubicBezTo>
                  <a:cubicBezTo>
                    <a:pt x="12165" y="11187"/>
                    <a:pt x="12513" y="9932"/>
                    <a:pt x="13036" y="8425"/>
                  </a:cubicBezTo>
                  <a:cubicBezTo>
                    <a:pt x="13558" y="6918"/>
                    <a:pt x="14255" y="5159"/>
                    <a:pt x="14778" y="5411"/>
                  </a:cubicBezTo>
                  <a:cubicBezTo>
                    <a:pt x="15300" y="5662"/>
                    <a:pt x="15649" y="7922"/>
                    <a:pt x="16694" y="10685"/>
                  </a:cubicBezTo>
                  <a:cubicBezTo>
                    <a:pt x="17739" y="13448"/>
                    <a:pt x="19481" y="16713"/>
                    <a:pt x="21223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625599" y="6602820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663700" y="6550994"/>
              <a:ext cx="95250" cy="15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21600" y="5185"/>
                  </a:moveTo>
                  <a:cubicBezTo>
                    <a:pt x="21120" y="2941"/>
                    <a:pt x="20640" y="697"/>
                    <a:pt x="19680" y="136"/>
                  </a:cubicBezTo>
                  <a:cubicBezTo>
                    <a:pt x="18720" y="-425"/>
                    <a:pt x="17280" y="697"/>
                    <a:pt x="13920" y="4484"/>
                  </a:cubicBezTo>
                  <a:cubicBezTo>
                    <a:pt x="10560" y="8271"/>
                    <a:pt x="5280" y="14723"/>
                    <a:pt x="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784350" y="6532970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790700" y="644407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892300" y="6490901"/>
              <a:ext cx="158750" cy="17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5050"/>
                  </a:moveTo>
                  <a:cubicBezTo>
                    <a:pt x="288" y="9625"/>
                    <a:pt x="576" y="14199"/>
                    <a:pt x="576" y="17121"/>
                  </a:cubicBezTo>
                  <a:cubicBezTo>
                    <a:pt x="576" y="20043"/>
                    <a:pt x="288" y="21314"/>
                    <a:pt x="288" y="20933"/>
                  </a:cubicBezTo>
                  <a:cubicBezTo>
                    <a:pt x="288" y="20552"/>
                    <a:pt x="576" y="18519"/>
                    <a:pt x="1152" y="15596"/>
                  </a:cubicBezTo>
                  <a:cubicBezTo>
                    <a:pt x="1728" y="12674"/>
                    <a:pt x="2592" y="8862"/>
                    <a:pt x="3456" y="5940"/>
                  </a:cubicBezTo>
                  <a:cubicBezTo>
                    <a:pt x="4320" y="3018"/>
                    <a:pt x="5184" y="985"/>
                    <a:pt x="6048" y="476"/>
                  </a:cubicBezTo>
                  <a:cubicBezTo>
                    <a:pt x="6912" y="-32"/>
                    <a:pt x="7776" y="985"/>
                    <a:pt x="8784" y="2763"/>
                  </a:cubicBezTo>
                  <a:cubicBezTo>
                    <a:pt x="9792" y="4542"/>
                    <a:pt x="10944" y="7083"/>
                    <a:pt x="11808" y="9116"/>
                  </a:cubicBezTo>
                  <a:cubicBezTo>
                    <a:pt x="12672" y="11149"/>
                    <a:pt x="13248" y="12674"/>
                    <a:pt x="13536" y="12801"/>
                  </a:cubicBezTo>
                  <a:cubicBezTo>
                    <a:pt x="13824" y="12928"/>
                    <a:pt x="13824" y="11658"/>
                    <a:pt x="14544" y="9498"/>
                  </a:cubicBezTo>
                  <a:cubicBezTo>
                    <a:pt x="15264" y="7338"/>
                    <a:pt x="16704" y="4288"/>
                    <a:pt x="18000" y="2382"/>
                  </a:cubicBezTo>
                  <a:cubicBezTo>
                    <a:pt x="19296" y="476"/>
                    <a:pt x="20448" y="-286"/>
                    <a:pt x="21024" y="95"/>
                  </a:cubicBezTo>
                  <a:cubicBezTo>
                    <a:pt x="21600" y="476"/>
                    <a:pt x="21600" y="2001"/>
                    <a:pt x="21600" y="5050"/>
                  </a:cubicBezTo>
                  <a:cubicBezTo>
                    <a:pt x="21600" y="8100"/>
                    <a:pt x="21600" y="12674"/>
                    <a:pt x="21600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115276" y="6507570"/>
              <a:ext cx="10722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396" y="0"/>
                  </a:moveTo>
                  <a:cubicBezTo>
                    <a:pt x="1549" y="4680"/>
                    <a:pt x="702" y="9360"/>
                    <a:pt x="279" y="12600"/>
                  </a:cubicBezTo>
                  <a:cubicBezTo>
                    <a:pt x="-145" y="15840"/>
                    <a:pt x="-145" y="17640"/>
                    <a:pt x="702" y="19080"/>
                  </a:cubicBezTo>
                  <a:cubicBezTo>
                    <a:pt x="1549" y="20520"/>
                    <a:pt x="3243" y="21600"/>
                    <a:pt x="4726" y="21420"/>
                  </a:cubicBezTo>
                  <a:cubicBezTo>
                    <a:pt x="6208" y="21240"/>
                    <a:pt x="7479" y="19800"/>
                    <a:pt x="9173" y="17100"/>
                  </a:cubicBezTo>
                  <a:cubicBezTo>
                    <a:pt x="10867" y="14400"/>
                    <a:pt x="12984" y="10440"/>
                    <a:pt x="14679" y="7020"/>
                  </a:cubicBezTo>
                  <a:cubicBezTo>
                    <a:pt x="16373" y="3600"/>
                    <a:pt x="17643" y="720"/>
                    <a:pt x="18279" y="1080"/>
                  </a:cubicBezTo>
                  <a:cubicBezTo>
                    <a:pt x="18914" y="1440"/>
                    <a:pt x="18914" y="5040"/>
                    <a:pt x="19337" y="9000"/>
                  </a:cubicBezTo>
                  <a:cubicBezTo>
                    <a:pt x="19761" y="12960"/>
                    <a:pt x="20608" y="17280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292350" y="6490249"/>
              <a:ext cx="168557" cy="15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58" fill="norm" stroke="1" extrusionOk="0">
                  <a:moveTo>
                    <a:pt x="0" y="4196"/>
                  </a:moveTo>
                  <a:cubicBezTo>
                    <a:pt x="270" y="8931"/>
                    <a:pt x="540" y="13665"/>
                    <a:pt x="810" y="16772"/>
                  </a:cubicBezTo>
                  <a:cubicBezTo>
                    <a:pt x="1080" y="19879"/>
                    <a:pt x="1350" y="21358"/>
                    <a:pt x="1485" y="21358"/>
                  </a:cubicBezTo>
                  <a:cubicBezTo>
                    <a:pt x="1620" y="21358"/>
                    <a:pt x="1620" y="19879"/>
                    <a:pt x="1890" y="17363"/>
                  </a:cubicBezTo>
                  <a:cubicBezTo>
                    <a:pt x="2160" y="14848"/>
                    <a:pt x="2700" y="11298"/>
                    <a:pt x="3375" y="8931"/>
                  </a:cubicBezTo>
                  <a:cubicBezTo>
                    <a:pt x="4050" y="6563"/>
                    <a:pt x="4860" y="5380"/>
                    <a:pt x="5400" y="5676"/>
                  </a:cubicBezTo>
                  <a:cubicBezTo>
                    <a:pt x="5940" y="5972"/>
                    <a:pt x="6210" y="7747"/>
                    <a:pt x="6345" y="9522"/>
                  </a:cubicBezTo>
                  <a:cubicBezTo>
                    <a:pt x="6480" y="11298"/>
                    <a:pt x="6480" y="13073"/>
                    <a:pt x="6480" y="14848"/>
                  </a:cubicBezTo>
                  <a:cubicBezTo>
                    <a:pt x="6480" y="16624"/>
                    <a:pt x="6480" y="18399"/>
                    <a:pt x="6750" y="18547"/>
                  </a:cubicBezTo>
                  <a:cubicBezTo>
                    <a:pt x="7020" y="18695"/>
                    <a:pt x="7560" y="17216"/>
                    <a:pt x="9045" y="14109"/>
                  </a:cubicBezTo>
                  <a:cubicBezTo>
                    <a:pt x="10530" y="11002"/>
                    <a:pt x="12960" y="6268"/>
                    <a:pt x="14985" y="3457"/>
                  </a:cubicBezTo>
                  <a:cubicBezTo>
                    <a:pt x="17010" y="646"/>
                    <a:pt x="18630" y="-242"/>
                    <a:pt x="19710" y="54"/>
                  </a:cubicBezTo>
                  <a:cubicBezTo>
                    <a:pt x="20790" y="350"/>
                    <a:pt x="21330" y="1829"/>
                    <a:pt x="21465" y="5232"/>
                  </a:cubicBezTo>
                  <a:cubicBezTo>
                    <a:pt x="21600" y="8635"/>
                    <a:pt x="21330" y="13961"/>
                    <a:pt x="21060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136900" y="6333157"/>
              <a:ext cx="247650" cy="34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362"/>
                  </a:moveTo>
                  <a:cubicBezTo>
                    <a:pt x="1108" y="1362"/>
                    <a:pt x="2215" y="1362"/>
                    <a:pt x="3508" y="969"/>
                  </a:cubicBezTo>
                  <a:cubicBezTo>
                    <a:pt x="4800" y="576"/>
                    <a:pt x="6277" y="-209"/>
                    <a:pt x="6831" y="53"/>
                  </a:cubicBezTo>
                  <a:cubicBezTo>
                    <a:pt x="7385" y="315"/>
                    <a:pt x="7015" y="1624"/>
                    <a:pt x="7015" y="3980"/>
                  </a:cubicBezTo>
                  <a:cubicBezTo>
                    <a:pt x="7015" y="6336"/>
                    <a:pt x="7385" y="9740"/>
                    <a:pt x="7292" y="12555"/>
                  </a:cubicBezTo>
                  <a:cubicBezTo>
                    <a:pt x="7200" y="15369"/>
                    <a:pt x="6646" y="17595"/>
                    <a:pt x="5908" y="18904"/>
                  </a:cubicBezTo>
                  <a:cubicBezTo>
                    <a:pt x="5169" y="20213"/>
                    <a:pt x="4246" y="20606"/>
                    <a:pt x="3415" y="20606"/>
                  </a:cubicBezTo>
                  <a:cubicBezTo>
                    <a:pt x="2585" y="20606"/>
                    <a:pt x="1846" y="20213"/>
                    <a:pt x="1569" y="19689"/>
                  </a:cubicBezTo>
                  <a:cubicBezTo>
                    <a:pt x="1292" y="19166"/>
                    <a:pt x="1477" y="18511"/>
                    <a:pt x="2123" y="18184"/>
                  </a:cubicBezTo>
                  <a:cubicBezTo>
                    <a:pt x="2769" y="17856"/>
                    <a:pt x="3877" y="17856"/>
                    <a:pt x="6185" y="18380"/>
                  </a:cubicBezTo>
                  <a:cubicBezTo>
                    <a:pt x="8492" y="18904"/>
                    <a:pt x="12000" y="19951"/>
                    <a:pt x="14769" y="20540"/>
                  </a:cubicBezTo>
                  <a:cubicBezTo>
                    <a:pt x="17538" y="21129"/>
                    <a:pt x="19569" y="21260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429000" y="6602820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435350" y="6431370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568700" y="6311716"/>
              <a:ext cx="10584" cy="34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1537"/>
                  </a:moveTo>
                  <a:cubicBezTo>
                    <a:pt x="4320" y="737"/>
                    <a:pt x="8640" y="-63"/>
                    <a:pt x="10800" y="4"/>
                  </a:cubicBezTo>
                  <a:cubicBezTo>
                    <a:pt x="12960" y="70"/>
                    <a:pt x="12960" y="1004"/>
                    <a:pt x="15120" y="4004"/>
                  </a:cubicBezTo>
                  <a:cubicBezTo>
                    <a:pt x="17280" y="7004"/>
                    <a:pt x="21600" y="12070"/>
                    <a:pt x="21600" y="15337"/>
                  </a:cubicBezTo>
                  <a:cubicBezTo>
                    <a:pt x="21600" y="18604"/>
                    <a:pt x="17280" y="20070"/>
                    <a:pt x="1296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581400" y="6492977"/>
              <a:ext cx="88900" cy="15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261"/>
                  </a:moveTo>
                  <a:cubicBezTo>
                    <a:pt x="19029" y="-31"/>
                    <a:pt x="16457" y="-323"/>
                    <a:pt x="13371" y="845"/>
                  </a:cubicBezTo>
                  <a:cubicBezTo>
                    <a:pt x="10286" y="2012"/>
                    <a:pt x="6686" y="4639"/>
                    <a:pt x="4114" y="7412"/>
                  </a:cubicBezTo>
                  <a:cubicBezTo>
                    <a:pt x="1543" y="10185"/>
                    <a:pt x="0" y="13104"/>
                    <a:pt x="0" y="15147"/>
                  </a:cubicBezTo>
                  <a:cubicBezTo>
                    <a:pt x="0" y="17191"/>
                    <a:pt x="1543" y="18358"/>
                    <a:pt x="4114" y="19234"/>
                  </a:cubicBezTo>
                  <a:cubicBezTo>
                    <a:pt x="6686" y="20109"/>
                    <a:pt x="10286" y="20693"/>
                    <a:pt x="13886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695435" y="6485148"/>
              <a:ext cx="171715" cy="18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928" fill="norm" stroke="1" extrusionOk="0">
                  <a:moveTo>
                    <a:pt x="6278" y="8302"/>
                  </a:moveTo>
                  <a:cubicBezTo>
                    <a:pt x="7319" y="7342"/>
                    <a:pt x="8360" y="6382"/>
                    <a:pt x="9661" y="4942"/>
                  </a:cubicBezTo>
                  <a:cubicBezTo>
                    <a:pt x="10963" y="3502"/>
                    <a:pt x="12524" y="1582"/>
                    <a:pt x="12654" y="622"/>
                  </a:cubicBezTo>
                  <a:cubicBezTo>
                    <a:pt x="12784" y="-338"/>
                    <a:pt x="11483" y="-338"/>
                    <a:pt x="9141" y="1702"/>
                  </a:cubicBezTo>
                  <a:cubicBezTo>
                    <a:pt x="6799" y="3742"/>
                    <a:pt x="3416" y="7822"/>
                    <a:pt x="1594" y="11182"/>
                  </a:cubicBezTo>
                  <a:cubicBezTo>
                    <a:pt x="-228" y="14542"/>
                    <a:pt x="-488" y="17182"/>
                    <a:pt x="813" y="18862"/>
                  </a:cubicBezTo>
                  <a:cubicBezTo>
                    <a:pt x="2114" y="20542"/>
                    <a:pt x="4977" y="21262"/>
                    <a:pt x="8620" y="20782"/>
                  </a:cubicBezTo>
                  <a:cubicBezTo>
                    <a:pt x="12264" y="20302"/>
                    <a:pt x="16688" y="18622"/>
                    <a:pt x="21112" y="16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924300" y="6318954"/>
              <a:ext cx="24489" cy="3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72" fill="norm" stroke="1" extrusionOk="0">
                  <a:moveTo>
                    <a:pt x="10800" y="1600"/>
                  </a:moveTo>
                  <a:cubicBezTo>
                    <a:pt x="9000" y="736"/>
                    <a:pt x="7200" y="-128"/>
                    <a:pt x="9000" y="16"/>
                  </a:cubicBezTo>
                  <a:cubicBezTo>
                    <a:pt x="10800" y="160"/>
                    <a:pt x="16200" y="1312"/>
                    <a:pt x="18900" y="3832"/>
                  </a:cubicBezTo>
                  <a:cubicBezTo>
                    <a:pt x="21600" y="6352"/>
                    <a:pt x="21600" y="10240"/>
                    <a:pt x="18000" y="13408"/>
                  </a:cubicBezTo>
                  <a:cubicBezTo>
                    <a:pt x="14400" y="16576"/>
                    <a:pt x="7200" y="19024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3981450" y="654567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000500" y="6412320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048929" y="6329770"/>
              <a:ext cx="10696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19157" y="0"/>
                  </a:moveTo>
                  <a:cubicBezTo>
                    <a:pt x="17080" y="267"/>
                    <a:pt x="15003" y="533"/>
                    <a:pt x="13757" y="1400"/>
                  </a:cubicBezTo>
                  <a:cubicBezTo>
                    <a:pt x="12511" y="2267"/>
                    <a:pt x="12096" y="3733"/>
                    <a:pt x="10434" y="6733"/>
                  </a:cubicBezTo>
                  <a:cubicBezTo>
                    <a:pt x="8772" y="9733"/>
                    <a:pt x="5865" y="14267"/>
                    <a:pt x="3996" y="16933"/>
                  </a:cubicBezTo>
                  <a:cubicBezTo>
                    <a:pt x="2126" y="19600"/>
                    <a:pt x="1296" y="20400"/>
                    <a:pt x="672" y="20467"/>
                  </a:cubicBezTo>
                  <a:cubicBezTo>
                    <a:pt x="49" y="20533"/>
                    <a:pt x="-366" y="19867"/>
                    <a:pt x="465" y="18467"/>
                  </a:cubicBezTo>
                  <a:cubicBezTo>
                    <a:pt x="1296" y="17067"/>
                    <a:pt x="3372" y="14933"/>
                    <a:pt x="5034" y="13600"/>
                  </a:cubicBezTo>
                  <a:cubicBezTo>
                    <a:pt x="6696" y="12267"/>
                    <a:pt x="7942" y="11733"/>
                    <a:pt x="10019" y="11333"/>
                  </a:cubicBezTo>
                  <a:cubicBezTo>
                    <a:pt x="12096" y="10933"/>
                    <a:pt x="15003" y="10667"/>
                    <a:pt x="17080" y="10800"/>
                  </a:cubicBezTo>
                  <a:cubicBezTo>
                    <a:pt x="19157" y="10933"/>
                    <a:pt x="20403" y="11467"/>
                    <a:pt x="20819" y="13333"/>
                  </a:cubicBezTo>
                  <a:cubicBezTo>
                    <a:pt x="21234" y="15200"/>
                    <a:pt x="20819" y="18400"/>
                    <a:pt x="20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217041" y="6526620"/>
              <a:ext cx="99435" cy="12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68" fill="norm" stroke="1" extrusionOk="0">
                  <a:moveTo>
                    <a:pt x="6614" y="10800"/>
                  </a:moveTo>
                  <a:cubicBezTo>
                    <a:pt x="7964" y="9000"/>
                    <a:pt x="9314" y="7200"/>
                    <a:pt x="8864" y="6120"/>
                  </a:cubicBezTo>
                  <a:cubicBezTo>
                    <a:pt x="8414" y="5040"/>
                    <a:pt x="6164" y="4680"/>
                    <a:pt x="4364" y="5400"/>
                  </a:cubicBezTo>
                  <a:cubicBezTo>
                    <a:pt x="2564" y="6120"/>
                    <a:pt x="1214" y="7920"/>
                    <a:pt x="539" y="9900"/>
                  </a:cubicBezTo>
                  <a:cubicBezTo>
                    <a:pt x="-136" y="11880"/>
                    <a:pt x="-136" y="14040"/>
                    <a:pt x="314" y="16020"/>
                  </a:cubicBezTo>
                  <a:cubicBezTo>
                    <a:pt x="764" y="18000"/>
                    <a:pt x="1664" y="19800"/>
                    <a:pt x="3239" y="20700"/>
                  </a:cubicBezTo>
                  <a:cubicBezTo>
                    <a:pt x="4814" y="21600"/>
                    <a:pt x="7064" y="21600"/>
                    <a:pt x="10214" y="19440"/>
                  </a:cubicBezTo>
                  <a:cubicBezTo>
                    <a:pt x="13364" y="17280"/>
                    <a:pt x="17414" y="12960"/>
                    <a:pt x="19439" y="9720"/>
                  </a:cubicBezTo>
                  <a:cubicBezTo>
                    <a:pt x="21464" y="6480"/>
                    <a:pt x="21464" y="4320"/>
                    <a:pt x="20564" y="2700"/>
                  </a:cubicBezTo>
                  <a:cubicBezTo>
                    <a:pt x="19664" y="1080"/>
                    <a:pt x="17864" y="0"/>
                    <a:pt x="16064" y="0"/>
                  </a:cubicBezTo>
                  <a:cubicBezTo>
                    <a:pt x="14264" y="0"/>
                    <a:pt x="12464" y="1080"/>
                    <a:pt x="10664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344846" y="6539320"/>
              <a:ext cx="82998" cy="11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646" fill="norm" stroke="1" extrusionOk="0">
                  <a:moveTo>
                    <a:pt x="18606" y="4393"/>
                  </a:moveTo>
                  <a:cubicBezTo>
                    <a:pt x="18606" y="2563"/>
                    <a:pt x="18606" y="732"/>
                    <a:pt x="17025" y="183"/>
                  </a:cubicBezTo>
                  <a:cubicBezTo>
                    <a:pt x="15445" y="-366"/>
                    <a:pt x="12284" y="366"/>
                    <a:pt x="9123" y="2197"/>
                  </a:cubicBezTo>
                  <a:cubicBezTo>
                    <a:pt x="5962" y="4027"/>
                    <a:pt x="2801" y="6956"/>
                    <a:pt x="1220" y="10068"/>
                  </a:cubicBezTo>
                  <a:cubicBezTo>
                    <a:pt x="-360" y="13180"/>
                    <a:pt x="-360" y="16475"/>
                    <a:pt x="957" y="18488"/>
                  </a:cubicBezTo>
                  <a:cubicBezTo>
                    <a:pt x="2274" y="20502"/>
                    <a:pt x="4908" y="21234"/>
                    <a:pt x="8596" y="20136"/>
                  </a:cubicBezTo>
                  <a:cubicBezTo>
                    <a:pt x="12284" y="19037"/>
                    <a:pt x="17025" y="16109"/>
                    <a:pt x="19133" y="12448"/>
                  </a:cubicBezTo>
                  <a:cubicBezTo>
                    <a:pt x="21240" y="8787"/>
                    <a:pt x="20713" y="4393"/>
                    <a:pt x="201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457747" y="6242644"/>
              <a:ext cx="181176" cy="43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62" fill="norm" stroke="1" extrusionOk="0">
                  <a:moveTo>
                    <a:pt x="5953" y="18157"/>
                  </a:moveTo>
                  <a:cubicBezTo>
                    <a:pt x="7194" y="17213"/>
                    <a:pt x="8436" y="16269"/>
                    <a:pt x="9429" y="15535"/>
                  </a:cubicBezTo>
                  <a:cubicBezTo>
                    <a:pt x="10422" y="14801"/>
                    <a:pt x="11167" y="14277"/>
                    <a:pt x="10918" y="14015"/>
                  </a:cubicBezTo>
                  <a:cubicBezTo>
                    <a:pt x="10670" y="13753"/>
                    <a:pt x="9429" y="13753"/>
                    <a:pt x="7567" y="14224"/>
                  </a:cubicBezTo>
                  <a:cubicBezTo>
                    <a:pt x="5705" y="14696"/>
                    <a:pt x="3222" y="15640"/>
                    <a:pt x="1732" y="16846"/>
                  </a:cubicBezTo>
                  <a:cubicBezTo>
                    <a:pt x="243" y="18052"/>
                    <a:pt x="-254" y="19520"/>
                    <a:pt x="118" y="20358"/>
                  </a:cubicBezTo>
                  <a:cubicBezTo>
                    <a:pt x="491" y="21197"/>
                    <a:pt x="1732" y="21407"/>
                    <a:pt x="2849" y="21355"/>
                  </a:cubicBezTo>
                  <a:cubicBezTo>
                    <a:pt x="3967" y="21302"/>
                    <a:pt x="4960" y="20988"/>
                    <a:pt x="6946" y="19415"/>
                  </a:cubicBezTo>
                  <a:cubicBezTo>
                    <a:pt x="8932" y="17842"/>
                    <a:pt x="11912" y="15011"/>
                    <a:pt x="14394" y="12023"/>
                  </a:cubicBezTo>
                  <a:cubicBezTo>
                    <a:pt x="16877" y="9034"/>
                    <a:pt x="18863" y="5889"/>
                    <a:pt x="19980" y="4001"/>
                  </a:cubicBezTo>
                  <a:cubicBezTo>
                    <a:pt x="21098" y="2114"/>
                    <a:pt x="21346" y="1485"/>
                    <a:pt x="21222" y="908"/>
                  </a:cubicBezTo>
                  <a:cubicBezTo>
                    <a:pt x="21098" y="331"/>
                    <a:pt x="20601" y="-193"/>
                    <a:pt x="19608" y="69"/>
                  </a:cubicBezTo>
                  <a:cubicBezTo>
                    <a:pt x="18615" y="331"/>
                    <a:pt x="17125" y="1380"/>
                    <a:pt x="15636" y="3372"/>
                  </a:cubicBezTo>
                  <a:cubicBezTo>
                    <a:pt x="14146" y="5364"/>
                    <a:pt x="12656" y="8300"/>
                    <a:pt x="12532" y="10974"/>
                  </a:cubicBezTo>
                  <a:cubicBezTo>
                    <a:pt x="12408" y="13648"/>
                    <a:pt x="13649" y="16059"/>
                    <a:pt x="14891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5030258" y="6340080"/>
              <a:ext cx="223309" cy="30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95" fill="norm" stroke="1" extrusionOk="0">
                  <a:moveTo>
                    <a:pt x="3566" y="4190"/>
                  </a:moveTo>
                  <a:cubicBezTo>
                    <a:pt x="4381" y="3743"/>
                    <a:pt x="5196" y="3296"/>
                    <a:pt x="7845" y="2849"/>
                  </a:cubicBezTo>
                  <a:cubicBezTo>
                    <a:pt x="10494" y="2402"/>
                    <a:pt x="14977" y="1956"/>
                    <a:pt x="17728" y="1434"/>
                  </a:cubicBezTo>
                  <a:cubicBezTo>
                    <a:pt x="20479" y="913"/>
                    <a:pt x="21498" y="317"/>
                    <a:pt x="21498" y="93"/>
                  </a:cubicBezTo>
                  <a:cubicBezTo>
                    <a:pt x="21498" y="-130"/>
                    <a:pt x="20479" y="19"/>
                    <a:pt x="18238" y="838"/>
                  </a:cubicBezTo>
                  <a:cubicBezTo>
                    <a:pt x="15996" y="1658"/>
                    <a:pt x="12532" y="3147"/>
                    <a:pt x="10392" y="4339"/>
                  </a:cubicBezTo>
                  <a:cubicBezTo>
                    <a:pt x="8253" y="5531"/>
                    <a:pt x="7438" y="6424"/>
                    <a:pt x="7132" y="7244"/>
                  </a:cubicBezTo>
                  <a:cubicBezTo>
                    <a:pt x="6826" y="8063"/>
                    <a:pt x="7030" y="8808"/>
                    <a:pt x="8151" y="9329"/>
                  </a:cubicBezTo>
                  <a:cubicBezTo>
                    <a:pt x="9272" y="9851"/>
                    <a:pt x="11309" y="10149"/>
                    <a:pt x="12838" y="10298"/>
                  </a:cubicBezTo>
                  <a:cubicBezTo>
                    <a:pt x="14366" y="10447"/>
                    <a:pt x="15385" y="10447"/>
                    <a:pt x="15079" y="10744"/>
                  </a:cubicBezTo>
                  <a:cubicBezTo>
                    <a:pt x="14773" y="11042"/>
                    <a:pt x="13143" y="11638"/>
                    <a:pt x="10800" y="12532"/>
                  </a:cubicBezTo>
                  <a:cubicBezTo>
                    <a:pt x="8456" y="13426"/>
                    <a:pt x="5400" y="14618"/>
                    <a:pt x="3464" y="15586"/>
                  </a:cubicBezTo>
                  <a:cubicBezTo>
                    <a:pt x="1528" y="16554"/>
                    <a:pt x="713" y="17299"/>
                    <a:pt x="306" y="18044"/>
                  </a:cubicBezTo>
                  <a:cubicBezTo>
                    <a:pt x="-102" y="18789"/>
                    <a:pt x="-102" y="19533"/>
                    <a:pt x="306" y="20204"/>
                  </a:cubicBezTo>
                  <a:cubicBezTo>
                    <a:pt x="713" y="20874"/>
                    <a:pt x="1528" y="21470"/>
                    <a:pt x="4992" y="21247"/>
                  </a:cubicBezTo>
                  <a:cubicBezTo>
                    <a:pt x="8456" y="21023"/>
                    <a:pt x="14570" y="19980"/>
                    <a:pt x="20683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5281247" y="6488520"/>
              <a:ext cx="105506" cy="14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480" fill="norm" stroke="1" extrusionOk="0">
                  <a:moveTo>
                    <a:pt x="20321" y="1906"/>
                  </a:moveTo>
                  <a:cubicBezTo>
                    <a:pt x="18660" y="953"/>
                    <a:pt x="16998" y="0"/>
                    <a:pt x="13675" y="0"/>
                  </a:cubicBezTo>
                  <a:cubicBezTo>
                    <a:pt x="10352" y="0"/>
                    <a:pt x="5367" y="953"/>
                    <a:pt x="2667" y="2541"/>
                  </a:cubicBezTo>
                  <a:cubicBezTo>
                    <a:pt x="-33" y="4129"/>
                    <a:pt x="-448" y="6353"/>
                    <a:pt x="383" y="7782"/>
                  </a:cubicBezTo>
                  <a:cubicBezTo>
                    <a:pt x="1214" y="9212"/>
                    <a:pt x="3290" y="9847"/>
                    <a:pt x="6821" y="11118"/>
                  </a:cubicBezTo>
                  <a:cubicBezTo>
                    <a:pt x="10352" y="12388"/>
                    <a:pt x="15337" y="14294"/>
                    <a:pt x="18037" y="16041"/>
                  </a:cubicBezTo>
                  <a:cubicBezTo>
                    <a:pt x="20737" y="17788"/>
                    <a:pt x="21152" y="19376"/>
                    <a:pt x="20321" y="20329"/>
                  </a:cubicBezTo>
                  <a:cubicBezTo>
                    <a:pt x="19490" y="21282"/>
                    <a:pt x="17414" y="21600"/>
                    <a:pt x="15337" y="21441"/>
                  </a:cubicBezTo>
                  <a:cubicBezTo>
                    <a:pt x="13260" y="21282"/>
                    <a:pt x="11183" y="20647"/>
                    <a:pt x="9106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5450006" y="6298020"/>
              <a:ext cx="188795" cy="33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6" fill="norm" stroke="1" extrusionOk="0">
                  <a:moveTo>
                    <a:pt x="13487" y="0"/>
                  </a:moveTo>
                  <a:cubicBezTo>
                    <a:pt x="11327" y="3891"/>
                    <a:pt x="9167" y="7781"/>
                    <a:pt x="7607" y="11001"/>
                  </a:cubicBezTo>
                  <a:cubicBezTo>
                    <a:pt x="6047" y="14221"/>
                    <a:pt x="5087" y="16770"/>
                    <a:pt x="4727" y="18447"/>
                  </a:cubicBezTo>
                  <a:cubicBezTo>
                    <a:pt x="4367" y="20124"/>
                    <a:pt x="4607" y="20929"/>
                    <a:pt x="5447" y="21265"/>
                  </a:cubicBezTo>
                  <a:cubicBezTo>
                    <a:pt x="6287" y="21600"/>
                    <a:pt x="7727" y="21466"/>
                    <a:pt x="8927" y="20661"/>
                  </a:cubicBezTo>
                  <a:cubicBezTo>
                    <a:pt x="10127" y="19856"/>
                    <a:pt x="11087" y="18380"/>
                    <a:pt x="11447" y="16904"/>
                  </a:cubicBezTo>
                  <a:cubicBezTo>
                    <a:pt x="11807" y="15429"/>
                    <a:pt x="11567" y="13953"/>
                    <a:pt x="10367" y="12812"/>
                  </a:cubicBezTo>
                  <a:cubicBezTo>
                    <a:pt x="9167" y="11672"/>
                    <a:pt x="7007" y="10867"/>
                    <a:pt x="5327" y="10465"/>
                  </a:cubicBezTo>
                  <a:cubicBezTo>
                    <a:pt x="3647" y="10062"/>
                    <a:pt x="2447" y="10062"/>
                    <a:pt x="1487" y="10398"/>
                  </a:cubicBezTo>
                  <a:cubicBezTo>
                    <a:pt x="527" y="10733"/>
                    <a:pt x="-193" y="11404"/>
                    <a:pt x="47" y="11806"/>
                  </a:cubicBezTo>
                  <a:cubicBezTo>
                    <a:pt x="287" y="12209"/>
                    <a:pt x="1487" y="12343"/>
                    <a:pt x="4007" y="12745"/>
                  </a:cubicBezTo>
                  <a:cubicBezTo>
                    <a:pt x="6527" y="13148"/>
                    <a:pt x="10367" y="13819"/>
                    <a:pt x="13247" y="14825"/>
                  </a:cubicBezTo>
                  <a:cubicBezTo>
                    <a:pt x="16127" y="15831"/>
                    <a:pt x="18047" y="17173"/>
                    <a:pt x="19007" y="18179"/>
                  </a:cubicBezTo>
                  <a:cubicBezTo>
                    <a:pt x="19967" y="19185"/>
                    <a:pt x="19967" y="19856"/>
                    <a:pt x="19607" y="19856"/>
                  </a:cubicBezTo>
                  <a:cubicBezTo>
                    <a:pt x="19247" y="19856"/>
                    <a:pt x="18527" y="19185"/>
                    <a:pt x="18167" y="17575"/>
                  </a:cubicBezTo>
                  <a:cubicBezTo>
                    <a:pt x="17807" y="15965"/>
                    <a:pt x="17807" y="13416"/>
                    <a:pt x="18407" y="11605"/>
                  </a:cubicBezTo>
                  <a:cubicBezTo>
                    <a:pt x="19007" y="9794"/>
                    <a:pt x="20207" y="8720"/>
                    <a:pt x="21407" y="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5645165" y="6442063"/>
              <a:ext cx="179726" cy="16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19" fill="norm" stroke="1" extrusionOk="0">
                  <a:moveTo>
                    <a:pt x="6702" y="2652"/>
                  </a:moveTo>
                  <a:cubicBezTo>
                    <a:pt x="5460" y="7986"/>
                    <a:pt x="4219" y="13319"/>
                    <a:pt x="2978" y="16652"/>
                  </a:cubicBezTo>
                  <a:cubicBezTo>
                    <a:pt x="1736" y="19986"/>
                    <a:pt x="495" y="21319"/>
                    <a:pt x="122" y="21319"/>
                  </a:cubicBezTo>
                  <a:cubicBezTo>
                    <a:pt x="-250" y="21319"/>
                    <a:pt x="247" y="19986"/>
                    <a:pt x="1364" y="17452"/>
                  </a:cubicBezTo>
                  <a:cubicBezTo>
                    <a:pt x="2481" y="14919"/>
                    <a:pt x="4219" y="11186"/>
                    <a:pt x="5460" y="8652"/>
                  </a:cubicBezTo>
                  <a:cubicBezTo>
                    <a:pt x="6702" y="6119"/>
                    <a:pt x="7447" y="4786"/>
                    <a:pt x="8067" y="4919"/>
                  </a:cubicBezTo>
                  <a:cubicBezTo>
                    <a:pt x="8688" y="5052"/>
                    <a:pt x="9184" y="6652"/>
                    <a:pt x="9433" y="8119"/>
                  </a:cubicBezTo>
                  <a:cubicBezTo>
                    <a:pt x="9681" y="9586"/>
                    <a:pt x="9681" y="10919"/>
                    <a:pt x="9557" y="12252"/>
                  </a:cubicBezTo>
                  <a:cubicBezTo>
                    <a:pt x="9433" y="13586"/>
                    <a:pt x="9184" y="14919"/>
                    <a:pt x="9184" y="14919"/>
                  </a:cubicBezTo>
                  <a:cubicBezTo>
                    <a:pt x="9184" y="14919"/>
                    <a:pt x="9433" y="13586"/>
                    <a:pt x="10302" y="11452"/>
                  </a:cubicBezTo>
                  <a:cubicBezTo>
                    <a:pt x="11171" y="9319"/>
                    <a:pt x="12660" y="6386"/>
                    <a:pt x="13902" y="4386"/>
                  </a:cubicBezTo>
                  <a:cubicBezTo>
                    <a:pt x="15143" y="2386"/>
                    <a:pt x="16136" y="1319"/>
                    <a:pt x="17253" y="652"/>
                  </a:cubicBezTo>
                  <a:cubicBezTo>
                    <a:pt x="18371" y="-14"/>
                    <a:pt x="19612" y="-281"/>
                    <a:pt x="20357" y="386"/>
                  </a:cubicBezTo>
                  <a:cubicBezTo>
                    <a:pt x="21102" y="1052"/>
                    <a:pt x="21350" y="2652"/>
                    <a:pt x="20729" y="5852"/>
                  </a:cubicBezTo>
                  <a:cubicBezTo>
                    <a:pt x="20109" y="9052"/>
                    <a:pt x="18619" y="13852"/>
                    <a:pt x="17874" y="16519"/>
                  </a:cubicBezTo>
                  <a:cubicBezTo>
                    <a:pt x="17129" y="19186"/>
                    <a:pt x="17129" y="19719"/>
                    <a:pt x="17129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850087" y="6226500"/>
              <a:ext cx="303063" cy="40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78" fill="norm" stroke="1" extrusionOk="0">
                  <a:moveTo>
                    <a:pt x="4827" y="15626"/>
                  </a:moveTo>
                  <a:cubicBezTo>
                    <a:pt x="4977" y="15075"/>
                    <a:pt x="5127" y="14524"/>
                    <a:pt x="5352" y="13918"/>
                  </a:cubicBezTo>
                  <a:cubicBezTo>
                    <a:pt x="5577" y="13312"/>
                    <a:pt x="5877" y="12651"/>
                    <a:pt x="5652" y="12485"/>
                  </a:cubicBezTo>
                  <a:cubicBezTo>
                    <a:pt x="5427" y="12320"/>
                    <a:pt x="4677" y="12651"/>
                    <a:pt x="3627" y="13698"/>
                  </a:cubicBezTo>
                  <a:cubicBezTo>
                    <a:pt x="2577" y="14745"/>
                    <a:pt x="1227" y="16508"/>
                    <a:pt x="552" y="17665"/>
                  </a:cubicBezTo>
                  <a:cubicBezTo>
                    <a:pt x="-123" y="18822"/>
                    <a:pt x="-123" y="19373"/>
                    <a:pt x="252" y="19538"/>
                  </a:cubicBezTo>
                  <a:cubicBezTo>
                    <a:pt x="627" y="19704"/>
                    <a:pt x="1377" y="19483"/>
                    <a:pt x="1977" y="19153"/>
                  </a:cubicBezTo>
                  <a:cubicBezTo>
                    <a:pt x="2577" y="18822"/>
                    <a:pt x="3027" y="18381"/>
                    <a:pt x="3627" y="17665"/>
                  </a:cubicBezTo>
                  <a:cubicBezTo>
                    <a:pt x="4227" y="16949"/>
                    <a:pt x="4977" y="15957"/>
                    <a:pt x="5352" y="15736"/>
                  </a:cubicBezTo>
                  <a:cubicBezTo>
                    <a:pt x="5727" y="15516"/>
                    <a:pt x="5727" y="16067"/>
                    <a:pt x="5727" y="16618"/>
                  </a:cubicBezTo>
                  <a:cubicBezTo>
                    <a:pt x="5727" y="17169"/>
                    <a:pt x="5727" y="17720"/>
                    <a:pt x="5952" y="18216"/>
                  </a:cubicBezTo>
                  <a:cubicBezTo>
                    <a:pt x="6177" y="18712"/>
                    <a:pt x="6627" y="19153"/>
                    <a:pt x="7077" y="19153"/>
                  </a:cubicBezTo>
                  <a:cubicBezTo>
                    <a:pt x="7527" y="19153"/>
                    <a:pt x="7977" y="18712"/>
                    <a:pt x="9327" y="16673"/>
                  </a:cubicBezTo>
                  <a:cubicBezTo>
                    <a:pt x="10677" y="14634"/>
                    <a:pt x="12927" y="10998"/>
                    <a:pt x="14502" y="8243"/>
                  </a:cubicBezTo>
                  <a:cubicBezTo>
                    <a:pt x="16077" y="5487"/>
                    <a:pt x="16977" y="3614"/>
                    <a:pt x="17577" y="2291"/>
                  </a:cubicBezTo>
                  <a:cubicBezTo>
                    <a:pt x="18177" y="969"/>
                    <a:pt x="18477" y="198"/>
                    <a:pt x="18327" y="32"/>
                  </a:cubicBezTo>
                  <a:cubicBezTo>
                    <a:pt x="18177" y="-133"/>
                    <a:pt x="17577" y="308"/>
                    <a:pt x="16527" y="2236"/>
                  </a:cubicBezTo>
                  <a:cubicBezTo>
                    <a:pt x="15477" y="4165"/>
                    <a:pt x="13977" y="7581"/>
                    <a:pt x="13077" y="10722"/>
                  </a:cubicBezTo>
                  <a:cubicBezTo>
                    <a:pt x="12177" y="13863"/>
                    <a:pt x="11877" y="16728"/>
                    <a:pt x="11727" y="18436"/>
                  </a:cubicBezTo>
                  <a:cubicBezTo>
                    <a:pt x="11577" y="20145"/>
                    <a:pt x="11577" y="20696"/>
                    <a:pt x="11952" y="21026"/>
                  </a:cubicBezTo>
                  <a:cubicBezTo>
                    <a:pt x="12327" y="21357"/>
                    <a:pt x="13077" y="21467"/>
                    <a:pt x="13752" y="20696"/>
                  </a:cubicBezTo>
                  <a:cubicBezTo>
                    <a:pt x="14427" y="19924"/>
                    <a:pt x="15027" y="18271"/>
                    <a:pt x="15252" y="16894"/>
                  </a:cubicBezTo>
                  <a:cubicBezTo>
                    <a:pt x="15477" y="15516"/>
                    <a:pt x="15327" y="14414"/>
                    <a:pt x="14577" y="13477"/>
                  </a:cubicBezTo>
                  <a:cubicBezTo>
                    <a:pt x="13827" y="12540"/>
                    <a:pt x="12477" y="11769"/>
                    <a:pt x="11427" y="11438"/>
                  </a:cubicBezTo>
                  <a:cubicBezTo>
                    <a:pt x="10377" y="11108"/>
                    <a:pt x="9627" y="11218"/>
                    <a:pt x="9552" y="11438"/>
                  </a:cubicBezTo>
                  <a:cubicBezTo>
                    <a:pt x="9477" y="11659"/>
                    <a:pt x="10077" y="11989"/>
                    <a:pt x="11652" y="12265"/>
                  </a:cubicBezTo>
                  <a:cubicBezTo>
                    <a:pt x="13227" y="12540"/>
                    <a:pt x="15777" y="12761"/>
                    <a:pt x="17427" y="12871"/>
                  </a:cubicBezTo>
                  <a:cubicBezTo>
                    <a:pt x="19077" y="12981"/>
                    <a:pt x="19827" y="12981"/>
                    <a:pt x="19827" y="13147"/>
                  </a:cubicBezTo>
                  <a:cubicBezTo>
                    <a:pt x="19827" y="13312"/>
                    <a:pt x="19077" y="13643"/>
                    <a:pt x="18327" y="14469"/>
                  </a:cubicBezTo>
                  <a:cubicBezTo>
                    <a:pt x="17577" y="15296"/>
                    <a:pt x="16827" y="16618"/>
                    <a:pt x="16452" y="17610"/>
                  </a:cubicBezTo>
                  <a:cubicBezTo>
                    <a:pt x="16077" y="18602"/>
                    <a:pt x="16077" y="19263"/>
                    <a:pt x="16452" y="19649"/>
                  </a:cubicBezTo>
                  <a:cubicBezTo>
                    <a:pt x="16827" y="20034"/>
                    <a:pt x="17577" y="20145"/>
                    <a:pt x="18252" y="19979"/>
                  </a:cubicBezTo>
                  <a:cubicBezTo>
                    <a:pt x="18927" y="19814"/>
                    <a:pt x="19527" y="19373"/>
                    <a:pt x="20052" y="18106"/>
                  </a:cubicBezTo>
                  <a:cubicBezTo>
                    <a:pt x="20577" y="16838"/>
                    <a:pt x="21027" y="14745"/>
                    <a:pt x="21477" y="12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159500" y="6386920"/>
              <a:ext cx="215900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9465"/>
                  </a:moveTo>
                  <a:cubicBezTo>
                    <a:pt x="2118" y="9222"/>
                    <a:pt x="4235" y="8980"/>
                    <a:pt x="5929" y="9951"/>
                  </a:cubicBezTo>
                  <a:cubicBezTo>
                    <a:pt x="7624" y="10921"/>
                    <a:pt x="8894" y="13106"/>
                    <a:pt x="9529" y="14804"/>
                  </a:cubicBezTo>
                  <a:cubicBezTo>
                    <a:pt x="10165" y="16503"/>
                    <a:pt x="10165" y="17717"/>
                    <a:pt x="9847" y="18930"/>
                  </a:cubicBezTo>
                  <a:cubicBezTo>
                    <a:pt x="9529" y="20144"/>
                    <a:pt x="8894" y="21357"/>
                    <a:pt x="8259" y="21479"/>
                  </a:cubicBezTo>
                  <a:cubicBezTo>
                    <a:pt x="7624" y="21600"/>
                    <a:pt x="6988" y="20629"/>
                    <a:pt x="7729" y="18081"/>
                  </a:cubicBezTo>
                  <a:cubicBezTo>
                    <a:pt x="8471" y="15533"/>
                    <a:pt x="10588" y="11407"/>
                    <a:pt x="13129" y="8130"/>
                  </a:cubicBezTo>
                  <a:cubicBezTo>
                    <a:pt x="15671" y="4854"/>
                    <a:pt x="18635" y="24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6621073" y="6316595"/>
              <a:ext cx="148027" cy="36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04" fill="norm" stroke="1" extrusionOk="0">
                  <a:moveTo>
                    <a:pt x="20980" y="1138"/>
                  </a:moveTo>
                  <a:cubicBezTo>
                    <a:pt x="20080" y="645"/>
                    <a:pt x="19180" y="151"/>
                    <a:pt x="17980" y="27"/>
                  </a:cubicBezTo>
                  <a:cubicBezTo>
                    <a:pt x="16780" y="-96"/>
                    <a:pt x="15280" y="151"/>
                    <a:pt x="12430" y="1632"/>
                  </a:cubicBezTo>
                  <a:cubicBezTo>
                    <a:pt x="9580" y="3113"/>
                    <a:pt x="5380" y="5829"/>
                    <a:pt x="2830" y="8853"/>
                  </a:cubicBezTo>
                  <a:cubicBezTo>
                    <a:pt x="280" y="11877"/>
                    <a:pt x="-620" y="15209"/>
                    <a:pt x="430" y="17369"/>
                  </a:cubicBezTo>
                  <a:cubicBezTo>
                    <a:pt x="1480" y="19529"/>
                    <a:pt x="4480" y="20517"/>
                    <a:pt x="748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6789158" y="6351155"/>
              <a:ext cx="207692" cy="31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99" fill="norm" stroke="1" extrusionOk="0">
                  <a:moveTo>
                    <a:pt x="5787" y="7567"/>
                  </a:moveTo>
                  <a:cubicBezTo>
                    <a:pt x="4696" y="8854"/>
                    <a:pt x="3605" y="10141"/>
                    <a:pt x="2951" y="11286"/>
                  </a:cubicBezTo>
                  <a:cubicBezTo>
                    <a:pt x="2296" y="12430"/>
                    <a:pt x="2078" y="13431"/>
                    <a:pt x="1641" y="14719"/>
                  </a:cubicBezTo>
                  <a:cubicBezTo>
                    <a:pt x="1205" y="16006"/>
                    <a:pt x="551" y="17580"/>
                    <a:pt x="223" y="17937"/>
                  </a:cubicBezTo>
                  <a:cubicBezTo>
                    <a:pt x="-104" y="18295"/>
                    <a:pt x="-104" y="17437"/>
                    <a:pt x="441" y="14933"/>
                  </a:cubicBezTo>
                  <a:cubicBezTo>
                    <a:pt x="987" y="12430"/>
                    <a:pt x="2078" y="8282"/>
                    <a:pt x="2732" y="5707"/>
                  </a:cubicBezTo>
                  <a:cubicBezTo>
                    <a:pt x="3387" y="3132"/>
                    <a:pt x="3605" y="2131"/>
                    <a:pt x="4041" y="1273"/>
                  </a:cubicBezTo>
                  <a:cubicBezTo>
                    <a:pt x="4478" y="414"/>
                    <a:pt x="5132" y="-301"/>
                    <a:pt x="5787" y="128"/>
                  </a:cubicBezTo>
                  <a:cubicBezTo>
                    <a:pt x="6441" y="557"/>
                    <a:pt x="7096" y="2131"/>
                    <a:pt x="7751" y="3204"/>
                  </a:cubicBezTo>
                  <a:cubicBezTo>
                    <a:pt x="8405" y="4276"/>
                    <a:pt x="9060" y="4849"/>
                    <a:pt x="9932" y="5206"/>
                  </a:cubicBezTo>
                  <a:cubicBezTo>
                    <a:pt x="10805" y="5564"/>
                    <a:pt x="11896" y="5707"/>
                    <a:pt x="13205" y="5349"/>
                  </a:cubicBezTo>
                  <a:cubicBezTo>
                    <a:pt x="14514" y="4992"/>
                    <a:pt x="16041" y="4133"/>
                    <a:pt x="17460" y="3132"/>
                  </a:cubicBezTo>
                  <a:cubicBezTo>
                    <a:pt x="18878" y="2131"/>
                    <a:pt x="20187" y="986"/>
                    <a:pt x="20841" y="1058"/>
                  </a:cubicBezTo>
                  <a:cubicBezTo>
                    <a:pt x="21496" y="1129"/>
                    <a:pt x="21496" y="2417"/>
                    <a:pt x="21278" y="5063"/>
                  </a:cubicBezTo>
                  <a:cubicBezTo>
                    <a:pt x="21060" y="7710"/>
                    <a:pt x="20623" y="11715"/>
                    <a:pt x="20296" y="14647"/>
                  </a:cubicBezTo>
                  <a:cubicBezTo>
                    <a:pt x="19969" y="17580"/>
                    <a:pt x="19751" y="19439"/>
                    <a:pt x="19532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147219" y="6418670"/>
              <a:ext cx="155281" cy="23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2" fill="norm" stroke="1" extrusionOk="0">
                  <a:moveTo>
                    <a:pt x="8278" y="0"/>
                  </a:moveTo>
                  <a:cubicBezTo>
                    <a:pt x="6235" y="4865"/>
                    <a:pt x="4191" y="9730"/>
                    <a:pt x="2732" y="12941"/>
                  </a:cubicBezTo>
                  <a:cubicBezTo>
                    <a:pt x="1272" y="16151"/>
                    <a:pt x="397" y="17708"/>
                    <a:pt x="105" y="18973"/>
                  </a:cubicBezTo>
                  <a:cubicBezTo>
                    <a:pt x="-187" y="20238"/>
                    <a:pt x="105" y="21211"/>
                    <a:pt x="1272" y="21405"/>
                  </a:cubicBezTo>
                  <a:cubicBezTo>
                    <a:pt x="2440" y="21600"/>
                    <a:pt x="4483" y="21016"/>
                    <a:pt x="7986" y="19946"/>
                  </a:cubicBezTo>
                  <a:cubicBezTo>
                    <a:pt x="11489" y="18876"/>
                    <a:pt x="16451" y="17319"/>
                    <a:pt x="21413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402247" y="6354646"/>
              <a:ext cx="192353" cy="26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85" fill="norm" stroke="1" extrusionOk="0">
                  <a:moveTo>
                    <a:pt x="21336" y="1573"/>
                  </a:moveTo>
                  <a:cubicBezTo>
                    <a:pt x="20397" y="892"/>
                    <a:pt x="19458" y="212"/>
                    <a:pt x="18401" y="42"/>
                  </a:cubicBezTo>
                  <a:cubicBezTo>
                    <a:pt x="17345" y="-128"/>
                    <a:pt x="16171" y="212"/>
                    <a:pt x="13940" y="1148"/>
                  </a:cubicBezTo>
                  <a:cubicBezTo>
                    <a:pt x="11710" y="2083"/>
                    <a:pt x="8423" y="3614"/>
                    <a:pt x="6193" y="6080"/>
                  </a:cubicBezTo>
                  <a:cubicBezTo>
                    <a:pt x="3962" y="8546"/>
                    <a:pt x="2788" y="11948"/>
                    <a:pt x="1966" y="14159"/>
                  </a:cubicBezTo>
                  <a:cubicBezTo>
                    <a:pt x="1145" y="16370"/>
                    <a:pt x="675" y="17390"/>
                    <a:pt x="323" y="18411"/>
                  </a:cubicBezTo>
                  <a:cubicBezTo>
                    <a:pt x="-29" y="19431"/>
                    <a:pt x="-264" y="20452"/>
                    <a:pt x="558" y="20962"/>
                  </a:cubicBezTo>
                  <a:cubicBezTo>
                    <a:pt x="1379" y="21472"/>
                    <a:pt x="3258" y="21472"/>
                    <a:pt x="5723" y="21217"/>
                  </a:cubicBezTo>
                  <a:cubicBezTo>
                    <a:pt x="8188" y="20962"/>
                    <a:pt x="11240" y="20452"/>
                    <a:pt x="13471" y="19771"/>
                  </a:cubicBezTo>
                  <a:cubicBezTo>
                    <a:pt x="15701" y="19091"/>
                    <a:pt x="17110" y="18241"/>
                    <a:pt x="18519" y="1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7442200" y="6475820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21600"/>
                    <a:pt x="9216" y="21600"/>
                    <a:pt x="12816" y="18000"/>
                  </a:cubicBezTo>
                  <a:cubicBezTo>
                    <a:pt x="16416" y="14400"/>
                    <a:pt x="1900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7594600" y="6310720"/>
              <a:ext cx="15124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8641" y="0"/>
                  </a:moveTo>
                  <a:cubicBezTo>
                    <a:pt x="20121" y="4168"/>
                    <a:pt x="21600" y="8337"/>
                    <a:pt x="21008" y="11621"/>
                  </a:cubicBezTo>
                  <a:cubicBezTo>
                    <a:pt x="20416" y="14905"/>
                    <a:pt x="17753" y="17305"/>
                    <a:pt x="13907" y="18821"/>
                  </a:cubicBezTo>
                  <a:cubicBezTo>
                    <a:pt x="10060" y="20337"/>
                    <a:pt x="503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4" name="Drawing"/>
          <p:cNvGrpSpPr/>
          <p:nvPr/>
        </p:nvGrpSpPr>
        <p:grpSpPr>
          <a:xfrm>
            <a:off x="1013681" y="2139420"/>
            <a:ext cx="6235520" cy="761589"/>
            <a:chOff x="0" y="0"/>
            <a:chExt cx="6235518" cy="761587"/>
          </a:xfrm>
        </p:grpSpPr>
        <p:sp>
          <p:nvSpPr>
            <p:cNvPr id="1807" name="Line"/>
            <p:cNvSpPr/>
            <p:nvPr/>
          </p:nvSpPr>
          <p:spPr>
            <a:xfrm>
              <a:off x="11567" y="44979"/>
              <a:ext cx="4790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4349" y="0"/>
                  </a:moveTo>
                  <a:cubicBezTo>
                    <a:pt x="2470" y="4145"/>
                    <a:pt x="592" y="8291"/>
                    <a:pt x="123" y="11509"/>
                  </a:cubicBezTo>
                  <a:cubicBezTo>
                    <a:pt x="-347" y="14727"/>
                    <a:pt x="592" y="17018"/>
                    <a:pt x="2001" y="18545"/>
                  </a:cubicBezTo>
                  <a:cubicBezTo>
                    <a:pt x="3410" y="20073"/>
                    <a:pt x="5288" y="20836"/>
                    <a:pt x="8575" y="21218"/>
                  </a:cubicBezTo>
                  <a:cubicBezTo>
                    <a:pt x="11862" y="21600"/>
                    <a:pt x="16557" y="21600"/>
                    <a:pt x="21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0" y="39572"/>
              <a:ext cx="275528" cy="45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82" fill="norm" stroke="1" extrusionOk="0">
                  <a:moveTo>
                    <a:pt x="5012" y="3555"/>
                  </a:moveTo>
                  <a:cubicBezTo>
                    <a:pt x="4529" y="3155"/>
                    <a:pt x="4045" y="2755"/>
                    <a:pt x="3561" y="2255"/>
                  </a:cubicBezTo>
                  <a:cubicBezTo>
                    <a:pt x="3078" y="1755"/>
                    <a:pt x="2594" y="1155"/>
                    <a:pt x="2917" y="705"/>
                  </a:cubicBezTo>
                  <a:cubicBezTo>
                    <a:pt x="3239" y="255"/>
                    <a:pt x="4367" y="-45"/>
                    <a:pt x="6544" y="5"/>
                  </a:cubicBezTo>
                  <a:cubicBezTo>
                    <a:pt x="8720" y="55"/>
                    <a:pt x="11944" y="455"/>
                    <a:pt x="14684" y="1605"/>
                  </a:cubicBezTo>
                  <a:cubicBezTo>
                    <a:pt x="17424" y="2755"/>
                    <a:pt x="19681" y="4655"/>
                    <a:pt x="20567" y="6755"/>
                  </a:cubicBezTo>
                  <a:cubicBezTo>
                    <a:pt x="21454" y="8855"/>
                    <a:pt x="20970" y="11155"/>
                    <a:pt x="18633" y="13405"/>
                  </a:cubicBezTo>
                  <a:cubicBezTo>
                    <a:pt x="16296" y="15655"/>
                    <a:pt x="12105" y="17855"/>
                    <a:pt x="9042" y="19205"/>
                  </a:cubicBezTo>
                  <a:cubicBezTo>
                    <a:pt x="5979" y="20555"/>
                    <a:pt x="4045" y="21055"/>
                    <a:pt x="2514" y="21305"/>
                  </a:cubicBezTo>
                  <a:cubicBezTo>
                    <a:pt x="982" y="21555"/>
                    <a:pt x="-146" y="21555"/>
                    <a:pt x="15" y="21205"/>
                  </a:cubicBezTo>
                  <a:cubicBezTo>
                    <a:pt x="176" y="20855"/>
                    <a:pt x="1627" y="20155"/>
                    <a:pt x="3078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00090" y="257885"/>
              <a:ext cx="141979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967" fill="norm" stroke="1" extrusionOk="0">
                  <a:moveTo>
                    <a:pt x="1276" y="20967"/>
                  </a:moveTo>
                  <a:cubicBezTo>
                    <a:pt x="337" y="16647"/>
                    <a:pt x="-602" y="12327"/>
                    <a:pt x="494" y="8547"/>
                  </a:cubicBezTo>
                  <a:cubicBezTo>
                    <a:pt x="1589" y="4767"/>
                    <a:pt x="4720" y="1527"/>
                    <a:pt x="8476" y="447"/>
                  </a:cubicBezTo>
                  <a:cubicBezTo>
                    <a:pt x="12233" y="-633"/>
                    <a:pt x="16615" y="447"/>
                    <a:pt x="20998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00251" y="337079"/>
              <a:ext cx="186268" cy="5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2455" y="12462"/>
                  </a:moveTo>
                  <a:cubicBezTo>
                    <a:pt x="1227" y="15785"/>
                    <a:pt x="0" y="19108"/>
                    <a:pt x="0" y="20354"/>
                  </a:cubicBezTo>
                  <a:cubicBezTo>
                    <a:pt x="0" y="21600"/>
                    <a:pt x="1227" y="20769"/>
                    <a:pt x="5032" y="17031"/>
                  </a:cubicBezTo>
                  <a:cubicBezTo>
                    <a:pt x="8836" y="13292"/>
                    <a:pt x="15218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13113" y="74722"/>
              <a:ext cx="171856" cy="37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73" fill="norm" stroke="1" extrusionOk="0">
                  <a:moveTo>
                    <a:pt x="21129" y="1924"/>
                  </a:moveTo>
                  <a:cubicBezTo>
                    <a:pt x="19047" y="1200"/>
                    <a:pt x="16965" y="476"/>
                    <a:pt x="14753" y="175"/>
                  </a:cubicBezTo>
                  <a:cubicBezTo>
                    <a:pt x="12541" y="-127"/>
                    <a:pt x="10199" y="-6"/>
                    <a:pt x="9418" y="295"/>
                  </a:cubicBezTo>
                  <a:cubicBezTo>
                    <a:pt x="8637" y="597"/>
                    <a:pt x="9418" y="1080"/>
                    <a:pt x="10980" y="1683"/>
                  </a:cubicBezTo>
                  <a:cubicBezTo>
                    <a:pt x="12541" y="2286"/>
                    <a:pt x="14883" y="3010"/>
                    <a:pt x="16054" y="4036"/>
                  </a:cubicBezTo>
                  <a:cubicBezTo>
                    <a:pt x="17225" y="5062"/>
                    <a:pt x="17225" y="6389"/>
                    <a:pt x="15404" y="7777"/>
                  </a:cubicBezTo>
                  <a:cubicBezTo>
                    <a:pt x="13582" y="9165"/>
                    <a:pt x="9939" y="10613"/>
                    <a:pt x="6946" y="12302"/>
                  </a:cubicBezTo>
                  <a:cubicBezTo>
                    <a:pt x="3953" y="13991"/>
                    <a:pt x="1611" y="15922"/>
                    <a:pt x="570" y="17189"/>
                  </a:cubicBezTo>
                  <a:cubicBezTo>
                    <a:pt x="-471" y="18456"/>
                    <a:pt x="-211" y="19060"/>
                    <a:pt x="2392" y="19663"/>
                  </a:cubicBezTo>
                  <a:cubicBezTo>
                    <a:pt x="4994" y="20266"/>
                    <a:pt x="9939" y="20870"/>
                    <a:pt x="1488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29418" y="260879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336"/>
                    <a:pt x="11520" y="12672"/>
                    <a:pt x="15120" y="16272"/>
                  </a:cubicBezTo>
                  <a:cubicBezTo>
                    <a:pt x="18720" y="19872"/>
                    <a:pt x="2016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48468" y="184679"/>
              <a:ext cx="184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6634" y="1487"/>
                  </a:cubicBezTo>
                  <a:cubicBezTo>
                    <a:pt x="14152" y="2974"/>
                    <a:pt x="10428" y="5948"/>
                    <a:pt x="7448" y="9548"/>
                  </a:cubicBezTo>
                  <a:cubicBezTo>
                    <a:pt x="4469" y="13148"/>
                    <a:pt x="2234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125045" y="406929"/>
              <a:ext cx="1392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927"/>
                    <a:pt x="1783" y="7855"/>
                    <a:pt x="240" y="11455"/>
                  </a:cubicBezTo>
                  <a:cubicBezTo>
                    <a:pt x="-1303" y="15055"/>
                    <a:pt x="4868" y="1832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361218" y="41962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723168" y="42597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212118" y="191029"/>
              <a:ext cx="203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927"/>
                    <a:pt x="8100" y="7855"/>
                    <a:pt x="11700" y="11455"/>
                  </a:cubicBezTo>
                  <a:cubicBezTo>
                    <a:pt x="15300" y="15055"/>
                    <a:pt x="1845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288318" y="168714"/>
              <a:ext cx="133351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2247"/>
                  </a:moveTo>
                  <a:cubicBezTo>
                    <a:pt x="21257" y="1296"/>
                    <a:pt x="20914" y="345"/>
                    <a:pt x="20057" y="74"/>
                  </a:cubicBezTo>
                  <a:cubicBezTo>
                    <a:pt x="19200" y="-198"/>
                    <a:pt x="17829" y="210"/>
                    <a:pt x="14914" y="2519"/>
                  </a:cubicBezTo>
                  <a:cubicBezTo>
                    <a:pt x="12000" y="4828"/>
                    <a:pt x="7543" y="9040"/>
                    <a:pt x="4800" y="12504"/>
                  </a:cubicBezTo>
                  <a:cubicBezTo>
                    <a:pt x="2057" y="15968"/>
                    <a:pt x="1029" y="18685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469011" y="368886"/>
              <a:ext cx="111408" cy="13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53" fill="norm" stroke="1" extrusionOk="0">
                  <a:moveTo>
                    <a:pt x="1888" y="8090"/>
                  </a:moveTo>
                  <a:cubicBezTo>
                    <a:pt x="1480" y="9778"/>
                    <a:pt x="1073" y="11465"/>
                    <a:pt x="665" y="13153"/>
                  </a:cubicBezTo>
                  <a:cubicBezTo>
                    <a:pt x="258" y="14841"/>
                    <a:pt x="-150" y="16528"/>
                    <a:pt x="54" y="16359"/>
                  </a:cubicBezTo>
                  <a:cubicBezTo>
                    <a:pt x="258" y="16190"/>
                    <a:pt x="1073" y="14165"/>
                    <a:pt x="2499" y="11297"/>
                  </a:cubicBezTo>
                  <a:cubicBezTo>
                    <a:pt x="3925" y="8428"/>
                    <a:pt x="5963" y="4716"/>
                    <a:pt x="8001" y="2522"/>
                  </a:cubicBezTo>
                  <a:cubicBezTo>
                    <a:pt x="10039" y="328"/>
                    <a:pt x="12076" y="-347"/>
                    <a:pt x="13707" y="159"/>
                  </a:cubicBezTo>
                  <a:cubicBezTo>
                    <a:pt x="15337" y="666"/>
                    <a:pt x="16559" y="2353"/>
                    <a:pt x="17782" y="6065"/>
                  </a:cubicBezTo>
                  <a:cubicBezTo>
                    <a:pt x="19005" y="9778"/>
                    <a:pt x="20227" y="15515"/>
                    <a:pt x="2145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631218" y="120680"/>
              <a:ext cx="93297" cy="47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26" fill="norm" stroke="1" extrusionOk="0">
                  <a:moveTo>
                    <a:pt x="0" y="895"/>
                  </a:moveTo>
                  <a:cubicBezTo>
                    <a:pt x="1440" y="507"/>
                    <a:pt x="2880" y="120"/>
                    <a:pt x="4800" y="23"/>
                  </a:cubicBezTo>
                  <a:cubicBezTo>
                    <a:pt x="6720" y="-74"/>
                    <a:pt x="9120" y="120"/>
                    <a:pt x="11760" y="943"/>
                  </a:cubicBezTo>
                  <a:cubicBezTo>
                    <a:pt x="14400" y="1766"/>
                    <a:pt x="17280" y="3219"/>
                    <a:pt x="17760" y="4430"/>
                  </a:cubicBezTo>
                  <a:cubicBezTo>
                    <a:pt x="18240" y="5641"/>
                    <a:pt x="16320" y="6609"/>
                    <a:pt x="15120" y="7723"/>
                  </a:cubicBezTo>
                  <a:cubicBezTo>
                    <a:pt x="13920" y="8837"/>
                    <a:pt x="13440" y="10096"/>
                    <a:pt x="15360" y="11307"/>
                  </a:cubicBezTo>
                  <a:cubicBezTo>
                    <a:pt x="17280" y="12518"/>
                    <a:pt x="21600" y="13680"/>
                    <a:pt x="21120" y="15375"/>
                  </a:cubicBezTo>
                  <a:cubicBezTo>
                    <a:pt x="20640" y="17070"/>
                    <a:pt x="15360" y="19298"/>
                    <a:pt x="1008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143603" y="337079"/>
              <a:ext cx="32581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544" y="21600"/>
                  </a:moveTo>
                  <a:cubicBezTo>
                    <a:pt x="128" y="18257"/>
                    <a:pt x="-287" y="14914"/>
                    <a:pt x="267" y="11829"/>
                  </a:cubicBezTo>
                  <a:cubicBezTo>
                    <a:pt x="821" y="8743"/>
                    <a:pt x="2344" y="5914"/>
                    <a:pt x="3867" y="4757"/>
                  </a:cubicBezTo>
                  <a:cubicBezTo>
                    <a:pt x="5390" y="3600"/>
                    <a:pt x="6913" y="4114"/>
                    <a:pt x="8159" y="6300"/>
                  </a:cubicBezTo>
                  <a:cubicBezTo>
                    <a:pt x="9405" y="8486"/>
                    <a:pt x="10375" y="12343"/>
                    <a:pt x="11067" y="14914"/>
                  </a:cubicBezTo>
                  <a:cubicBezTo>
                    <a:pt x="11759" y="17486"/>
                    <a:pt x="12175" y="18771"/>
                    <a:pt x="12728" y="19543"/>
                  </a:cubicBezTo>
                  <a:cubicBezTo>
                    <a:pt x="13282" y="20314"/>
                    <a:pt x="13975" y="20571"/>
                    <a:pt x="14875" y="18771"/>
                  </a:cubicBezTo>
                  <a:cubicBezTo>
                    <a:pt x="15775" y="16971"/>
                    <a:pt x="16882" y="13114"/>
                    <a:pt x="17990" y="9643"/>
                  </a:cubicBezTo>
                  <a:cubicBezTo>
                    <a:pt x="19098" y="6171"/>
                    <a:pt x="20205" y="3086"/>
                    <a:pt x="21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628168" y="133879"/>
              <a:ext cx="202495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004" y="8688"/>
                  </a:moveTo>
                  <a:cubicBezTo>
                    <a:pt x="1336" y="9895"/>
                    <a:pt x="668" y="11102"/>
                    <a:pt x="334" y="12972"/>
                  </a:cubicBezTo>
                  <a:cubicBezTo>
                    <a:pt x="0" y="14842"/>
                    <a:pt x="0" y="17377"/>
                    <a:pt x="0" y="19066"/>
                  </a:cubicBezTo>
                  <a:cubicBezTo>
                    <a:pt x="0" y="20755"/>
                    <a:pt x="0" y="21600"/>
                    <a:pt x="0" y="21600"/>
                  </a:cubicBezTo>
                  <a:cubicBezTo>
                    <a:pt x="0" y="21600"/>
                    <a:pt x="0" y="20755"/>
                    <a:pt x="0" y="18221"/>
                  </a:cubicBezTo>
                  <a:cubicBezTo>
                    <a:pt x="0" y="15687"/>
                    <a:pt x="0" y="11464"/>
                    <a:pt x="334" y="8507"/>
                  </a:cubicBezTo>
                  <a:cubicBezTo>
                    <a:pt x="668" y="5551"/>
                    <a:pt x="1336" y="3861"/>
                    <a:pt x="2004" y="2775"/>
                  </a:cubicBezTo>
                  <a:cubicBezTo>
                    <a:pt x="2672" y="1689"/>
                    <a:pt x="3340" y="1207"/>
                    <a:pt x="4008" y="1388"/>
                  </a:cubicBezTo>
                  <a:cubicBezTo>
                    <a:pt x="4676" y="1569"/>
                    <a:pt x="5344" y="2413"/>
                    <a:pt x="6346" y="4766"/>
                  </a:cubicBezTo>
                  <a:cubicBezTo>
                    <a:pt x="7348" y="7120"/>
                    <a:pt x="8685" y="10981"/>
                    <a:pt x="9798" y="13636"/>
                  </a:cubicBezTo>
                  <a:cubicBezTo>
                    <a:pt x="10911" y="16291"/>
                    <a:pt x="11802" y="17739"/>
                    <a:pt x="12581" y="18704"/>
                  </a:cubicBezTo>
                  <a:cubicBezTo>
                    <a:pt x="13361" y="19669"/>
                    <a:pt x="14029" y="20152"/>
                    <a:pt x="14808" y="20212"/>
                  </a:cubicBezTo>
                  <a:cubicBezTo>
                    <a:pt x="15588" y="20273"/>
                    <a:pt x="16478" y="19911"/>
                    <a:pt x="17703" y="17920"/>
                  </a:cubicBezTo>
                  <a:cubicBezTo>
                    <a:pt x="18928" y="15928"/>
                    <a:pt x="20487" y="12308"/>
                    <a:pt x="21043" y="9050"/>
                  </a:cubicBezTo>
                  <a:cubicBezTo>
                    <a:pt x="21600" y="5792"/>
                    <a:pt x="21155" y="2896"/>
                    <a:pt x="207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874001" y="332376"/>
              <a:ext cx="121982" cy="11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0619" fill="norm" stroke="1" extrusionOk="0">
                  <a:moveTo>
                    <a:pt x="10750" y="4179"/>
                  </a:moveTo>
                  <a:cubicBezTo>
                    <a:pt x="7963" y="4179"/>
                    <a:pt x="5176" y="4179"/>
                    <a:pt x="2911" y="6413"/>
                  </a:cubicBezTo>
                  <a:cubicBezTo>
                    <a:pt x="647" y="8648"/>
                    <a:pt x="-1095" y="13117"/>
                    <a:pt x="821" y="16282"/>
                  </a:cubicBezTo>
                  <a:cubicBezTo>
                    <a:pt x="2737" y="19448"/>
                    <a:pt x="8311" y="21310"/>
                    <a:pt x="12492" y="20379"/>
                  </a:cubicBezTo>
                  <a:cubicBezTo>
                    <a:pt x="16673" y="19448"/>
                    <a:pt x="19460" y="15724"/>
                    <a:pt x="19982" y="11813"/>
                  </a:cubicBezTo>
                  <a:cubicBezTo>
                    <a:pt x="20505" y="7903"/>
                    <a:pt x="18763" y="3807"/>
                    <a:pt x="17021" y="1758"/>
                  </a:cubicBezTo>
                  <a:cubicBezTo>
                    <a:pt x="15279" y="-290"/>
                    <a:pt x="13537" y="-290"/>
                    <a:pt x="12144" y="455"/>
                  </a:cubicBezTo>
                  <a:cubicBezTo>
                    <a:pt x="10750" y="1200"/>
                    <a:pt x="9705" y="2689"/>
                    <a:pt x="8660" y="4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4047268" y="248179"/>
              <a:ext cx="16510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20"/>
                  </a:moveTo>
                  <a:cubicBezTo>
                    <a:pt x="1108" y="6291"/>
                    <a:pt x="2215" y="5662"/>
                    <a:pt x="3323" y="5767"/>
                  </a:cubicBezTo>
                  <a:cubicBezTo>
                    <a:pt x="4431" y="5872"/>
                    <a:pt x="5538" y="6711"/>
                    <a:pt x="7062" y="9122"/>
                  </a:cubicBezTo>
                  <a:cubicBezTo>
                    <a:pt x="8585" y="11534"/>
                    <a:pt x="10523" y="15518"/>
                    <a:pt x="11492" y="18035"/>
                  </a:cubicBezTo>
                  <a:cubicBezTo>
                    <a:pt x="12462" y="20551"/>
                    <a:pt x="12462" y="21600"/>
                    <a:pt x="12046" y="21600"/>
                  </a:cubicBezTo>
                  <a:cubicBezTo>
                    <a:pt x="11631" y="21600"/>
                    <a:pt x="10800" y="20551"/>
                    <a:pt x="11077" y="17616"/>
                  </a:cubicBezTo>
                  <a:cubicBezTo>
                    <a:pt x="11354" y="14680"/>
                    <a:pt x="12738" y="9856"/>
                    <a:pt x="14677" y="6606"/>
                  </a:cubicBezTo>
                  <a:cubicBezTo>
                    <a:pt x="16615" y="3355"/>
                    <a:pt x="19108" y="16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480520" y="0"/>
              <a:ext cx="201749" cy="53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51" fill="norm" stroke="1" extrusionOk="0">
                  <a:moveTo>
                    <a:pt x="21008" y="3082"/>
                  </a:moveTo>
                  <a:cubicBezTo>
                    <a:pt x="21008" y="2657"/>
                    <a:pt x="21008" y="2232"/>
                    <a:pt x="20898" y="1722"/>
                  </a:cubicBezTo>
                  <a:cubicBezTo>
                    <a:pt x="20788" y="1212"/>
                    <a:pt x="20567" y="616"/>
                    <a:pt x="19906" y="276"/>
                  </a:cubicBezTo>
                  <a:cubicBezTo>
                    <a:pt x="19245" y="-64"/>
                    <a:pt x="18143" y="-149"/>
                    <a:pt x="16269" y="361"/>
                  </a:cubicBezTo>
                  <a:cubicBezTo>
                    <a:pt x="14396" y="871"/>
                    <a:pt x="11751" y="1977"/>
                    <a:pt x="8886" y="3720"/>
                  </a:cubicBezTo>
                  <a:cubicBezTo>
                    <a:pt x="6020" y="5464"/>
                    <a:pt x="2935" y="7845"/>
                    <a:pt x="1281" y="10353"/>
                  </a:cubicBezTo>
                  <a:cubicBezTo>
                    <a:pt x="-372" y="12862"/>
                    <a:pt x="-592" y="15498"/>
                    <a:pt x="1612" y="17369"/>
                  </a:cubicBezTo>
                  <a:cubicBezTo>
                    <a:pt x="3816" y="19240"/>
                    <a:pt x="8445" y="20345"/>
                    <a:pt x="11530" y="20898"/>
                  </a:cubicBezTo>
                  <a:cubicBezTo>
                    <a:pt x="14616" y="21451"/>
                    <a:pt x="16159" y="21451"/>
                    <a:pt x="17702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809268" y="194059"/>
              <a:ext cx="285751" cy="27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1360"/>
                  </a:moveTo>
                  <a:cubicBezTo>
                    <a:pt x="1920" y="16337"/>
                    <a:pt x="3840" y="11313"/>
                    <a:pt x="4960" y="8216"/>
                  </a:cubicBezTo>
                  <a:cubicBezTo>
                    <a:pt x="6080" y="5118"/>
                    <a:pt x="6400" y="3946"/>
                    <a:pt x="6560" y="2774"/>
                  </a:cubicBezTo>
                  <a:cubicBezTo>
                    <a:pt x="6720" y="1602"/>
                    <a:pt x="6720" y="430"/>
                    <a:pt x="6400" y="95"/>
                  </a:cubicBezTo>
                  <a:cubicBezTo>
                    <a:pt x="6080" y="-240"/>
                    <a:pt x="5440" y="262"/>
                    <a:pt x="4880" y="2355"/>
                  </a:cubicBezTo>
                  <a:cubicBezTo>
                    <a:pt x="4320" y="4448"/>
                    <a:pt x="3840" y="8132"/>
                    <a:pt x="4160" y="11230"/>
                  </a:cubicBezTo>
                  <a:cubicBezTo>
                    <a:pt x="4480" y="14327"/>
                    <a:pt x="5600" y="16839"/>
                    <a:pt x="6560" y="18346"/>
                  </a:cubicBezTo>
                  <a:cubicBezTo>
                    <a:pt x="7520" y="19853"/>
                    <a:pt x="8320" y="20355"/>
                    <a:pt x="9840" y="19853"/>
                  </a:cubicBezTo>
                  <a:cubicBezTo>
                    <a:pt x="11360" y="19351"/>
                    <a:pt x="13600" y="17844"/>
                    <a:pt x="15360" y="15165"/>
                  </a:cubicBezTo>
                  <a:cubicBezTo>
                    <a:pt x="17120" y="12486"/>
                    <a:pt x="18400" y="8634"/>
                    <a:pt x="19120" y="6290"/>
                  </a:cubicBezTo>
                  <a:cubicBezTo>
                    <a:pt x="19840" y="3946"/>
                    <a:pt x="20000" y="3109"/>
                    <a:pt x="19920" y="3109"/>
                  </a:cubicBezTo>
                  <a:cubicBezTo>
                    <a:pt x="19840" y="3109"/>
                    <a:pt x="19520" y="3946"/>
                    <a:pt x="19760" y="6625"/>
                  </a:cubicBezTo>
                  <a:cubicBezTo>
                    <a:pt x="20000" y="9304"/>
                    <a:pt x="20800" y="13825"/>
                    <a:pt x="21600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183918" y="457729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558568" y="197379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66"/>
                    <a:pt x="9600" y="9132"/>
                    <a:pt x="10800" y="12556"/>
                  </a:cubicBezTo>
                  <a:cubicBezTo>
                    <a:pt x="12000" y="15980"/>
                    <a:pt x="9600" y="18263"/>
                    <a:pt x="10800" y="19580"/>
                  </a:cubicBezTo>
                  <a:cubicBezTo>
                    <a:pt x="12000" y="20898"/>
                    <a:pt x="16800" y="21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671181" y="243945"/>
              <a:ext cx="136684" cy="16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122" fill="norm" stroke="1" extrusionOk="0">
                  <a:moveTo>
                    <a:pt x="12830" y="2133"/>
                  </a:moveTo>
                  <a:cubicBezTo>
                    <a:pt x="11218" y="1067"/>
                    <a:pt x="9606" y="0"/>
                    <a:pt x="8316" y="0"/>
                  </a:cubicBezTo>
                  <a:cubicBezTo>
                    <a:pt x="7027" y="0"/>
                    <a:pt x="6060" y="1067"/>
                    <a:pt x="4609" y="4000"/>
                  </a:cubicBezTo>
                  <a:cubicBezTo>
                    <a:pt x="3158" y="6933"/>
                    <a:pt x="1224" y="11733"/>
                    <a:pt x="418" y="14800"/>
                  </a:cubicBezTo>
                  <a:cubicBezTo>
                    <a:pt x="-388" y="17867"/>
                    <a:pt x="-66" y="19200"/>
                    <a:pt x="1708" y="20133"/>
                  </a:cubicBezTo>
                  <a:cubicBezTo>
                    <a:pt x="3481" y="21067"/>
                    <a:pt x="6705" y="21600"/>
                    <a:pt x="10090" y="20533"/>
                  </a:cubicBezTo>
                  <a:cubicBezTo>
                    <a:pt x="13475" y="19467"/>
                    <a:pt x="17021" y="16800"/>
                    <a:pt x="18955" y="13867"/>
                  </a:cubicBezTo>
                  <a:cubicBezTo>
                    <a:pt x="20890" y="10933"/>
                    <a:pt x="21212" y="7733"/>
                    <a:pt x="20406" y="5733"/>
                  </a:cubicBezTo>
                  <a:cubicBezTo>
                    <a:pt x="19600" y="3733"/>
                    <a:pt x="17666" y="2933"/>
                    <a:pt x="15893" y="2533"/>
                  </a:cubicBezTo>
                  <a:cubicBezTo>
                    <a:pt x="14119" y="2133"/>
                    <a:pt x="12508" y="2133"/>
                    <a:pt x="11540" y="2800"/>
                  </a:cubicBezTo>
                  <a:cubicBezTo>
                    <a:pt x="10573" y="3467"/>
                    <a:pt x="10251" y="4800"/>
                    <a:pt x="9928" y="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874381" y="229129"/>
              <a:ext cx="107521" cy="18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936" fill="norm" stroke="1" extrusionOk="0">
                  <a:moveTo>
                    <a:pt x="16531" y="4930"/>
                  </a:moveTo>
                  <a:cubicBezTo>
                    <a:pt x="15285" y="3991"/>
                    <a:pt x="14038" y="3052"/>
                    <a:pt x="12377" y="2817"/>
                  </a:cubicBezTo>
                  <a:cubicBezTo>
                    <a:pt x="10715" y="2583"/>
                    <a:pt x="8638" y="3052"/>
                    <a:pt x="6354" y="5400"/>
                  </a:cubicBezTo>
                  <a:cubicBezTo>
                    <a:pt x="4069" y="7748"/>
                    <a:pt x="1577" y="11974"/>
                    <a:pt x="538" y="14674"/>
                  </a:cubicBezTo>
                  <a:cubicBezTo>
                    <a:pt x="-500" y="17374"/>
                    <a:pt x="-85" y="18548"/>
                    <a:pt x="2200" y="19604"/>
                  </a:cubicBezTo>
                  <a:cubicBezTo>
                    <a:pt x="4485" y="20661"/>
                    <a:pt x="8638" y="21600"/>
                    <a:pt x="12792" y="20309"/>
                  </a:cubicBezTo>
                  <a:cubicBezTo>
                    <a:pt x="16946" y="19017"/>
                    <a:pt x="21100" y="15496"/>
                    <a:pt x="21100" y="11739"/>
                  </a:cubicBezTo>
                  <a:cubicBezTo>
                    <a:pt x="21100" y="7983"/>
                    <a:pt x="16946" y="3991"/>
                    <a:pt x="127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060218" y="44979"/>
              <a:ext cx="17530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9795" y="0"/>
                  </a:moveTo>
                  <a:cubicBezTo>
                    <a:pt x="13563" y="2979"/>
                    <a:pt x="17330" y="5959"/>
                    <a:pt x="19340" y="8524"/>
                  </a:cubicBezTo>
                  <a:cubicBezTo>
                    <a:pt x="21349" y="11090"/>
                    <a:pt x="21600" y="13241"/>
                    <a:pt x="18084" y="15352"/>
                  </a:cubicBezTo>
                  <a:cubicBezTo>
                    <a:pt x="14567" y="17462"/>
                    <a:pt x="7284" y="19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10368" y="648229"/>
              <a:ext cx="124976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21600"/>
                  </a:moveTo>
                  <a:cubicBezTo>
                    <a:pt x="912" y="21150"/>
                    <a:pt x="1824" y="20700"/>
                    <a:pt x="2955" y="19350"/>
                  </a:cubicBezTo>
                  <a:cubicBezTo>
                    <a:pt x="4086" y="18000"/>
                    <a:pt x="5436" y="15750"/>
                    <a:pt x="6823" y="13725"/>
                  </a:cubicBezTo>
                  <a:cubicBezTo>
                    <a:pt x="8209" y="11700"/>
                    <a:pt x="9632" y="9900"/>
                    <a:pt x="11110" y="8325"/>
                  </a:cubicBezTo>
                  <a:cubicBezTo>
                    <a:pt x="12588" y="6750"/>
                    <a:pt x="14120" y="5400"/>
                    <a:pt x="15598" y="4500"/>
                  </a:cubicBezTo>
                  <a:cubicBezTo>
                    <a:pt x="17076" y="3600"/>
                    <a:pt x="18499" y="3150"/>
                    <a:pt x="19429" y="2925"/>
                  </a:cubicBezTo>
                  <a:cubicBezTo>
                    <a:pt x="20359" y="2700"/>
                    <a:pt x="20797" y="2700"/>
                    <a:pt x="21107" y="2475"/>
                  </a:cubicBezTo>
                  <a:cubicBezTo>
                    <a:pt x="21418" y="2250"/>
                    <a:pt x="21600" y="1800"/>
                    <a:pt x="21527" y="1350"/>
                  </a:cubicBezTo>
                  <a:cubicBezTo>
                    <a:pt x="21454" y="900"/>
                    <a:pt x="21126" y="450"/>
                    <a:pt x="20743" y="225"/>
                  </a:cubicBezTo>
                  <a:cubicBezTo>
                    <a:pt x="20359" y="0"/>
                    <a:pt x="19922" y="0"/>
                    <a:pt x="19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291368" y="743479"/>
              <a:ext cx="6794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0" y="0"/>
                  </a:moveTo>
                  <a:cubicBezTo>
                    <a:pt x="1346" y="9600"/>
                    <a:pt x="2692" y="19200"/>
                    <a:pt x="4845" y="20400"/>
                  </a:cubicBezTo>
                  <a:cubicBezTo>
                    <a:pt x="6998" y="21600"/>
                    <a:pt x="9959" y="14400"/>
                    <a:pt x="12886" y="9600"/>
                  </a:cubicBezTo>
                  <a:cubicBezTo>
                    <a:pt x="15813" y="4800"/>
                    <a:pt x="1870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95" name="Drawing"/>
          <p:cNvGrpSpPr/>
          <p:nvPr/>
        </p:nvGrpSpPr>
        <p:grpSpPr>
          <a:xfrm>
            <a:off x="1033991" y="1683476"/>
            <a:ext cx="10872259" cy="4882425"/>
            <a:chOff x="0" y="0"/>
            <a:chExt cx="10872258" cy="4882423"/>
          </a:xfrm>
        </p:grpSpPr>
        <p:sp>
          <p:nvSpPr>
            <p:cNvPr id="1835" name="Line"/>
            <p:cNvSpPr/>
            <p:nvPr/>
          </p:nvSpPr>
          <p:spPr>
            <a:xfrm>
              <a:off x="1125008" y="3834673"/>
              <a:ext cx="64579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" y="21440"/>
                    <a:pt x="382" y="21280"/>
                    <a:pt x="609" y="20960"/>
                  </a:cubicBezTo>
                  <a:cubicBezTo>
                    <a:pt x="835" y="20640"/>
                    <a:pt x="1097" y="20160"/>
                    <a:pt x="1349" y="19760"/>
                  </a:cubicBezTo>
                  <a:cubicBezTo>
                    <a:pt x="1600" y="19360"/>
                    <a:pt x="1841" y="19040"/>
                    <a:pt x="2099" y="18560"/>
                  </a:cubicBezTo>
                  <a:cubicBezTo>
                    <a:pt x="2358" y="18080"/>
                    <a:pt x="2634" y="17440"/>
                    <a:pt x="2885" y="16880"/>
                  </a:cubicBezTo>
                  <a:cubicBezTo>
                    <a:pt x="3136" y="16320"/>
                    <a:pt x="3363" y="15840"/>
                    <a:pt x="3611" y="15360"/>
                  </a:cubicBezTo>
                  <a:cubicBezTo>
                    <a:pt x="3858" y="14880"/>
                    <a:pt x="4127" y="14400"/>
                    <a:pt x="4407" y="13920"/>
                  </a:cubicBezTo>
                  <a:cubicBezTo>
                    <a:pt x="4687" y="13440"/>
                    <a:pt x="4977" y="12960"/>
                    <a:pt x="5281" y="12480"/>
                  </a:cubicBezTo>
                  <a:cubicBezTo>
                    <a:pt x="5586" y="12000"/>
                    <a:pt x="5904" y="11520"/>
                    <a:pt x="6173" y="11120"/>
                  </a:cubicBezTo>
                  <a:cubicBezTo>
                    <a:pt x="6442" y="10720"/>
                    <a:pt x="6662" y="10400"/>
                    <a:pt x="6892" y="10160"/>
                  </a:cubicBezTo>
                  <a:cubicBezTo>
                    <a:pt x="7122" y="9920"/>
                    <a:pt x="7363" y="9760"/>
                    <a:pt x="7660" y="9440"/>
                  </a:cubicBezTo>
                  <a:cubicBezTo>
                    <a:pt x="7958" y="9120"/>
                    <a:pt x="8312" y="8640"/>
                    <a:pt x="8619" y="8240"/>
                  </a:cubicBezTo>
                  <a:cubicBezTo>
                    <a:pt x="8927" y="7840"/>
                    <a:pt x="9189" y="7520"/>
                    <a:pt x="9448" y="7200"/>
                  </a:cubicBezTo>
                  <a:cubicBezTo>
                    <a:pt x="9706" y="6880"/>
                    <a:pt x="9961" y="6560"/>
                    <a:pt x="10227" y="6240"/>
                  </a:cubicBezTo>
                  <a:cubicBezTo>
                    <a:pt x="10492" y="5920"/>
                    <a:pt x="10768" y="5600"/>
                    <a:pt x="11041" y="5360"/>
                  </a:cubicBezTo>
                  <a:cubicBezTo>
                    <a:pt x="11313" y="5120"/>
                    <a:pt x="11582" y="4960"/>
                    <a:pt x="11862" y="4720"/>
                  </a:cubicBezTo>
                  <a:cubicBezTo>
                    <a:pt x="12142" y="4480"/>
                    <a:pt x="12432" y="4160"/>
                    <a:pt x="12712" y="3920"/>
                  </a:cubicBezTo>
                  <a:cubicBezTo>
                    <a:pt x="12991" y="3680"/>
                    <a:pt x="13260" y="3520"/>
                    <a:pt x="13536" y="3360"/>
                  </a:cubicBezTo>
                  <a:cubicBezTo>
                    <a:pt x="13812" y="3200"/>
                    <a:pt x="14096" y="3040"/>
                    <a:pt x="14361" y="2880"/>
                  </a:cubicBezTo>
                  <a:cubicBezTo>
                    <a:pt x="14627" y="2720"/>
                    <a:pt x="14874" y="2560"/>
                    <a:pt x="15136" y="2400"/>
                  </a:cubicBezTo>
                  <a:cubicBezTo>
                    <a:pt x="15398" y="2240"/>
                    <a:pt x="15674" y="2080"/>
                    <a:pt x="15929" y="2000"/>
                  </a:cubicBezTo>
                  <a:cubicBezTo>
                    <a:pt x="16184" y="1920"/>
                    <a:pt x="16418" y="1920"/>
                    <a:pt x="16655" y="1840"/>
                  </a:cubicBezTo>
                  <a:cubicBezTo>
                    <a:pt x="16892" y="1760"/>
                    <a:pt x="17133" y="1600"/>
                    <a:pt x="17370" y="1440"/>
                  </a:cubicBezTo>
                  <a:cubicBezTo>
                    <a:pt x="17607" y="1280"/>
                    <a:pt x="17841" y="1120"/>
                    <a:pt x="18113" y="1040"/>
                  </a:cubicBezTo>
                  <a:cubicBezTo>
                    <a:pt x="18386" y="960"/>
                    <a:pt x="18697" y="960"/>
                    <a:pt x="18991" y="880"/>
                  </a:cubicBezTo>
                  <a:cubicBezTo>
                    <a:pt x="19285" y="800"/>
                    <a:pt x="19561" y="640"/>
                    <a:pt x="19848" y="560"/>
                  </a:cubicBezTo>
                  <a:cubicBezTo>
                    <a:pt x="20135" y="480"/>
                    <a:pt x="20432" y="480"/>
                    <a:pt x="20726" y="400"/>
                  </a:cubicBezTo>
                  <a:cubicBezTo>
                    <a:pt x="21019" y="320"/>
                    <a:pt x="21310" y="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-1" y="1256573"/>
              <a:ext cx="4458760" cy="362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6861" y="0"/>
                  </a:moveTo>
                  <a:cubicBezTo>
                    <a:pt x="7014" y="265"/>
                    <a:pt x="7168" y="530"/>
                    <a:pt x="7301" y="832"/>
                  </a:cubicBezTo>
                  <a:cubicBezTo>
                    <a:pt x="7434" y="1135"/>
                    <a:pt x="7547" y="1475"/>
                    <a:pt x="7603" y="1772"/>
                  </a:cubicBezTo>
                  <a:cubicBezTo>
                    <a:pt x="7660" y="2068"/>
                    <a:pt x="7660" y="2320"/>
                    <a:pt x="7614" y="2509"/>
                  </a:cubicBezTo>
                  <a:cubicBezTo>
                    <a:pt x="7568" y="2698"/>
                    <a:pt x="7475" y="2825"/>
                    <a:pt x="7260" y="2913"/>
                  </a:cubicBezTo>
                  <a:cubicBezTo>
                    <a:pt x="7045" y="3001"/>
                    <a:pt x="6707" y="3051"/>
                    <a:pt x="6353" y="3108"/>
                  </a:cubicBezTo>
                  <a:cubicBezTo>
                    <a:pt x="6000" y="3165"/>
                    <a:pt x="5631" y="3228"/>
                    <a:pt x="5308" y="3329"/>
                  </a:cubicBezTo>
                  <a:cubicBezTo>
                    <a:pt x="4985" y="3430"/>
                    <a:pt x="4709" y="3568"/>
                    <a:pt x="4422" y="3777"/>
                  </a:cubicBezTo>
                  <a:cubicBezTo>
                    <a:pt x="4135" y="3985"/>
                    <a:pt x="3838" y="4262"/>
                    <a:pt x="3566" y="4558"/>
                  </a:cubicBezTo>
                  <a:cubicBezTo>
                    <a:pt x="3295" y="4855"/>
                    <a:pt x="3049" y="5170"/>
                    <a:pt x="2823" y="5523"/>
                  </a:cubicBezTo>
                  <a:cubicBezTo>
                    <a:pt x="2598" y="5876"/>
                    <a:pt x="2393" y="6267"/>
                    <a:pt x="2203" y="6677"/>
                  </a:cubicBezTo>
                  <a:cubicBezTo>
                    <a:pt x="2014" y="7087"/>
                    <a:pt x="1840" y="7515"/>
                    <a:pt x="1691" y="7931"/>
                  </a:cubicBezTo>
                  <a:cubicBezTo>
                    <a:pt x="1542" y="8347"/>
                    <a:pt x="1420" y="8751"/>
                    <a:pt x="1286" y="9180"/>
                  </a:cubicBezTo>
                  <a:cubicBezTo>
                    <a:pt x="1153" y="9608"/>
                    <a:pt x="1010" y="10062"/>
                    <a:pt x="871" y="10529"/>
                  </a:cubicBezTo>
                  <a:cubicBezTo>
                    <a:pt x="733" y="10995"/>
                    <a:pt x="600" y="11475"/>
                    <a:pt x="482" y="11954"/>
                  </a:cubicBezTo>
                  <a:cubicBezTo>
                    <a:pt x="364" y="12433"/>
                    <a:pt x="262" y="12912"/>
                    <a:pt x="185" y="13391"/>
                  </a:cubicBezTo>
                  <a:cubicBezTo>
                    <a:pt x="108" y="13870"/>
                    <a:pt x="57" y="14350"/>
                    <a:pt x="26" y="14841"/>
                  </a:cubicBezTo>
                  <a:cubicBezTo>
                    <a:pt x="-5" y="15333"/>
                    <a:pt x="-15" y="15837"/>
                    <a:pt x="36" y="16329"/>
                  </a:cubicBezTo>
                  <a:cubicBezTo>
                    <a:pt x="87" y="16821"/>
                    <a:pt x="200" y="17300"/>
                    <a:pt x="364" y="17735"/>
                  </a:cubicBezTo>
                  <a:cubicBezTo>
                    <a:pt x="528" y="18170"/>
                    <a:pt x="743" y="18561"/>
                    <a:pt x="1020" y="18920"/>
                  </a:cubicBezTo>
                  <a:cubicBezTo>
                    <a:pt x="1297" y="19280"/>
                    <a:pt x="1635" y="19608"/>
                    <a:pt x="1978" y="19879"/>
                  </a:cubicBezTo>
                  <a:cubicBezTo>
                    <a:pt x="2321" y="20150"/>
                    <a:pt x="2670" y="20364"/>
                    <a:pt x="2998" y="20535"/>
                  </a:cubicBezTo>
                  <a:cubicBezTo>
                    <a:pt x="3325" y="20705"/>
                    <a:pt x="3633" y="20831"/>
                    <a:pt x="3971" y="20944"/>
                  </a:cubicBezTo>
                  <a:cubicBezTo>
                    <a:pt x="4309" y="21058"/>
                    <a:pt x="4678" y="21159"/>
                    <a:pt x="5057" y="21247"/>
                  </a:cubicBezTo>
                  <a:cubicBezTo>
                    <a:pt x="5436" y="21335"/>
                    <a:pt x="5826" y="21411"/>
                    <a:pt x="6246" y="21461"/>
                  </a:cubicBezTo>
                  <a:cubicBezTo>
                    <a:pt x="6666" y="21512"/>
                    <a:pt x="7117" y="21537"/>
                    <a:pt x="7496" y="21556"/>
                  </a:cubicBezTo>
                  <a:cubicBezTo>
                    <a:pt x="7875" y="21575"/>
                    <a:pt x="8182" y="21587"/>
                    <a:pt x="8490" y="21594"/>
                  </a:cubicBezTo>
                  <a:cubicBezTo>
                    <a:pt x="8797" y="21600"/>
                    <a:pt x="9105" y="21600"/>
                    <a:pt x="9422" y="21600"/>
                  </a:cubicBezTo>
                  <a:cubicBezTo>
                    <a:pt x="9740" y="21600"/>
                    <a:pt x="10068" y="21600"/>
                    <a:pt x="10385" y="21600"/>
                  </a:cubicBezTo>
                  <a:cubicBezTo>
                    <a:pt x="10703" y="21600"/>
                    <a:pt x="11010" y="21600"/>
                    <a:pt x="11318" y="21600"/>
                  </a:cubicBezTo>
                  <a:cubicBezTo>
                    <a:pt x="11625" y="21600"/>
                    <a:pt x="11933" y="21600"/>
                    <a:pt x="12250" y="21600"/>
                  </a:cubicBezTo>
                  <a:cubicBezTo>
                    <a:pt x="12568" y="21600"/>
                    <a:pt x="12896" y="21600"/>
                    <a:pt x="13213" y="21600"/>
                  </a:cubicBezTo>
                  <a:cubicBezTo>
                    <a:pt x="13531" y="21600"/>
                    <a:pt x="13839" y="21600"/>
                    <a:pt x="14146" y="21594"/>
                  </a:cubicBezTo>
                  <a:cubicBezTo>
                    <a:pt x="14453" y="21587"/>
                    <a:pt x="14761" y="21575"/>
                    <a:pt x="15130" y="21562"/>
                  </a:cubicBezTo>
                  <a:cubicBezTo>
                    <a:pt x="15498" y="21550"/>
                    <a:pt x="15929" y="21537"/>
                    <a:pt x="16328" y="21524"/>
                  </a:cubicBezTo>
                  <a:cubicBezTo>
                    <a:pt x="16728" y="21512"/>
                    <a:pt x="17097" y="21499"/>
                    <a:pt x="17471" y="21474"/>
                  </a:cubicBezTo>
                  <a:cubicBezTo>
                    <a:pt x="17845" y="21449"/>
                    <a:pt x="18224" y="21411"/>
                    <a:pt x="18588" y="21379"/>
                  </a:cubicBezTo>
                  <a:cubicBezTo>
                    <a:pt x="18952" y="21348"/>
                    <a:pt x="19300" y="21323"/>
                    <a:pt x="19623" y="21260"/>
                  </a:cubicBezTo>
                  <a:cubicBezTo>
                    <a:pt x="19946" y="21196"/>
                    <a:pt x="20243" y="21096"/>
                    <a:pt x="20412" y="21020"/>
                  </a:cubicBezTo>
                  <a:cubicBezTo>
                    <a:pt x="20581" y="20944"/>
                    <a:pt x="20622" y="20894"/>
                    <a:pt x="20642" y="20793"/>
                  </a:cubicBezTo>
                  <a:cubicBezTo>
                    <a:pt x="20663" y="20692"/>
                    <a:pt x="20663" y="20541"/>
                    <a:pt x="20699" y="20282"/>
                  </a:cubicBezTo>
                  <a:cubicBezTo>
                    <a:pt x="20735" y="20024"/>
                    <a:pt x="20806" y="19658"/>
                    <a:pt x="20842" y="19444"/>
                  </a:cubicBezTo>
                  <a:cubicBezTo>
                    <a:pt x="20878" y="19229"/>
                    <a:pt x="20878" y="19166"/>
                    <a:pt x="20852" y="19147"/>
                  </a:cubicBezTo>
                  <a:cubicBezTo>
                    <a:pt x="20827" y="19129"/>
                    <a:pt x="20776" y="19154"/>
                    <a:pt x="20714" y="19274"/>
                  </a:cubicBezTo>
                  <a:cubicBezTo>
                    <a:pt x="20653" y="19393"/>
                    <a:pt x="20581" y="19608"/>
                    <a:pt x="20530" y="19740"/>
                  </a:cubicBezTo>
                  <a:cubicBezTo>
                    <a:pt x="20478" y="19873"/>
                    <a:pt x="20448" y="19923"/>
                    <a:pt x="20453" y="19904"/>
                  </a:cubicBezTo>
                  <a:cubicBezTo>
                    <a:pt x="20458" y="19885"/>
                    <a:pt x="20499" y="19797"/>
                    <a:pt x="20596" y="19664"/>
                  </a:cubicBezTo>
                  <a:cubicBezTo>
                    <a:pt x="20694" y="19532"/>
                    <a:pt x="20847" y="19356"/>
                    <a:pt x="21021" y="19324"/>
                  </a:cubicBezTo>
                  <a:cubicBezTo>
                    <a:pt x="21196" y="19292"/>
                    <a:pt x="21390" y="19406"/>
                    <a:pt x="21585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911474" y="3562621"/>
              <a:ext cx="29635" cy="35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3086" y="1846"/>
                  </a:moveTo>
                  <a:cubicBezTo>
                    <a:pt x="1543" y="956"/>
                    <a:pt x="0" y="67"/>
                    <a:pt x="0" y="4"/>
                  </a:cubicBezTo>
                  <a:cubicBezTo>
                    <a:pt x="0" y="-60"/>
                    <a:pt x="1543" y="702"/>
                    <a:pt x="3857" y="3244"/>
                  </a:cubicBezTo>
                  <a:cubicBezTo>
                    <a:pt x="6171" y="5785"/>
                    <a:pt x="9257" y="10105"/>
                    <a:pt x="10800" y="13726"/>
                  </a:cubicBezTo>
                  <a:cubicBezTo>
                    <a:pt x="12343" y="17347"/>
                    <a:pt x="12343" y="20269"/>
                    <a:pt x="13886" y="20905"/>
                  </a:cubicBezTo>
                  <a:cubicBezTo>
                    <a:pt x="15429" y="21540"/>
                    <a:pt x="18514" y="19888"/>
                    <a:pt x="21600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910913" y="3506590"/>
              <a:ext cx="150846" cy="42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50" fill="norm" stroke="1" extrusionOk="0">
                  <a:moveTo>
                    <a:pt x="1558" y="5051"/>
                  </a:moveTo>
                  <a:cubicBezTo>
                    <a:pt x="1262" y="4513"/>
                    <a:pt x="966" y="3976"/>
                    <a:pt x="523" y="3439"/>
                  </a:cubicBezTo>
                  <a:cubicBezTo>
                    <a:pt x="79" y="2901"/>
                    <a:pt x="-513" y="2364"/>
                    <a:pt x="819" y="1827"/>
                  </a:cubicBezTo>
                  <a:cubicBezTo>
                    <a:pt x="2150" y="1290"/>
                    <a:pt x="5405" y="752"/>
                    <a:pt x="7920" y="430"/>
                  </a:cubicBezTo>
                  <a:cubicBezTo>
                    <a:pt x="10435" y="107"/>
                    <a:pt x="12210" y="0"/>
                    <a:pt x="13838" y="0"/>
                  </a:cubicBezTo>
                  <a:cubicBezTo>
                    <a:pt x="15465" y="0"/>
                    <a:pt x="16945" y="107"/>
                    <a:pt x="17832" y="484"/>
                  </a:cubicBezTo>
                  <a:cubicBezTo>
                    <a:pt x="18720" y="860"/>
                    <a:pt x="19016" y="1504"/>
                    <a:pt x="19164" y="3976"/>
                  </a:cubicBezTo>
                  <a:cubicBezTo>
                    <a:pt x="19312" y="6448"/>
                    <a:pt x="19312" y="10746"/>
                    <a:pt x="19312" y="13755"/>
                  </a:cubicBezTo>
                  <a:cubicBezTo>
                    <a:pt x="19312" y="16764"/>
                    <a:pt x="19312" y="18484"/>
                    <a:pt x="19312" y="19666"/>
                  </a:cubicBezTo>
                  <a:cubicBezTo>
                    <a:pt x="19312" y="20848"/>
                    <a:pt x="19312" y="21493"/>
                    <a:pt x="19608" y="21546"/>
                  </a:cubicBezTo>
                  <a:cubicBezTo>
                    <a:pt x="19903" y="21600"/>
                    <a:pt x="20495" y="21063"/>
                    <a:pt x="21087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068372" y="3184026"/>
              <a:ext cx="12437" cy="69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15" fill="norm" stroke="1" extrusionOk="0">
                  <a:moveTo>
                    <a:pt x="10350" y="678"/>
                  </a:moveTo>
                  <a:cubicBezTo>
                    <a:pt x="6750" y="287"/>
                    <a:pt x="3150" y="-105"/>
                    <a:pt x="1350" y="26"/>
                  </a:cubicBezTo>
                  <a:cubicBezTo>
                    <a:pt x="-450" y="156"/>
                    <a:pt x="-450" y="809"/>
                    <a:pt x="1350" y="2375"/>
                  </a:cubicBezTo>
                  <a:cubicBezTo>
                    <a:pt x="3150" y="3941"/>
                    <a:pt x="6750" y="6421"/>
                    <a:pt x="10350" y="8835"/>
                  </a:cubicBezTo>
                  <a:cubicBezTo>
                    <a:pt x="13950" y="11250"/>
                    <a:pt x="17550" y="13599"/>
                    <a:pt x="15750" y="15491"/>
                  </a:cubicBezTo>
                  <a:cubicBezTo>
                    <a:pt x="13950" y="17384"/>
                    <a:pt x="6750" y="18819"/>
                    <a:pt x="3150" y="19798"/>
                  </a:cubicBezTo>
                  <a:cubicBezTo>
                    <a:pt x="-450" y="20777"/>
                    <a:pt x="-450" y="21299"/>
                    <a:pt x="3150" y="21397"/>
                  </a:cubicBezTo>
                  <a:cubicBezTo>
                    <a:pt x="6750" y="21495"/>
                    <a:pt x="13950" y="21169"/>
                    <a:pt x="2115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023774" y="3149378"/>
              <a:ext cx="232857" cy="85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87" fill="norm" stroke="1" extrusionOk="0">
                  <a:moveTo>
                    <a:pt x="2304" y="2083"/>
                  </a:moveTo>
                  <a:cubicBezTo>
                    <a:pt x="1340" y="1921"/>
                    <a:pt x="376" y="1760"/>
                    <a:pt x="86" y="1545"/>
                  </a:cubicBezTo>
                  <a:cubicBezTo>
                    <a:pt x="-203" y="1330"/>
                    <a:pt x="183" y="1062"/>
                    <a:pt x="2111" y="793"/>
                  </a:cubicBezTo>
                  <a:cubicBezTo>
                    <a:pt x="4040" y="524"/>
                    <a:pt x="7511" y="256"/>
                    <a:pt x="10211" y="121"/>
                  </a:cubicBezTo>
                  <a:cubicBezTo>
                    <a:pt x="12911" y="-13"/>
                    <a:pt x="14840" y="-13"/>
                    <a:pt x="16576" y="14"/>
                  </a:cubicBezTo>
                  <a:cubicBezTo>
                    <a:pt x="18311" y="41"/>
                    <a:pt x="19854" y="94"/>
                    <a:pt x="20626" y="283"/>
                  </a:cubicBezTo>
                  <a:cubicBezTo>
                    <a:pt x="21397" y="471"/>
                    <a:pt x="21397" y="793"/>
                    <a:pt x="20722" y="1841"/>
                  </a:cubicBezTo>
                  <a:cubicBezTo>
                    <a:pt x="20047" y="2888"/>
                    <a:pt x="18697" y="4662"/>
                    <a:pt x="17733" y="6381"/>
                  </a:cubicBezTo>
                  <a:cubicBezTo>
                    <a:pt x="16768" y="8100"/>
                    <a:pt x="16190" y="9766"/>
                    <a:pt x="15418" y="11378"/>
                  </a:cubicBezTo>
                  <a:cubicBezTo>
                    <a:pt x="14647" y="12990"/>
                    <a:pt x="13683" y="14548"/>
                    <a:pt x="12815" y="16053"/>
                  </a:cubicBezTo>
                  <a:cubicBezTo>
                    <a:pt x="11947" y="17557"/>
                    <a:pt x="11176" y="19008"/>
                    <a:pt x="10790" y="19868"/>
                  </a:cubicBezTo>
                  <a:cubicBezTo>
                    <a:pt x="10404" y="20727"/>
                    <a:pt x="10404" y="20996"/>
                    <a:pt x="10790" y="21184"/>
                  </a:cubicBezTo>
                  <a:cubicBezTo>
                    <a:pt x="11176" y="21372"/>
                    <a:pt x="11947" y="21480"/>
                    <a:pt x="12718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241675" y="3434623"/>
              <a:ext cx="423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48"/>
                    <a:pt x="21600" y="6896"/>
                    <a:pt x="16200" y="10242"/>
                  </a:cubicBezTo>
                  <a:cubicBezTo>
                    <a:pt x="10800" y="13589"/>
                    <a:pt x="0" y="16834"/>
                    <a:pt x="0" y="18710"/>
                  </a:cubicBezTo>
                  <a:cubicBezTo>
                    <a:pt x="0" y="20586"/>
                    <a:pt x="10800" y="21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268864" y="3375647"/>
              <a:ext cx="182021" cy="48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93" fill="norm" stroke="1" extrusionOk="0">
                  <a:moveTo>
                    <a:pt x="284" y="4025"/>
                  </a:moveTo>
                  <a:cubicBezTo>
                    <a:pt x="38" y="3556"/>
                    <a:pt x="-207" y="3086"/>
                    <a:pt x="284" y="2757"/>
                  </a:cubicBezTo>
                  <a:cubicBezTo>
                    <a:pt x="775" y="2429"/>
                    <a:pt x="2002" y="2241"/>
                    <a:pt x="4948" y="1818"/>
                  </a:cubicBezTo>
                  <a:cubicBezTo>
                    <a:pt x="7893" y="1396"/>
                    <a:pt x="12557" y="738"/>
                    <a:pt x="15625" y="363"/>
                  </a:cubicBezTo>
                  <a:cubicBezTo>
                    <a:pt x="18693" y="-13"/>
                    <a:pt x="20166" y="-107"/>
                    <a:pt x="20779" y="128"/>
                  </a:cubicBezTo>
                  <a:cubicBezTo>
                    <a:pt x="21393" y="363"/>
                    <a:pt x="21148" y="926"/>
                    <a:pt x="20043" y="2710"/>
                  </a:cubicBezTo>
                  <a:cubicBezTo>
                    <a:pt x="18938" y="4495"/>
                    <a:pt x="16975" y="7500"/>
                    <a:pt x="15870" y="10317"/>
                  </a:cubicBezTo>
                  <a:cubicBezTo>
                    <a:pt x="14766" y="13135"/>
                    <a:pt x="14520" y="15764"/>
                    <a:pt x="14643" y="17596"/>
                  </a:cubicBezTo>
                  <a:cubicBezTo>
                    <a:pt x="14766" y="19427"/>
                    <a:pt x="15257" y="20460"/>
                    <a:pt x="1574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430483" y="2932973"/>
              <a:ext cx="107526" cy="111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7" fill="norm" stroke="1" extrusionOk="0">
                  <a:moveTo>
                    <a:pt x="21515" y="0"/>
                  </a:moveTo>
                  <a:cubicBezTo>
                    <a:pt x="18974" y="817"/>
                    <a:pt x="16433" y="1633"/>
                    <a:pt x="14739" y="2736"/>
                  </a:cubicBezTo>
                  <a:cubicBezTo>
                    <a:pt x="13044" y="3838"/>
                    <a:pt x="12197" y="5226"/>
                    <a:pt x="11350" y="6737"/>
                  </a:cubicBezTo>
                  <a:cubicBezTo>
                    <a:pt x="10503" y="8248"/>
                    <a:pt x="9656" y="9881"/>
                    <a:pt x="8174" y="11474"/>
                  </a:cubicBezTo>
                  <a:cubicBezTo>
                    <a:pt x="6691" y="13066"/>
                    <a:pt x="4574" y="14618"/>
                    <a:pt x="3303" y="16108"/>
                  </a:cubicBezTo>
                  <a:cubicBezTo>
                    <a:pt x="2033" y="17598"/>
                    <a:pt x="1609" y="19028"/>
                    <a:pt x="1186" y="19865"/>
                  </a:cubicBezTo>
                  <a:cubicBezTo>
                    <a:pt x="762" y="20702"/>
                    <a:pt x="339" y="20947"/>
                    <a:pt x="127" y="21171"/>
                  </a:cubicBezTo>
                  <a:cubicBezTo>
                    <a:pt x="-85" y="21396"/>
                    <a:pt x="-85" y="21600"/>
                    <a:pt x="550" y="21518"/>
                  </a:cubicBezTo>
                  <a:cubicBezTo>
                    <a:pt x="1186" y="21437"/>
                    <a:pt x="2456" y="21069"/>
                    <a:pt x="3727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474841" y="2833024"/>
              <a:ext cx="247314" cy="10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66" fill="norm" stroke="1" extrusionOk="0">
                  <a:moveTo>
                    <a:pt x="1052" y="2351"/>
                  </a:moveTo>
                  <a:cubicBezTo>
                    <a:pt x="332" y="2219"/>
                    <a:pt x="-388" y="2086"/>
                    <a:pt x="242" y="1865"/>
                  </a:cubicBezTo>
                  <a:cubicBezTo>
                    <a:pt x="872" y="1645"/>
                    <a:pt x="2852" y="1335"/>
                    <a:pt x="5912" y="1004"/>
                  </a:cubicBezTo>
                  <a:cubicBezTo>
                    <a:pt x="8972" y="673"/>
                    <a:pt x="13112" y="319"/>
                    <a:pt x="15722" y="143"/>
                  </a:cubicBezTo>
                  <a:cubicBezTo>
                    <a:pt x="18332" y="-34"/>
                    <a:pt x="19412" y="-34"/>
                    <a:pt x="20132" y="76"/>
                  </a:cubicBezTo>
                  <a:cubicBezTo>
                    <a:pt x="20852" y="187"/>
                    <a:pt x="21212" y="408"/>
                    <a:pt x="20942" y="1247"/>
                  </a:cubicBezTo>
                  <a:cubicBezTo>
                    <a:pt x="20672" y="2086"/>
                    <a:pt x="19772" y="3544"/>
                    <a:pt x="18602" y="5178"/>
                  </a:cubicBezTo>
                  <a:cubicBezTo>
                    <a:pt x="17432" y="6813"/>
                    <a:pt x="15992" y="8624"/>
                    <a:pt x="14642" y="10346"/>
                  </a:cubicBezTo>
                  <a:cubicBezTo>
                    <a:pt x="13292" y="12069"/>
                    <a:pt x="12032" y="13703"/>
                    <a:pt x="10952" y="15382"/>
                  </a:cubicBezTo>
                  <a:cubicBezTo>
                    <a:pt x="9872" y="17060"/>
                    <a:pt x="8972" y="18783"/>
                    <a:pt x="8522" y="19755"/>
                  </a:cubicBezTo>
                  <a:cubicBezTo>
                    <a:pt x="8072" y="20727"/>
                    <a:pt x="8072" y="20948"/>
                    <a:pt x="8432" y="21124"/>
                  </a:cubicBezTo>
                  <a:cubicBezTo>
                    <a:pt x="8792" y="21301"/>
                    <a:pt x="9512" y="21433"/>
                    <a:pt x="10232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691466" y="2597420"/>
              <a:ext cx="112331" cy="123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83" fill="norm" stroke="1" extrusionOk="0">
                  <a:moveTo>
                    <a:pt x="16600" y="1093"/>
                  </a:moveTo>
                  <a:cubicBezTo>
                    <a:pt x="17000" y="871"/>
                    <a:pt x="17400" y="649"/>
                    <a:pt x="18200" y="427"/>
                  </a:cubicBezTo>
                  <a:cubicBezTo>
                    <a:pt x="19000" y="205"/>
                    <a:pt x="20200" y="-17"/>
                    <a:pt x="20800" y="1"/>
                  </a:cubicBezTo>
                  <a:cubicBezTo>
                    <a:pt x="21400" y="20"/>
                    <a:pt x="21400" y="279"/>
                    <a:pt x="20600" y="1130"/>
                  </a:cubicBezTo>
                  <a:cubicBezTo>
                    <a:pt x="19800" y="1980"/>
                    <a:pt x="18200" y="3423"/>
                    <a:pt x="17200" y="4902"/>
                  </a:cubicBezTo>
                  <a:cubicBezTo>
                    <a:pt x="16200" y="6382"/>
                    <a:pt x="15800" y="7898"/>
                    <a:pt x="14800" y="9304"/>
                  </a:cubicBezTo>
                  <a:cubicBezTo>
                    <a:pt x="13800" y="10709"/>
                    <a:pt x="12200" y="12004"/>
                    <a:pt x="10400" y="13372"/>
                  </a:cubicBezTo>
                  <a:cubicBezTo>
                    <a:pt x="8600" y="14741"/>
                    <a:pt x="6600" y="16183"/>
                    <a:pt x="4800" y="17478"/>
                  </a:cubicBezTo>
                  <a:cubicBezTo>
                    <a:pt x="3000" y="18772"/>
                    <a:pt x="1400" y="19919"/>
                    <a:pt x="600" y="20621"/>
                  </a:cubicBezTo>
                  <a:cubicBezTo>
                    <a:pt x="-200" y="21324"/>
                    <a:pt x="-200" y="21583"/>
                    <a:pt x="600" y="21583"/>
                  </a:cubicBezTo>
                  <a:cubicBezTo>
                    <a:pt x="1400" y="21583"/>
                    <a:pt x="3000" y="21324"/>
                    <a:pt x="460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751158" y="2565763"/>
              <a:ext cx="284092" cy="125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41" fill="norm" stroke="1" extrusionOk="0">
                  <a:moveTo>
                    <a:pt x="1160" y="2163"/>
                  </a:moveTo>
                  <a:cubicBezTo>
                    <a:pt x="683" y="2017"/>
                    <a:pt x="207" y="1872"/>
                    <a:pt x="48" y="1708"/>
                  </a:cubicBezTo>
                  <a:cubicBezTo>
                    <a:pt x="-111" y="1545"/>
                    <a:pt x="48" y="1363"/>
                    <a:pt x="1795" y="1126"/>
                  </a:cubicBezTo>
                  <a:cubicBezTo>
                    <a:pt x="3542" y="890"/>
                    <a:pt x="6877" y="599"/>
                    <a:pt x="9974" y="399"/>
                  </a:cubicBezTo>
                  <a:cubicBezTo>
                    <a:pt x="13071" y="199"/>
                    <a:pt x="15930" y="90"/>
                    <a:pt x="17757" y="36"/>
                  </a:cubicBezTo>
                  <a:cubicBezTo>
                    <a:pt x="19583" y="-19"/>
                    <a:pt x="20377" y="-19"/>
                    <a:pt x="20854" y="90"/>
                  </a:cubicBezTo>
                  <a:cubicBezTo>
                    <a:pt x="21330" y="199"/>
                    <a:pt x="21489" y="417"/>
                    <a:pt x="21092" y="1036"/>
                  </a:cubicBezTo>
                  <a:cubicBezTo>
                    <a:pt x="20695" y="1654"/>
                    <a:pt x="19742" y="2672"/>
                    <a:pt x="18630" y="3926"/>
                  </a:cubicBezTo>
                  <a:cubicBezTo>
                    <a:pt x="17518" y="5181"/>
                    <a:pt x="16248" y="6672"/>
                    <a:pt x="15057" y="8108"/>
                  </a:cubicBezTo>
                  <a:cubicBezTo>
                    <a:pt x="13865" y="9545"/>
                    <a:pt x="12754" y="10926"/>
                    <a:pt x="11721" y="12290"/>
                  </a:cubicBezTo>
                  <a:cubicBezTo>
                    <a:pt x="10689" y="13654"/>
                    <a:pt x="9736" y="14999"/>
                    <a:pt x="8863" y="16345"/>
                  </a:cubicBezTo>
                  <a:cubicBezTo>
                    <a:pt x="7989" y="17690"/>
                    <a:pt x="7195" y="19036"/>
                    <a:pt x="6798" y="19817"/>
                  </a:cubicBezTo>
                  <a:cubicBezTo>
                    <a:pt x="6401" y="20599"/>
                    <a:pt x="6401" y="20817"/>
                    <a:pt x="6480" y="21036"/>
                  </a:cubicBezTo>
                  <a:cubicBezTo>
                    <a:pt x="6560" y="21254"/>
                    <a:pt x="6718" y="21472"/>
                    <a:pt x="7195" y="21526"/>
                  </a:cubicBezTo>
                  <a:cubicBezTo>
                    <a:pt x="7671" y="21581"/>
                    <a:pt x="8465" y="21472"/>
                    <a:pt x="926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926270" y="3148873"/>
              <a:ext cx="30839" cy="73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72" fill="norm" stroke="1" extrusionOk="0">
                  <a:moveTo>
                    <a:pt x="20980" y="0"/>
                  </a:moveTo>
                  <a:cubicBezTo>
                    <a:pt x="19540" y="2365"/>
                    <a:pt x="18100" y="4731"/>
                    <a:pt x="17380" y="7190"/>
                  </a:cubicBezTo>
                  <a:cubicBezTo>
                    <a:pt x="16660" y="9648"/>
                    <a:pt x="16660" y="12201"/>
                    <a:pt x="13780" y="14504"/>
                  </a:cubicBezTo>
                  <a:cubicBezTo>
                    <a:pt x="10900" y="16807"/>
                    <a:pt x="5140" y="18861"/>
                    <a:pt x="2260" y="20044"/>
                  </a:cubicBezTo>
                  <a:cubicBezTo>
                    <a:pt x="-620" y="21227"/>
                    <a:pt x="-620" y="21538"/>
                    <a:pt x="1540" y="21569"/>
                  </a:cubicBezTo>
                  <a:cubicBezTo>
                    <a:pt x="3700" y="21600"/>
                    <a:pt x="8020" y="21351"/>
                    <a:pt x="1234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933361" y="3015084"/>
              <a:ext cx="252327" cy="84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47" fill="norm" stroke="1" extrusionOk="0">
                  <a:moveTo>
                    <a:pt x="389" y="3227"/>
                  </a:moveTo>
                  <a:cubicBezTo>
                    <a:pt x="38" y="2637"/>
                    <a:pt x="-313" y="2048"/>
                    <a:pt x="477" y="1512"/>
                  </a:cubicBezTo>
                  <a:cubicBezTo>
                    <a:pt x="1267" y="976"/>
                    <a:pt x="3199" y="494"/>
                    <a:pt x="5833" y="226"/>
                  </a:cubicBezTo>
                  <a:cubicBezTo>
                    <a:pt x="8467" y="-42"/>
                    <a:pt x="11804" y="-96"/>
                    <a:pt x="14526" y="199"/>
                  </a:cubicBezTo>
                  <a:cubicBezTo>
                    <a:pt x="17248" y="494"/>
                    <a:pt x="19355" y="1137"/>
                    <a:pt x="20321" y="2236"/>
                  </a:cubicBezTo>
                  <a:cubicBezTo>
                    <a:pt x="21287" y="3334"/>
                    <a:pt x="21111" y="4889"/>
                    <a:pt x="19794" y="6711"/>
                  </a:cubicBezTo>
                  <a:cubicBezTo>
                    <a:pt x="18477" y="8533"/>
                    <a:pt x="16019" y="10624"/>
                    <a:pt x="14263" y="12634"/>
                  </a:cubicBezTo>
                  <a:cubicBezTo>
                    <a:pt x="12507" y="14643"/>
                    <a:pt x="11453" y="16573"/>
                    <a:pt x="10838" y="17833"/>
                  </a:cubicBezTo>
                  <a:cubicBezTo>
                    <a:pt x="10224" y="19092"/>
                    <a:pt x="10048" y="19682"/>
                    <a:pt x="10048" y="20191"/>
                  </a:cubicBezTo>
                  <a:cubicBezTo>
                    <a:pt x="10048" y="20700"/>
                    <a:pt x="10224" y="21129"/>
                    <a:pt x="10838" y="21316"/>
                  </a:cubicBezTo>
                  <a:cubicBezTo>
                    <a:pt x="11453" y="21504"/>
                    <a:pt x="12507" y="21450"/>
                    <a:pt x="1356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153958" y="3218723"/>
              <a:ext cx="50801" cy="5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2700" y="2769"/>
                    <a:pt x="5400" y="5538"/>
                    <a:pt x="7650" y="8229"/>
                  </a:cubicBezTo>
                  <a:cubicBezTo>
                    <a:pt x="9900" y="10919"/>
                    <a:pt x="11700" y="13530"/>
                    <a:pt x="13050" y="15587"/>
                  </a:cubicBezTo>
                  <a:cubicBezTo>
                    <a:pt x="14400" y="17644"/>
                    <a:pt x="15300" y="19147"/>
                    <a:pt x="15750" y="20097"/>
                  </a:cubicBezTo>
                  <a:cubicBezTo>
                    <a:pt x="16200" y="21046"/>
                    <a:pt x="16200" y="21442"/>
                    <a:pt x="17100" y="21521"/>
                  </a:cubicBezTo>
                  <a:cubicBezTo>
                    <a:pt x="18000" y="21600"/>
                    <a:pt x="19800" y="21363"/>
                    <a:pt x="2160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115858" y="3228581"/>
              <a:ext cx="322200" cy="62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52" fill="norm" stroke="1" extrusionOk="0">
                  <a:moveTo>
                    <a:pt x="0" y="4914"/>
                  </a:moveTo>
                  <a:cubicBezTo>
                    <a:pt x="0" y="4549"/>
                    <a:pt x="0" y="4184"/>
                    <a:pt x="706" y="3747"/>
                  </a:cubicBezTo>
                  <a:cubicBezTo>
                    <a:pt x="1412" y="3309"/>
                    <a:pt x="2824" y="2798"/>
                    <a:pt x="5082" y="2178"/>
                  </a:cubicBezTo>
                  <a:cubicBezTo>
                    <a:pt x="7341" y="1557"/>
                    <a:pt x="10447" y="828"/>
                    <a:pt x="12988" y="426"/>
                  </a:cubicBezTo>
                  <a:cubicBezTo>
                    <a:pt x="15529" y="25"/>
                    <a:pt x="17506" y="-48"/>
                    <a:pt x="18847" y="25"/>
                  </a:cubicBezTo>
                  <a:cubicBezTo>
                    <a:pt x="20188" y="98"/>
                    <a:pt x="20894" y="317"/>
                    <a:pt x="21247" y="1083"/>
                  </a:cubicBezTo>
                  <a:cubicBezTo>
                    <a:pt x="21600" y="1849"/>
                    <a:pt x="21600" y="3163"/>
                    <a:pt x="21035" y="5060"/>
                  </a:cubicBezTo>
                  <a:cubicBezTo>
                    <a:pt x="20471" y="6957"/>
                    <a:pt x="19341" y="9438"/>
                    <a:pt x="18212" y="11883"/>
                  </a:cubicBezTo>
                  <a:cubicBezTo>
                    <a:pt x="17082" y="14328"/>
                    <a:pt x="15953" y="16736"/>
                    <a:pt x="15600" y="18341"/>
                  </a:cubicBezTo>
                  <a:cubicBezTo>
                    <a:pt x="15247" y="19947"/>
                    <a:pt x="15671" y="20749"/>
                    <a:pt x="16094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420922" y="3390173"/>
              <a:ext cx="31487" cy="41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49" fill="norm" stroke="1" extrusionOk="0">
                  <a:moveTo>
                    <a:pt x="21420" y="0"/>
                  </a:moveTo>
                  <a:cubicBezTo>
                    <a:pt x="15660" y="3164"/>
                    <a:pt x="9900" y="6327"/>
                    <a:pt x="7020" y="9655"/>
                  </a:cubicBezTo>
                  <a:cubicBezTo>
                    <a:pt x="4140" y="12982"/>
                    <a:pt x="4140" y="16473"/>
                    <a:pt x="3420" y="18600"/>
                  </a:cubicBezTo>
                  <a:cubicBezTo>
                    <a:pt x="2700" y="20727"/>
                    <a:pt x="1260" y="21491"/>
                    <a:pt x="540" y="21545"/>
                  </a:cubicBezTo>
                  <a:cubicBezTo>
                    <a:pt x="-180" y="21600"/>
                    <a:pt x="-180" y="20945"/>
                    <a:pt x="540" y="20291"/>
                  </a:cubicBezTo>
                  <a:cubicBezTo>
                    <a:pt x="1260" y="19636"/>
                    <a:pt x="2700" y="18982"/>
                    <a:pt x="414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414308" y="3393729"/>
              <a:ext cx="271299" cy="45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3" fill="norm" stroke="1" extrusionOk="0">
                  <a:moveTo>
                    <a:pt x="0" y="4590"/>
                  </a:moveTo>
                  <a:cubicBezTo>
                    <a:pt x="2512" y="3104"/>
                    <a:pt x="5023" y="1617"/>
                    <a:pt x="8288" y="825"/>
                  </a:cubicBezTo>
                  <a:cubicBezTo>
                    <a:pt x="11553" y="32"/>
                    <a:pt x="15572" y="-67"/>
                    <a:pt x="17916" y="32"/>
                  </a:cubicBezTo>
                  <a:cubicBezTo>
                    <a:pt x="20260" y="131"/>
                    <a:pt x="20930" y="428"/>
                    <a:pt x="21265" y="1221"/>
                  </a:cubicBezTo>
                  <a:cubicBezTo>
                    <a:pt x="21600" y="2014"/>
                    <a:pt x="21600" y="3302"/>
                    <a:pt x="20512" y="5482"/>
                  </a:cubicBezTo>
                  <a:cubicBezTo>
                    <a:pt x="19423" y="7661"/>
                    <a:pt x="17247" y="10733"/>
                    <a:pt x="15823" y="13111"/>
                  </a:cubicBezTo>
                  <a:cubicBezTo>
                    <a:pt x="14400" y="15489"/>
                    <a:pt x="13730" y="17173"/>
                    <a:pt x="13563" y="18461"/>
                  </a:cubicBezTo>
                  <a:cubicBezTo>
                    <a:pt x="13395" y="19750"/>
                    <a:pt x="13730" y="20641"/>
                    <a:pt x="1406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674658" y="3555273"/>
              <a:ext cx="6351" cy="32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0"/>
                  </a:moveTo>
                  <a:cubicBezTo>
                    <a:pt x="21600" y="5470"/>
                    <a:pt x="21600" y="10940"/>
                    <a:pt x="21600" y="14096"/>
                  </a:cubicBezTo>
                  <a:cubicBezTo>
                    <a:pt x="21600" y="17252"/>
                    <a:pt x="21600" y="18094"/>
                    <a:pt x="18000" y="19075"/>
                  </a:cubicBezTo>
                  <a:cubicBezTo>
                    <a:pt x="14400" y="20057"/>
                    <a:pt x="7200" y="21179"/>
                    <a:pt x="3600" y="21390"/>
                  </a:cubicBezTo>
                  <a:cubicBezTo>
                    <a:pt x="0" y="21600"/>
                    <a:pt x="0" y="20899"/>
                    <a:pt x="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655608" y="3559507"/>
              <a:ext cx="205317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23"/>
                  </a:moveTo>
                  <a:cubicBezTo>
                    <a:pt x="2895" y="3767"/>
                    <a:pt x="5790" y="2512"/>
                    <a:pt x="8796" y="1570"/>
                  </a:cubicBezTo>
                  <a:cubicBezTo>
                    <a:pt x="11802" y="628"/>
                    <a:pt x="14920" y="0"/>
                    <a:pt x="17369" y="0"/>
                  </a:cubicBezTo>
                  <a:cubicBezTo>
                    <a:pt x="19819" y="0"/>
                    <a:pt x="21600" y="628"/>
                    <a:pt x="21600" y="2449"/>
                  </a:cubicBezTo>
                  <a:cubicBezTo>
                    <a:pt x="21600" y="4270"/>
                    <a:pt x="19819" y="7284"/>
                    <a:pt x="18371" y="10360"/>
                  </a:cubicBezTo>
                  <a:cubicBezTo>
                    <a:pt x="16924" y="13437"/>
                    <a:pt x="15810" y="16577"/>
                    <a:pt x="15365" y="18460"/>
                  </a:cubicBezTo>
                  <a:cubicBezTo>
                    <a:pt x="14920" y="20344"/>
                    <a:pt x="15142" y="20972"/>
                    <a:pt x="15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928658" y="3650523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756"/>
                    <a:pt x="10800" y="3512"/>
                    <a:pt x="7200" y="7112"/>
                  </a:cubicBezTo>
                  <a:cubicBezTo>
                    <a:pt x="3600" y="10712"/>
                    <a:pt x="1800" y="161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901141" y="3620890"/>
              <a:ext cx="292394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55" y="4293"/>
                  </a:moveTo>
                  <a:cubicBezTo>
                    <a:pt x="0" y="3488"/>
                    <a:pt x="-154" y="2683"/>
                    <a:pt x="309" y="2080"/>
                  </a:cubicBezTo>
                  <a:cubicBezTo>
                    <a:pt x="772" y="1476"/>
                    <a:pt x="1852" y="1073"/>
                    <a:pt x="4012" y="805"/>
                  </a:cubicBezTo>
                  <a:cubicBezTo>
                    <a:pt x="6172" y="537"/>
                    <a:pt x="9412" y="402"/>
                    <a:pt x="11880" y="268"/>
                  </a:cubicBezTo>
                  <a:cubicBezTo>
                    <a:pt x="14349" y="134"/>
                    <a:pt x="16046" y="0"/>
                    <a:pt x="17512" y="0"/>
                  </a:cubicBezTo>
                  <a:cubicBezTo>
                    <a:pt x="18977" y="0"/>
                    <a:pt x="20212" y="134"/>
                    <a:pt x="20829" y="671"/>
                  </a:cubicBezTo>
                  <a:cubicBezTo>
                    <a:pt x="21446" y="1207"/>
                    <a:pt x="21446" y="2147"/>
                    <a:pt x="20983" y="3958"/>
                  </a:cubicBezTo>
                  <a:cubicBezTo>
                    <a:pt x="20520" y="5769"/>
                    <a:pt x="19595" y="8452"/>
                    <a:pt x="17975" y="11538"/>
                  </a:cubicBezTo>
                  <a:cubicBezTo>
                    <a:pt x="16355" y="14624"/>
                    <a:pt x="14040" y="18112"/>
                    <a:pt x="117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348431" y="0"/>
              <a:ext cx="3231122" cy="140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63" fill="norm" stroke="1" extrusionOk="0">
                  <a:moveTo>
                    <a:pt x="16332" y="3214"/>
                  </a:moveTo>
                  <a:cubicBezTo>
                    <a:pt x="16177" y="2660"/>
                    <a:pt x="16021" y="2107"/>
                    <a:pt x="15789" y="1699"/>
                  </a:cubicBezTo>
                  <a:cubicBezTo>
                    <a:pt x="15556" y="1292"/>
                    <a:pt x="15245" y="1032"/>
                    <a:pt x="14850" y="803"/>
                  </a:cubicBezTo>
                  <a:cubicBezTo>
                    <a:pt x="14455" y="575"/>
                    <a:pt x="13976" y="380"/>
                    <a:pt x="13482" y="250"/>
                  </a:cubicBezTo>
                  <a:cubicBezTo>
                    <a:pt x="12988" y="119"/>
                    <a:pt x="12480" y="54"/>
                    <a:pt x="11958" y="22"/>
                  </a:cubicBezTo>
                  <a:cubicBezTo>
                    <a:pt x="11436" y="-11"/>
                    <a:pt x="10900" y="-11"/>
                    <a:pt x="10392" y="54"/>
                  </a:cubicBezTo>
                  <a:cubicBezTo>
                    <a:pt x="9884" y="119"/>
                    <a:pt x="9405" y="250"/>
                    <a:pt x="8946" y="364"/>
                  </a:cubicBezTo>
                  <a:cubicBezTo>
                    <a:pt x="8487" y="478"/>
                    <a:pt x="8050" y="575"/>
                    <a:pt x="7577" y="738"/>
                  </a:cubicBezTo>
                  <a:cubicBezTo>
                    <a:pt x="7105" y="901"/>
                    <a:pt x="6597" y="1129"/>
                    <a:pt x="6089" y="1390"/>
                  </a:cubicBezTo>
                  <a:cubicBezTo>
                    <a:pt x="5581" y="1651"/>
                    <a:pt x="5073" y="1944"/>
                    <a:pt x="4544" y="2253"/>
                  </a:cubicBezTo>
                  <a:cubicBezTo>
                    <a:pt x="4015" y="2563"/>
                    <a:pt x="3465" y="2889"/>
                    <a:pt x="2957" y="3263"/>
                  </a:cubicBezTo>
                  <a:cubicBezTo>
                    <a:pt x="2449" y="3638"/>
                    <a:pt x="1984" y="4061"/>
                    <a:pt x="1588" y="4632"/>
                  </a:cubicBezTo>
                  <a:cubicBezTo>
                    <a:pt x="1193" y="5202"/>
                    <a:pt x="869" y="5918"/>
                    <a:pt x="615" y="6619"/>
                  </a:cubicBezTo>
                  <a:cubicBezTo>
                    <a:pt x="361" y="7319"/>
                    <a:pt x="178" y="8003"/>
                    <a:pt x="79" y="8688"/>
                  </a:cubicBezTo>
                  <a:cubicBezTo>
                    <a:pt x="-20" y="9372"/>
                    <a:pt x="-34" y="10056"/>
                    <a:pt x="86" y="10887"/>
                  </a:cubicBezTo>
                  <a:cubicBezTo>
                    <a:pt x="206" y="11718"/>
                    <a:pt x="460" y="12695"/>
                    <a:pt x="742" y="13575"/>
                  </a:cubicBezTo>
                  <a:cubicBezTo>
                    <a:pt x="1024" y="14454"/>
                    <a:pt x="1335" y="15236"/>
                    <a:pt x="1730" y="15985"/>
                  </a:cubicBezTo>
                  <a:cubicBezTo>
                    <a:pt x="2125" y="16735"/>
                    <a:pt x="2604" y="17451"/>
                    <a:pt x="3077" y="18022"/>
                  </a:cubicBezTo>
                  <a:cubicBezTo>
                    <a:pt x="3550" y="18592"/>
                    <a:pt x="4015" y="19015"/>
                    <a:pt x="4502" y="19455"/>
                  </a:cubicBezTo>
                  <a:cubicBezTo>
                    <a:pt x="4989" y="19895"/>
                    <a:pt x="5497" y="20351"/>
                    <a:pt x="6033" y="20709"/>
                  </a:cubicBezTo>
                  <a:cubicBezTo>
                    <a:pt x="6569" y="21068"/>
                    <a:pt x="7133" y="21328"/>
                    <a:pt x="7669" y="21459"/>
                  </a:cubicBezTo>
                  <a:cubicBezTo>
                    <a:pt x="8205" y="21589"/>
                    <a:pt x="8713" y="21589"/>
                    <a:pt x="9235" y="21508"/>
                  </a:cubicBezTo>
                  <a:cubicBezTo>
                    <a:pt x="9757" y="21426"/>
                    <a:pt x="10293" y="21263"/>
                    <a:pt x="10851" y="21068"/>
                  </a:cubicBezTo>
                  <a:cubicBezTo>
                    <a:pt x="11408" y="20872"/>
                    <a:pt x="11986" y="20644"/>
                    <a:pt x="12565" y="20449"/>
                  </a:cubicBezTo>
                  <a:cubicBezTo>
                    <a:pt x="13143" y="20253"/>
                    <a:pt x="13722" y="20090"/>
                    <a:pt x="14244" y="19927"/>
                  </a:cubicBezTo>
                  <a:cubicBezTo>
                    <a:pt x="14766" y="19765"/>
                    <a:pt x="15231" y="19602"/>
                    <a:pt x="15746" y="19357"/>
                  </a:cubicBezTo>
                  <a:cubicBezTo>
                    <a:pt x="16261" y="19113"/>
                    <a:pt x="16826" y="18787"/>
                    <a:pt x="17348" y="18364"/>
                  </a:cubicBezTo>
                  <a:cubicBezTo>
                    <a:pt x="17870" y="17940"/>
                    <a:pt x="18349" y="17419"/>
                    <a:pt x="18822" y="16816"/>
                  </a:cubicBezTo>
                  <a:cubicBezTo>
                    <a:pt x="19295" y="16213"/>
                    <a:pt x="19760" y="15529"/>
                    <a:pt x="20155" y="14829"/>
                  </a:cubicBezTo>
                  <a:cubicBezTo>
                    <a:pt x="20550" y="14128"/>
                    <a:pt x="20875" y="13412"/>
                    <a:pt x="21107" y="12532"/>
                  </a:cubicBezTo>
                  <a:cubicBezTo>
                    <a:pt x="21340" y="11652"/>
                    <a:pt x="21481" y="10610"/>
                    <a:pt x="21524" y="9502"/>
                  </a:cubicBezTo>
                  <a:cubicBezTo>
                    <a:pt x="21566" y="8394"/>
                    <a:pt x="21510" y="7222"/>
                    <a:pt x="21333" y="6195"/>
                  </a:cubicBezTo>
                  <a:cubicBezTo>
                    <a:pt x="21157" y="5169"/>
                    <a:pt x="20861" y="4289"/>
                    <a:pt x="20480" y="3605"/>
                  </a:cubicBezTo>
                  <a:cubicBezTo>
                    <a:pt x="20099" y="2921"/>
                    <a:pt x="19633" y="2432"/>
                    <a:pt x="19062" y="2090"/>
                  </a:cubicBezTo>
                  <a:cubicBezTo>
                    <a:pt x="18490" y="1748"/>
                    <a:pt x="17813" y="1553"/>
                    <a:pt x="17171" y="1504"/>
                  </a:cubicBezTo>
                  <a:cubicBezTo>
                    <a:pt x="16529" y="1455"/>
                    <a:pt x="15923" y="1553"/>
                    <a:pt x="15316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106708" y="1332773"/>
              <a:ext cx="3416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455" y="12240"/>
                    <a:pt x="910" y="11520"/>
                    <a:pt x="1372" y="10620"/>
                  </a:cubicBezTo>
                  <a:cubicBezTo>
                    <a:pt x="1833" y="9720"/>
                    <a:pt x="2302" y="8640"/>
                    <a:pt x="2824" y="7380"/>
                  </a:cubicBezTo>
                  <a:cubicBezTo>
                    <a:pt x="3346" y="6120"/>
                    <a:pt x="3921" y="4680"/>
                    <a:pt x="4463" y="3600"/>
                  </a:cubicBezTo>
                  <a:cubicBezTo>
                    <a:pt x="5005" y="2520"/>
                    <a:pt x="5514" y="1800"/>
                    <a:pt x="6062" y="1260"/>
                  </a:cubicBezTo>
                  <a:cubicBezTo>
                    <a:pt x="6611" y="720"/>
                    <a:pt x="7200" y="360"/>
                    <a:pt x="7702" y="180"/>
                  </a:cubicBezTo>
                  <a:cubicBezTo>
                    <a:pt x="8204" y="0"/>
                    <a:pt x="8619" y="0"/>
                    <a:pt x="9040" y="0"/>
                  </a:cubicBezTo>
                  <a:cubicBezTo>
                    <a:pt x="9462" y="0"/>
                    <a:pt x="9890" y="0"/>
                    <a:pt x="10338" y="180"/>
                  </a:cubicBezTo>
                  <a:cubicBezTo>
                    <a:pt x="10787" y="360"/>
                    <a:pt x="11255" y="720"/>
                    <a:pt x="11697" y="1080"/>
                  </a:cubicBezTo>
                  <a:cubicBezTo>
                    <a:pt x="12138" y="1440"/>
                    <a:pt x="12553" y="1800"/>
                    <a:pt x="13042" y="2520"/>
                  </a:cubicBezTo>
                  <a:cubicBezTo>
                    <a:pt x="13530" y="3240"/>
                    <a:pt x="14092" y="4320"/>
                    <a:pt x="14634" y="5580"/>
                  </a:cubicBezTo>
                  <a:cubicBezTo>
                    <a:pt x="15176" y="6840"/>
                    <a:pt x="15698" y="8280"/>
                    <a:pt x="16240" y="9360"/>
                  </a:cubicBezTo>
                  <a:cubicBezTo>
                    <a:pt x="16782" y="10440"/>
                    <a:pt x="17344" y="11160"/>
                    <a:pt x="17873" y="12060"/>
                  </a:cubicBezTo>
                  <a:cubicBezTo>
                    <a:pt x="18401" y="12960"/>
                    <a:pt x="18897" y="14040"/>
                    <a:pt x="19412" y="15120"/>
                  </a:cubicBezTo>
                  <a:cubicBezTo>
                    <a:pt x="19927" y="16200"/>
                    <a:pt x="20462" y="17280"/>
                    <a:pt x="20830" y="18360"/>
                  </a:cubicBezTo>
                  <a:cubicBezTo>
                    <a:pt x="21199" y="19440"/>
                    <a:pt x="21399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233708" y="190720"/>
              <a:ext cx="3638551" cy="125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17766"/>
                  </a:moveTo>
                  <a:cubicBezTo>
                    <a:pt x="251" y="17802"/>
                    <a:pt x="503" y="17839"/>
                    <a:pt x="792" y="17711"/>
                  </a:cubicBezTo>
                  <a:cubicBezTo>
                    <a:pt x="1081" y="17584"/>
                    <a:pt x="1407" y="17293"/>
                    <a:pt x="1747" y="16857"/>
                  </a:cubicBezTo>
                  <a:cubicBezTo>
                    <a:pt x="2086" y="16420"/>
                    <a:pt x="2438" y="15839"/>
                    <a:pt x="2777" y="15184"/>
                  </a:cubicBezTo>
                  <a:cubicBezTo>
                    <a:pt x="3116" y="14529"/>
                    <a:pt x="3443" y="13802"/>
                    <a:pt x="3745" y="12948"/>
                  </a:cubicBezTo>
                  <a:cubicBezTo>
                    <a:pt x="4046" y="12093"/>
                    <a:pt x="4323" y="11111"/>
                    <a:pt x="4568" y="10166"/>
                  </a:cubicBezTo>
                  <a:cubicBezTo>
                    <a:pt x="4813" y="9220"/>
                    <a:pt x="5026" y="8311"/>
                    <a:pt x="5246" y="7529"/>
                  </a:cubicBezTo>
                  <a:cubicBezTo>
                    <a:pt x="5466" y="6748"/>
                    <a:pt x="5692" y="6093"/>
                    <a:pt x="5912" y="5475"/>
                  </a:cubicBezTo>
                  <a:cubicBezTo>
                    <a:pt x="6132" y="4857"/>
                    <a:pt x="6346" y="4275"/>
                    <a:pt x="6578" y="3675"/>
                  </a:cubicBezTo>
                  <a:cubicBezTo>
                    <a:pt x="6810" y="3075"/>
                    <a:pt x="7062" y="2457"/>
                    <a:pt x="7319" y="1875"/>
                  </a:cubicBezTo>
                  <a:cubicBezTo>
                    <a:pt x="7577" y="1293"/>
                    <a:pt x="7841" y="748"/>
                    <a:pt x="8155" y="420"/>
                  </a:cubicBezTo>
                  <a:cubicBezTo>
                    <a:pt x="8469" y="93"/>
                    <a:pt x="8834" y="-16"/>
                    <a:pt x="9173" y="2"/>
                  </a:cubicBezTo>
                  <a:cubicBezTo>
                    <a:pt x="9512" y="20"/>
                    <a:pt x="9826" y="166"/>
                    <a:pt x="10165" y="439"/>
                  </a:cubicBezTo>
                  <a:cubicBezTo>
                    <a:pt x="10505" y="711"/>
                    <a:pt x="10869" y="1111"/>
                    <a:pt x="11202" y="1566"/>
                  </a:cubicBezTo>
                  <a:cubicBezTo>
                    <a:pt x="11535" y="2020"/>
                    <a:pt x="11837" y="2529"/>
                    <a:pt x="12094" y="3020"/>
                  </a:cubicBezTo>
                  <a:cubicBezTo>
                    <a:pt x="12352" y="3511"/>
                    <a:pt x="12565" y="3984"/>
                    <a:pt x="12792" y="4511"/>
                  </a:cubicBezTo>
                  <a:cubicBezTo>
                    <a:pt x="13018" y="5039"/>
                    <a:pt x="13257" y="5620"/>
                    <a:pt x="13458" y="6220"/>
                  </a:cubicBezTo>
                  <a:cubicBezTo>
                    <a:pt x="13659" y="6820"/>
                    <a:pt x="13822" y="7439"/>
                    <a:pt x="14004" y="7948"/>
                  </a:cubicBezTo>
                  <a:cubicBezTo>
                    <a:pt x="14186" y="8457"/>
                    <a:pt x="14387" y="8857"/>
                    <a:pt x="14626" y="9348"/>
                  </a:cubicBezTo>
                  <a:cubicBezTo>
                    <a:pt x="14865" y="9839"/>
                    <a:pt x="15141" y="10420"/>
                    <a:pt x="15386" y="11002"/>
                  </a:cubicBezTo>
                  <a:cubicBezTo>
                    <a:pt x="15631" y="11584"/>
                    <a:pt x="15845" y="12166"/>
                    <a:pt x="16059" y="12766"/>
                  </a:cubicBezTo>
                  <a:cubicBezTo>
                    <a:pt x="16272" y="13366"/>
                    <a:pt x="16486" y="13984"/>
                    <a:pt x="16737" y="14602"/>
                  </a:cubicBezTo>
                  <a:cubicBezTo>
                    <a:pt x="16988" y="15220"/>
                    <a:pt x="17277" y="15839"/>
                    <a:pt x="17642" y="16493"/>
                  </a:cubicBezTo>
                  <a:cubicBezTo>
                    <a:pt x="18006" y="17148"/>
                    <a:pt x="18446" y="17839"/>
                    <a:pt x="18848" y="18366"/>
                  </a:cubicBezTo>
                  <a:cubicBezTo>
                    <a:pt x="19250" y="18893"/>
                    <a:pt x="19615" y="19257"/>
                    <a:pt x="20004" y="19657"/>
                  </a:cubicBezTo>
                  <a:cubicBezTo>
                    <a:pt x="20394" y="20057"/>
                    <a:pt x="20808" y="20493"/>
                    <a:pt x="21079" y="20820"/>
                  </a:cubicBezTo>
                  <a:cubicBezTo>
                    <a:pt x="21349" y="21148"/>
                    <a:pt x="21474" y="21366"/>
                    <a:pt x="21600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783108" y="539023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783108" y="716823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802158" y="951773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805958" y="1288323"/>
              <a:ext cx="5799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600" fill="norm" stroke="1" extrusionOk="0">
                  <a:moveTo>
                    <a:pt x="9836" y="3600"/>
                  </a:moveTo>
                  <a:cubicBezTo>
                    <a:pt x="7601" y="5200"/>
                    <a:pt x="5367" y="6800"/>
                    <a:pt x="4249" y="6600"/>
                  </a:cubicBezTo>
                  <a:cubicBezTo>
                    <a:pt x="3132" y="6400"/>
                    <a:pt x="3132" y="4400"/>
                    <a:pt x="5367" y="3800"/>
                  </a:cubicBezTo>
                  <a:cubicBezTo>
                    <a:pt x="7601" y="3200"/>
                    <a:pt x="12070" y="4000"/>
                    <a:pt x="15422" y="3600"/>
                  </a:cubicBezTo>
                  <a:cubicBezTo>
                    <a:pt x="18774" y="3200"/>
                    <a:pt x="21008" y="1600"/>
                    <a:pt x="20263" y="800"/>
                  </a:cubicBezTo>
                  <a:cubicBezTo>
                    <a:pt x="19518" y="0"/>
                    <a:pt x="15794" y="0"/>
                    <a:pt x="12070" y="0"/>
                  </a:cubicBezTo>
                  <a:cubicBezTo>
                    <a:pt x="8346" y="0"/>
                    <a:pt x="4622" y="0"/>
                    <a:pt x="4249" y="600"/>
                  </a:cubicBezTo>
                  <a:cubicBezTo>
                    <a:pt x="3877" y="1200"/>
                    <a:pt x="6856" y="2400"/>
                    <a:pt x="10208" y="3000"/>
                  </a:cubicBezTo>
                  <a:cubicBezTo>
                    <a:pt x="13560" y="3600"/>
                    <a:pt x="17284" y="3600"/>
                    <a:pt x="17284" y="3400"/>
                  </a:cubicBezTo>
                  <a:cubicBezTo>
                    <a:pt x="17284" y="3200"/>
                    <a:pt x="13560" y="2800"/>
                    <a:pt x="13932" y="3000"/>
                  </a:cubicBezTo>
                  <a:cubicBezTo>
                    <a:pt x="14305" y="3200"/>
                    <a:pt x="18774" y="4000"/>
                    <a:pt x="18774" y="4800"/>
                  </a:cubicBezTo>
                  <a:cubicBezTo>
                    <a:pt x="18774" y="5600"/>
                    <a:pt x="14305" y="6400"/>
                    <a:pt x="10580" y="7400"/>
                  </a:cubicBezTo>
                  <a:cubicBezTo>
                    <a:pt x="6856" y="8400"/>
                    <a:pt x="3877" y="9600"/>
                    <a:pt x="2015" y="11400"/>
                  </a:cubicBezTo>
                  <a:cubicBezTo>
                    <a:pt x="153" y="13200"/>
                    <a:pt x="-592" y="15600"/>
                    <a:pt x="525" y="17400"/>
                  </a:cubicBezTo>
                  <a:cubicBezTo>
                    <a:pt x="1642" y="19200"/>
                    <a:pt x="4622" y="20400"/>
                    <a:pt x="7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8795808" y="1521568"/>
              <a:ext cx="273051" cy="16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0" y="19658"/>
                  </a:moveTo>
                  <a:cubicBezTo>
                    <a:pt x="1507" y="16148"/>
                    <a:pt x="3014" y="12638"/>
                    <a:pt x="4019" y="10073"/>
                  </a:cubicBezTo>
                  <a:cubicBezTo>
                    <a:pt x="5023" y="7508"/>
                    <a:pt x="5526" y="5888"/>
                    <a:pt x="5860" y="4133"/>
                  </a:cubicBezTo>
                  <a:cubicBezTo>
                    <a:pt x="6195" y="2378"/>
                    <a:pt x="6363" y="488"/>
                    <a:pt x="6112" y="83"/>
                  </a:cubicBezTo>
                  <a:cubicBezTo>
                    <a:pt x="5860" y="-322"/>
                    <a:pt x="5191" y="758"/>
                    <a:pt x="4772" y="3458"/>
                  </a:cubicBezTo>
                  <a:cubicBezTo>
                    <a:pt x="4353" y="6158"/>
                    <a:pt x="4186" y="10478"/>
                    <a:pt x="4102" y="13448"/>
                  </a:cubicBezTo>
                  <a:cubicBezTo>
                    <a:pt x="4019" y="16418"/>
                    <a:pt x="4019" y="18038"/>
                    <a:pt x="4772" y="19253"/>
                  </a:cubicBezTo>
                  <a:cubicBezTo>
                    <a:pt x="5526" y="20468"/>
                    <a:pt x="7033" y="21278"/>
                    <a:pt x="8874" y="19793"/>
                  </a:cubicBezTo>
                  <a:cubicBezTo>
                    <a:pt x="10716" y="18308"/>
                    <a:pt x="12893" y="14528"/>
                    <a:pt x="14233" y="11963"/>
                  </a:cubicBezTo>
                  <a:cubicBezTo>
                    <a:pt x="15572" y="9398"/>
                    <a:pt x="16074" y="8048"/>
                    <a:pt x="16660" y="6428"/>
                  </a:cubicBezTo>
                  <a:cubicBezTo>
                    <a:pt x="17247" y="4808"/>
                    <a:pt x="17916" y="2918"/>
                    <a:pt x="18251" y="2783"/>
                  </a:cubicBezTo>
                  <a:cubicBezTo>
                    <a:pt x="18586" y="2648"/>
                    <a:pt x="18586" y="4268"/>
                    <a:pt x="18921" y="6698"/>
                  </a:cubicBezTo>
                  <a:cubicBezTo>
                    <a:pt x="19256" y="9128"/>
                    <a:pt x="19926" y="12368"/>
                    <a:pt x="20428" y="14123"/>
                  </a:cubicBezTo>
                  <a:cubicBezTo>
                    <a:pt x="20930" y="15878"/>
                    <a:pt x="21265" y="16148"/>
                    <a:pt x="21600" y="16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8416924" y="3256823"/>
              <a:ext cx="159808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36" y="21600"/>
                  </a:moveTo>
                  <a:cubicBezTo>
                    <a:pt x="4663" y="20700"/>
                    <a:pt x="3691" y="19800"/>
                    <a:pt x="2789" y="18750"/>
                  </a:cubicBezTo>
                  <a:cubicBezTo>
                    <a:pt x="1888" y="17700"/>
                    <a:pt x="1059" y="16500"/>
                    <a:pt x="586" y="15450"/>
                  </a:cubicBezTo>
                  <a:cubicBezTo>
                    <a:pt x="114" y="14400"/>
                    <a:pt x="0" y="13500"/>
                    <a:pt x="0" y="12600"/>
                  </a:cubicBezTo>
                  <a:cubicBezTo>
                    <a:pt x="0" y="11700"/>
                    <a:pt x="114" y="10800"/>
                    <a:pt x="701" y="9600"/>
                  </a:cubicBezTo>
                  <a:cubicBezTo>
                    <a:pt x="1287" y="8400"/>
                    <a:pt x="2346" y="6900"/>
                    <a:pt x="3376" y="5700"/>
                  </a:cubicBezTo>
                  <a:cubicBezTo>
                    <a:pt x="4406" y="4500"/>
                    <a:pt x="5407" y="3600"/>
                    <a:pt x="6494" y="2850"/>
                  </a:cubicBezTo>
                  <a:cubicBezTo>
                    <a:pt x="7581" y="2100"/>
                    <a:pt x="8754" y="1500"/>
                    <a:pt x="9913" y="1050"/>
                  </a:cubicBezTo>
                  <a:cubicBezTo>
                    <a:pt x="11072" y="600"/>
                    <a:pt x="12216" y="300"/>
                    <a:pt x="13318" y="150"/>
                  </a:cubicBezTo>
                  <a:cubicBezTo>
                    <a:pt x="14419" y="0"/>
                    <a:pt x="15478" y="0"/>
                    <a:pt x="16722" y="150"/>
                  </a:cubicBezTo>
                  <a:cubicBezTo>
                    <a:pt x="17967" y="300"/>
                    <a:pt x="19397" y="600"/>
                    <a:pt x="20241" y="600"/>
                  </a:cubicBezTo>
                  <a:cubicBezTo>
                    <a:pt x="21085" y="600"/>
                    <a:pt x="21343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393317" y="3050713"/>
              <a:ext cx="345891" cy="40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29" fill="norm" stroke="1" extrusionOk="0">
                  <a:moveTo>
                    <a:pt x="4835" y="6601"/>
                  </a:moveTo>
                  <a:cubicBezTo>
                    <a:pt x="8088" y="4679"/>
                    <a:pt x="11341" y="2756"/>
                    <a:pt x="13683" y="1625"/>
                  </a:cubicBezTo>
                  <a:cubicBezTo>
                    <a:pt x="16025" y="494"/>
                    <a:pt x="17456" y="155"/>
                    <a:pt x="18562" y="42"/>
                  </a:cubicBezTo>
                  <a:cubicBezTo>
                    <a:pt x="19668" y="-71"/>
                    <a:pt x="20449" y="42"/>
                    <a:pt x="20904" y="381"/>
                  </a:cubicBezTo>
                  <a:cubicBezTo>
                    <a:pt x="21360" y="721"/>
                    <a:pt x="21490" y="1286"/>
                    <a:pt x="20644" y="2643"/>
                  </a:cubicBezTo>
                  <a:cubicBezTo>
                    <a:pt x="19798" y="4000"/>
                    <a:pt x="17977" y="6149"/>
                    <a:pt x="15049" y="8580"/>
                  </a:cubicBezTo>
                  <a:cubicBezTo>
                    <a:pt x="12121" y="11012"/>
                    <a:pt x="8088" y="13726"/>
                    <a:pt x="5550" y="15422"/>
                  </a:cubicBezTo>
                  <a:cubicBezTo>
                    <a:pt x="3013" y="17119"/>
                    <a:pt x="1972" y="17797"/>
                    <a:pt x="1191" y="18419"/>
                  </a:cubicBezTo>
                  <a:cubicBezTo>
                    <a:pt x="410" y="19041"/>
                    <a:pt x="-110" y="19606"/>
                    <a:pt x="20" y="19946"/>
                  </a:cubicBezTo>
                  <a:cubicBezTo>
                    <a:pt x="150" y="20285"/>
                    <a:pt x="931" y="20398"/>
                    <a:pt x="4054" y="20624"/>
                  </a:cubicBezTo>
                  <a:cubicBezTo>
                    <a:pt x="7177" y="20850"/>
                    <a:pt x="12642" y="21190"/>
                    <a:pt x="1810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874558" y="3876699"/>
              <a:ext cx="107951" cy="45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718"/>
                  </a:moveTo>
                  <a:cubicBezTo>
                    <a:pt x="2118" y="617"/>
                    <a:pt x="4235" y="517"/>
                    <a:pt x="5294" y="919"/>
                  </a:cubicBezTo>
                  <a:cubicBezTo>
                    <a:pt x="6353" y="1321"/>
                    <a:pt x="6353" y="2225"/>
                    <a:pt x="6353" y="3983"/>
                  </a:cubicBezTo>
                  <a:cubicBezTo>
                    <a:pt x="6353" y="5741"/>
                    <a:pt x="6353" y="8353"/>
                    <a:pt x="6353" y="9961"/>
                  </a:cubicBezTo>
                  <a:cubicBezTo>
                    <a:pt x="6353" y="11568"/>
                    <a:pt x="6353" y="12171"/>
                    <a:pt x="6776" y="12824"/>
                  </a:cubicBezTo>
                  <a:cubicBezTo>
                    <a:pt x="7200" y="13477"/>
                    <a:pt x="8047" y="14180"/>
                    <a:pt x="8682" y="14281"/>
                  </a:cubicBezTo>
                  <a:cubicBezTo>
                    <a:pt x="9318" y="14381"/>
                    <a:pt x="9741" y="13879"/>
                    <a:pt x="9741" y="11920"/>
                  </a:cubicBezTo>
                  <a:cubicBezTo>
                    <a:pt x="9741" y="9961"/>
                    <a:pt x="9318" y="6545"/>
                    <a:pt x="9106" y="4535"/>
                  </a:cubicBezTo>
                  <a:cubicBezTo>
                    <a:pt x="8894" y="2526"/>
                    <a:pt x="8894" y="1923"/>
                    <a:pt x="8471" y="1321"/>
                  </a:cubicBezTo>
                  <a:cubicBezTo>
                    <a:pt x="8047" y="718"/>
                    <a:pt x="7200" y="115"/>
                    <a:pt x="6141" y="14"/>
                  </a:cubicBezTo>
                  <a:cubicBezTo>
                    <a:pt x="5082" y="-86"/>
                    <a:pt x="3812" y="316"/>
                    <a:pt x="3600" y="1722"/>
                  </a:cubicBezTo>
                  <a:cubicBezTo>
                    <a:pt x="3388" y="3129"/>
                    <a:pt x="4235" y="5540"/>
                    <a:pt x="6353" y="8504"/>
                  </a:cubicBezTo>
                  <a:cubicBezTo>
                    <a:pt x="8471" y="11467"/>
                    <a:pt x="11859" y="14984"/>
                    <a:pt x="13765" y="16993"/>
                  </a:cubicBezTo>
                  <a:cubicBezTo>
                    <a:pt x="15671" y="19002"/>
                    <a:pt x="16094" y="19505"/>
                    <a:pt x="16306" y="19454"/>
                  </a:cubicBezTo>
                  <a:cubicBezTo>
                    <a:pt x="16518" y="19404"/>
                    <a:pt x="16518" y="18801"/>
                    <a:pt x="16094" y="17596"/>
                  </a:cubicBezTo>
                  <a:cubicBezTo>
                    <a:pt x="15671" y="16390"/>
                    <a:pt x="14824" y="14582"/>
                    <a:pt x="13976" y="13226"/>
                  </a:cubicBezTo>
                  <a:cubicBezTo>
                    <a:pt x="13129" y="11869"/>
                    <a:pt x="12282" y="10965"/>
                    <a:pt x="11012" y="10865"/>
                  </a:cubicBezTo>
                  <a:cubicBezTo>
                    <a:pt x="9741" y="10764"/>
                    <a:pt x="8047" y="11467"/>
                    <a:pt x="7412" y="12924"/>
                  </a:cubicBezTo>
                  <a:cubicBezTo>
                    <a:pt x="6776" y="14381"/>
                    <a:pt x="7200" y="16591"/>
                    <a:pt x="9741" y="18148"/>
                  </a:cubicBezTo>
                  <a:cubicBezTo>
                    <a:pt x="12282" y="19706"/>
                    <a:pt x="16941" y="20610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734858" y="1077642"/>
              <a:ext cx="3860801" cy="122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21600" y="467"/>
                  </a:moveTo>
                  <a:cubicBezTo>
                    <a:pt x="21221" y="244"/>
                    <a:pt x="20842" y="20"/>
                    <a:pt x="20416" y="2"/>
                  </a:cubicBezTo>
                  <a:cubicBezTo>
                    <a:pt x="19989" y="-17"/>
                    <a:pt x="19516" y="169"/>
                    <a:pt x="19048" y="393"/>
                  </a:cubicBezTo>
                  <a:cubicBezTo>
                    <a:pt x="18580" y="616"/>
                    <a:pt x="18118" y="877"/>
                    <a:pt x="17674" y="1156"/>
                  </a:cubicBezTo>
                  <a:cubicBezTo>
                    <a:pt x="17230" y="1435"/>
                    <a:pt x="16804" y="1733"/>
                    <a:pt x="16360" y="2069"/>
                  </a:cubicBezTo>
                  <a:cubicBezTo>
                    <a:pt x="15916" y="2404"/>
                    <a:pt x="15454" y="2776"/>
                    <a:pt x="15028" y="3130"/>
                  </a:cubicBezTo>
                  <a:cubicBezTo>
                    <a:pt x="14601" y="3484"/>
                    <a:pt x="14211" y="3819"/>
                    <a:pt x="13808" y="4173"/>
                  </a:cubicBezTo>
                  <a:cubicBezTo>
                    <a:pt x="13405" y="4526"/>
                    <a:pt x="12991" y="4899"/>
                    <a:pt x="12576" y="5271"/>
                  </a:cubicBezTo>
                  <a:cubicBezTo>
                    <a:pt x="12162" y="5644"/>
                    <a:pt x="11747" y="6016"/>
                    <a:pt x="11321" y="6407"/>
                  </a:cubicBezTo>
                  <a:cubicBezTo>
                    <a:pt x="10895" y="6798"/>
                    <a:pt x="10457" y="7208"/>
                    <a:pt x="10013" y="7617"/>
                  </a:cubicBezTo>
                  <a:cubicBezTo>
                    <a:pt x="9568" y="8027"/>
                    <a:pt x="9118" y="8437"/>
                    <a:pt x="8680" y="8828"/>
                  </a:cubicBezTo>
                  <a:cubicBezTo>
                    <a:pt x="8242" y="9219"/>
                    <a:pt x="7816" y="9591"/>
                    <a:pt x="7389" y="9945"/>
                  </a:cubicBezTo>
                  <a:cubicBezTo>
                    <a:pt x="6963" y="10299"/>
                    <a:pt x="6537" y="10634"/>
                    <a:pt x="6111" y="10932"/>
                  </a:cubicBezTo>
                  <a:cubicBezTo>
                    <a:pt x="5684" y="11230"/>
                    <a:pt x="5258" y="11491"/>
                    <a:pt x="4808" y="11733"/>
                  </a:cubicBezTo>
                  <a:cubicBezTo>
                    <a:pt x="4358" y="11975"/>
                    <a:pt x="3884" y="12198"/>
                    <a:pt x="3446" y="12366"/>
                  </a:cubicBezTo>
                  <a:cubicBezTo>
                    <a:pt x="3008" y="12533"/>
                    <a:pt x="2605" y="12645"/>
                    <a:pt x="2191" y="12720"/>
                  </a:cubicBezTo>
                  <a:cubicBezTo>
                    <a:pt x="1776" y="12794"/>
                    <a:pt x="1350" y="12831"/>
                    <a:pt x="1072" y="12813"/>
                  </a:cubicBezTo>
                  <a:cubicBezTo>
                    <a:pt x="793" y="12794"/>
                    <a:pt x="663" y="12720"/>
                    <a:pt x="562" y="12682"/>
                  </a:cubicBezTo>
                  <a:cubicBezTo>
                    <a:pt x="462" y="12645"/>
                    <a:pt x="391" y="12645"/>
                    <a:pt x="355" y="12738"/>
                  </a:cubicBezTo>
                  <a:cubicBezTo>
                    <a:pt x="320" y="12831"/>
                    <a:pt x="320" y="13017"/>
                    <a:pt x="320" y="13818"/>
                  </a:cubicBezTo>
                  <a:cubicBezTo>
                    <a:pt x="320" y="14619"/>
                    <a:pt x="320" y="16034"/>
                    <a:pt x="290" y="17207"/>
                  </a:cubicBezTo>
                  <a:cubicBezTo>
                    <a:pt x="261" y="18380"/>
                    <a:pt x="201" y="19311"/>
                    <a:pt x="148" y="20000"/>
                  </a:cubicBezTo>
                  <a:cubicBezTo>
                    <a:pt x="95" y="20689"/>
                    <a:pt x="47" y="21136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684058" y="223447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760258" y="2215423"/>
              <a:ext cx="203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69408" y="3853723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4670" y="7714"/>
                    <a:pt x="9341" y="15429"/>
                    <a:pt x="12941" y="18514"/>
                  </a:cubicBezTo>
                  <a:cubicBezTo>
                    <a:pt x="16541" y="21600"/>
                    <a:pt x="19070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239308" y="3853723"/>
              <a:ext cx="844551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0"/>
                  </a:moveTo>
                  <a:cubicBezTo>
                    <a:pt x="1895" y="5400"/>
                    <a:pt x="3789" y="10800"/>
                    <a:pt x="5657" y="14850"/>
                  </a:cubicBezTo>
                  <a:cubicBezTo>
                    <a:pt x="7525" y="18900"/>
                    <a:pt x="9365" y="21600"/>
                    <a:pt x="11179" y="20925"/>
                  </a:cubicBezTo>
                  <a:cubicBezTo>
                    <a:pt x="12992" y="20250"/>
                    <a:pt x="14779" y="16200"/>
                    <a:pt x="16511" y="14175"/>
                  </a:cubicBezTo>
                  <a:cubicBezTo>
                    <a:pt x="18244" y="12150"/>
                    <a:pt x="19922" y="12150"/>
                    <a:pt x="2160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299758" y="3752123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864908" y="3421923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163358" y="2952023"/>
              <a:ext cx="101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8109"/>
                    <a:pt x="4500" y="14618"/>
                    <a:pt x="8100" y="11018"/>
                  </a:cubicBezTo>
                  <a:cubicBezTo>
                    <a:pt x="11700" y="7418"/>
                    <a:pt x="16650" y="37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461808" y="265992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065058" y="2645418"/>
              <a:ext cx="2159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636"/>
                  </a:moveTo>
                  <a:cubicBezTo>
                    <a:pt x="4447" y="-109"/>
                    <a:pt x="8894" y="-854"/>
                    <a:pt x="12494" y="2498"/>
                  </a:cubicBezTo>
                  <a:cubicBezTo>
                    <a:pt x="16094" y="5849"/>
                    <a:pt x="18847" y="13298"/>
                    <a:pt x="21600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490508" y="2844073"/>
              <a:ext cx="228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400"/>
                    <a:pt x="6000" y="4800"/>
                    <a:pt x="9600" y="8400"/>
                  </a:cubicBezTo>
                  <a:cubicBezTo>
                    <a:pt x="13200" y="12000"/>
                    <a:pt x="174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788958" y="3294923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258858" y="3688623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976408" y="3910873"/>
              <a:ext cx="723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086"/>
                    <a:pt x="4800" y="6171"/>
                    <a:pt x="7011" y="8743"/>
                  </a:cubicBezTo>
                  <a:cubicBezTo>
                    <a:pt x="9221" y="11314"/>
                    <a:pt x="11242" y="13371"/>
                    <a:pt x="13642" y="15429"/>
                  </a:cubicBezTo>
                  <a:cubicBezTo>
                    <a:pt x="16042" y="17486"/>
                    <a:pt x="18821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392458" y="3968023"/>
              <a:ext cx="381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0"/>
                    <a:pt x="7920" y="0"/>
                    <a:pt x="11520" y="3600"/>
                  </a:cubicBezTo>
                  <a:cubicBezTo>
                    <a:pt x="15120" y="7200"/>
                    <a:pt x="183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878321" y="3949971"/>
              <a:ext cx="84775" cy="47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98" fill="norm" stroke="1" extrusionOk="0">
                  <a:moveTo>
                    <a:pt x="6966" y="1395"/>
                  </a:moveTo>
                  <a:cubicBezTo>
                    <a:pt x="8546" y="723"/>
                    <a:pt x="10127" y="51"/>
                    <a:pt x="11707" y="3"/>
                  </a:cubicBezTo>
                  <a:cubicBezTo>
                    <a:pt x="13288" y="-45"/>
                    <a:pt x="14868" y="531"/>
                    <a:pt x="15922" y="2355"/>
                  </a:cubicBezTo>
                  <a:cubicBezTo>
                    <a:pt x="16975" y="4179"/>
                    <a:pt x="17502" y="7251"/>
                    <a:pt x="18292" y="10371"/>
                  </a:cubicBezTo>
                  <a:cubicBezTo>
                    <a:pt x="19083" y="13491"/>
                    <a:pt x="20136" y="16659"/>
                    <a:pt x="20663" y="18579"/>
                  </a:cubicBezTo>
                  <a:cubicBezTo>
                    <a:pt x="21190" y="20499"/>
                    <a:pt x="21190" y="21171"/>
                    <a:pt x="20927" y="21267"/>
                  </a:cubicBezTo>
                  <a:cubicBezTo>
                    <a:pt x="20663" y="21363"/>
                    <a:pt x="20136" y="20883"/>
                    <a:pt x="18819" y="19155"/>
                  </a:cubicBezTo>
                  <a:cubicBezTo>
                    <a:pt x="17502" y="17427"/>
                    <a:pt x="15395" y="14451"/>
                    <a:pt x="13024" y="11475"/>
                  </a:cubicBezTo>
                  <a:cubicBezTo>
                    <a:pt x="10653" y="8499"/>
                    <a:pt x="8019" y="5523"/>
                    <a:pt x="5912" y="3651"/>
                  </a:cubicBezTo>
                  <a:cubicBezTo>
                    <a:pt x="3805" y="1779"/>
                    <a:pt x="2224" y="1011"/>
                    <a:pt x="1170" y="963"/>
                  </a:cubicBezTo>
                  <a:cubicBezTo>
                    <a:pt x="117" y="915"/>
                    <a:pt x="-410" y="1587"/>
                    <a:pt x="380" y="3459"/>
                  </a:cubicBezTo>
                  <a:cubicBezTo>
                    <a:pt x="1170" y="5331"/>
                    <a:pt x="3278" y="8403"/>
                    <a:pt x="5122" y="11427"/>
                  </a:cubicBezTo>
                  <a:cubicBezTo>
                    <a:pt x="6966" y="14451"/>
                    <a:pt x="8546" y="17427"/>
                    <a:pt x="10127" y="19203"/>
                  </a:cubicBezTo>
                  <a:cubicBezTo>
                    <a:pt x="11707" y="20979"/>
                    <a:pt x="13288" y="21555"/>
                    <a:pt x="14605" y="21363"/>
                  </a:cubicBezTo>
                  <a:cubicBezTo>
                    <a:pt x="15922" y="21171"/>
                    <a:pt x="16975" y="20211"/>
                    <a:pt x="18029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850481" y="3974373"/>
              <a:ext cx="182828" cy="12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49" fill="norm" stroke="1" extrusionOk="0">
                  <a:moveTo>
                    <a:pt x="11762" y="0"/>
                  </a:moveTo>
                  <a:cubicBezTo>
                    <a:pt x="9776" y="5311"/>
                    <a:pt x="7790" y="10623"/>
                    <a:pt x="6424" y="13987"/>
                  </a:cubicBezTo>
                  <a:cubicBezTo>
                    <a:pt x="5059" y="17351"/>
                    <a:pt x="4314" y="18767"/>
                    <a:pt x="3321" y="19830"/>
                  </a:cubicBezTo>
                  <a:cubicBezTo>
                    <a:pt x="2328" y="20892"/>
                    <a:pt x="1086" y="21600"/>
                    <a:pt x="466" y="21069"/>
                  </a:cubicBezTo>
                  <a:cubicBezTo>
                    <a:pt x="-155" y="20538"/>
                    <a:pt x="-155" y="18767"/>
                    <a:pt x="466" y="16289"/>
                  </a:cubicBezTo>
                  <a:cubicBezTo>
                    <a:pt x="1086" y="13810"/>
                    <a:pt x="2328" y="10623"/>
                    <a:pt x="3693" y="7967"/>
                  </a:cubicBezTo>
                  <a:cubicBezTo>
                    <a:pt x="5059" y="5311"/>
                    <a:pt x="6548" y="3187"/>
                    <a:pt x="9528" y="4957"/>
                  </a:cubicBezTo>
                  <a:cubicBezTo>
                    <a:pt x="12507" y="6728"/>
                    <a:pt x="16976" y="12393"/>
                    <a:pt x="21445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128558" y="4253773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800"/>
                    <a:pt x="7543" y="12000"/>
                    <a:pt x="11143" y="8400"/>
                  </a:cubicBezTo>
                  <a:cubicBezTo>
                    <a:pt x="14743" y="4800"/>
                    <a:pt x="181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103158" y="4361723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280958" y="4190273"/>
              <a:ext cx="2455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152" y="129"/>
                  </a:cubicBezTo>
                  <a:cubicBezTo>
                    <a:pt x="17503" y="257"/>
                    <a:pt x="18807" y="514"/>
                    <a:pt x="19831" y="1286"/>
                  </a:cubicBezTo>
                  <a:cubicBezTo>
                    <a:pt x="20855" y="2057"/>
                    <a:pt x="21600" y="3343"/>
                    <a:pt x="21600" y="4629"/>
                  </a:cubicBezTo>
                  <a:cubicBezTo>
                    <a:pt x="21600" y="5914"/>
                    <a:pt x="20855" y="7200"/>
                    <a:pt x="17783" y="10029"/>
                  </a:cubicBezTo>
                  <a:cubicBezTo>
                    <a:pt x="14710" y="12857"/>
                    <a:pt x="9310" y="17229"/>
                    <a:pt x="39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134908" y="436807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566708" y="4213557"/>
              <a:ext cx="29845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91"/>
                  </a:moveTo>
                  <a:cubicBezTo>
                    <a:pt x="2298" y="15218"/>
                    <a:pt x="4596" y="11045"/>
                    <a:pt x="5974" y="8223"/>
                  </a:cubicBezTo>
                  <a:cubicBezTo>
                    <a:pt x="7353" y="5400"/>
                    <a:pt x="7813" y="3927"/>
                    <a:pt x="8196" y="2577"/>
                  </a:cubicBezTo>
                  <a:cubicBezTo>
                    <a:pt x="8579" y="1227"/>
                    <a:pt x="8885" y="0"/>
                    <a:pt x="8809" y="0"/>
                  </a:cubicBezTo>
                  <a:cubicBezTo>
                    <a:pt x="8732" y="0"/>
                    <a:pt x="8272" y="1227"/>
                    <a:pt x="7889" y="4295"/>
                  </a:cubicBezTo>
                  <a:cubicBezTo>
                    <a:pt x="7506" y="7364"/>
                    <a:pt x="7200" y="12273"/>
                    <a:pt x="7277" y="15218"/>
                  </a:cubicBezTo>
                  <a:cubicBezTo>
                    <a:pt x="7353" y="18164"/>
                    <a:pt x="7813" y="19145"/>
                    <a:pt x="8426" y="19759"/>
                  </a:cubicBezTo>
                  <a:cubicBezTo>
                    <a:pt x="9038" y="20373"/>
                    <a:pt x="9804" y="20618"/>
                    <a:pt x="11106" y="19268"/>
                  </a:cubicBezTo>
                  <a:cubicBezTo>
                    <a:pt x="12409" y="17918"/>
                    <a:pt x="14247" y="14973"/>
                    <a:pt x="15396" y="12886"/>
                  </a:cubicBezTo>
                  <a:cubicBezTo>
                    <a:pt x="16545" y="10800"/>
                    <a:pt x="17004" y="9573"/>
                    <a:pt x="17617" y="7977"/>
                  </a:cubicBezTo>
                  <a:cubicBezTo>
                    <a:pt x="18230" y="6382"/>
                    <a:pt x="18996" y="4418"/>
                    <a:pt x="19072" y="3927"/>
                  </a:cubicBezTo>
                  <a:cubicBezTo>
                    <a:pt x="19149" y="3436"/>
                    <a:pt x="18536" y="4418"/>
                    <a:pt x="18306" y="6136"/>
                  </a:cubicBezTo>
                  <a:cubicBezTo>
                    <a:pt x="18077" y="7855"/>
                    <a:pt x="18230" y="10309"/>
                    <a:pt x="18843" y="13009"/>
                  </a:cubicBezTo>
                  <a:cubicBezTo>
                    <a:pt x="19455" y="15709"/>
                    <a:pt x="20528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724895" y="4083267"/>
              <a:ext cx="108514" cy="10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99" fill="norm" stroke="1" extrusionOk="0">
                  <a:moveTo>
                    <a:pt x="1357" y="10599"/>
                  </a:moveTo>
                  <a:cubicBezTo>
                    <a:pt x="526" y="12849"/>
                    <a:pt x="-305" y="15099"/>
                    <a:pt x="110" y="15324"/>
                  </a:cubicBezTo>
                  <a:cubicBezTo>
                    <a:pt x="526" y="15549"/>
                    <a:pt x="2187" y="13749"/>
                    <a:pt x="3849" y="11274"/>
                  </a:cubicBezTo>
                  <a:cubicBezTo>
                    <a:pt x="5510" y="8799"/>
                    <a:pt x="7172" y="5649"/>
                    <a:pt x="8833" y="3399"/>
                  </a:cubicBezTo>
                  <a:cubicBezTo>
                    <a:pt x="10495" y="1149"/>
                    <a:pt x="12157" y="-201"/>
                    <a:pt x="13610" y="24"/>
                  </a:cubicBezTo>
                  <a:cubicBezTo>
                    <a:pt x="15064" y="249"/>
                    <a:pt x="16310" y="2049"/>
                    <a:pt x="17557" y="5874"/>
                  </a:cubicBezTo>
                  <a:cubicBezTo>
                    <a:pt x="18803" y="9699"/>
                    <a:pt x="20049" y="15549"/>
                    <a:pt x="21295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884208" y="4353257"/>
              <a:ext cx="18299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0" y="21600"/>
                  </a:moveTo>
                  <a:cubicBezTo>
                    <a:pt x="1738" y="16567"/>
                    <a:pt x="3476" y="11534"/>
                    <a:pt x="4717" y="8283"/>
                  </a:cubicBezTo>
                  <a:cubicBezTo>
                    <a:pt x="5959" y="5033"/>
                    <a:pt x="6703" y="3565"/>
                    <a:pt x="7448" y="2307"/>
                  </a:cubicBezTo>
                  <a:cubicBezTo>
                    <a:pt x="8193" y="1049"/>
                    <a:pt x="8938" y="0"/>
                    <a:pt x="9310" y="0"/>
                  </a:cubicBezTo>
                  <a:cubicBezTo>
                    <a:pt x="9683" y="0"/>
                    <a:pt x="9683" y="1049"/>
                    <a:pt x="9807" y="2097"/>
                  </a:cubicBezTo>
                  <a:cubicBezTo>
                    <a:pt x="9931" y="3146"/>
                    <a:pt x="10179" y="4194"/>
                    <a:pt x="10800" y="5033"/>
                  </a:cubicBezTo>
                  <a:cubicBezTo>
                    <a:pt x="11421" y="5872"/>
                    <a:pt x="12414" y="6501"/>
                    <a:pt x="13407" y="6501"/>
                  </a:cubicBezTo>
                  <a:cubicBezTo>
                    <a:pt x="14400" y="6501"/>
                    <a:pt x="15393" y="5872"/>
                    <a:pt x="16759" y="5033"/>
                  </a:cubicBezTo>
                  <a:cubicBezTo>
                    <a:pt x="18124" y="4194"/>
                    <a:pt x="19862" y="3146"/>
                    <a:pt x="20731" y="3250"/>
                  </a:cubicBezTo>
                  <a:cubicBezTo>
                    <a:pt x="21600" y="3355"/>
                    <a:pt x="21600" y="4614"/>
                    <a:pt x="21228" y="7759"/>
                  </a:cubicBezTo>
                  <a:cubicBezTo>
                    <a:pt x="20855" y="10905"/>
                    <a:pt x="20110" y="15938"/>
                    <a:pt x="19366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086897" y="4387123"/>
              <a:ext cx="89412" cy="18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58" fill="norm" stroke="1" extrusionOk="0">
                  <a:moveTo>
                    <a:pt x="19712" y="0"/>
                  </a:moveTo>
                  <a:cubicBezTo>
                    <a:pt x="13684" y="5339"/>
                    <a:pt x="7656" y="10679"/>
                    <a:pt x="4140" y="13955"/>
                  </a:cubicBezTo>
                  <a:cubicBezTo>
                    <a:pt x="624" y="17231"/>
                    <a:pt x="-381" y="18445"/>
                    <a:pt x="121" y="19416"/>
                  </a:cubicBezTo>
                  <a:cubicBezTo>
                    <a:pt x="624" y="20387"/>
                    <a:pt x="2633" y="21115"/>
                    <a:pt x="6400" y="21357"/>
                  </a:cubicBezTo>
                  <a:cubicBezTo>
                    <a:pt x="10168" y="21600"/>
                    <a:pt x="15693" y="21357"/>
                    <a:pt x="21219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228826" y="4373714"/>
              <a:ext cx="131633" cy="19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09" fill="norm" stroke="1" extrusionOk="0">
                  <a:moveTo>
                    <a:pt x="21322" y="3600"/>
                  </a:moveTo>
                  <a:cubicBezTo>
                    <a:pt x="21322" y="2426"/>
                    <a:pt x="21322" y="1252"/>
                    <a:pt x="19779" y="548"/>
                  </a:cubicBezTo>
                  <a:cubicBezTo>
                    <a:pt x="18236" y="-156"/>
                    <a:pt x="15151" y="-391"/>
                    <a:pt x="11893" y="1135"/>
                  </a:cubicBezTo>
                  <a:cubicBezTo>
                    <a:pt x="8636" y="2661"/>
                    <a:pt x="5208" y="5948"/>
                    <a:pt x="2979" y="9235"/>
                  </a:cubicBezTo>
                  <a:cubicBezTo>
                    <a:pt x="751" y="12522"/>
                    <a:pt x="-278" y="15809"/>
                    <a:pt x="65" y="17805"/>
                  </a:cubicBezTo>
                  <a:cubicBezTo>
                    <a:pt x="408" y="19800"/>
                    <a:pt x="2122" y="20505"/>
                    <a:pt x="5036" y="20857"/>
                  </a:cubicBezTo>
                  <a:cubicBezTo>
                    <a:pt x="7951" y="21209"/>
                    <a:pt x="12065" y="21209"/>
                    <a:pt x="16179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252508" y="450142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1" name="Drawing"/>
          <p:cNvGrpSpPr/>
          <p:nvPr/>
        </p:nvGrpSpPr>
        <p:grpSpPr>
          <a:xfrm>
            <a:off x="749300" y="1744562"/>
            <a:ext cx="12115801" cy="6643788"/>
            <a:chOff x="0" y="0"/>
            <a:chExt cx="12115800" cy="6643787"/>
          </a:xfrm>
        </p:grpSpPr>
        <p:sp>
          <p:nvSpPr>
            <p:cNvPr id="1897" name="Line"/>
            <p:cNvSpPr/>
            <p:nvPr/>
          </p:nvSpPr>
          <p:spPr>
            <a:xfrm>
              <a:off x="438149" y="255687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4582"/>
                    <a:pt x="1800" y="9164"/>
                    <a:pt x="5400" y="12764"/>
                  </a:cubicBezTo>
                  <a:cubicBezTo>
                    <a:pt x="9000" y="16364"/>
                    <a:pt x="153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32808" y="184314"/>
              <a:ext cx="282378" cy="40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10" fill="norm" stroke="1" extrusionOk="0">
                  <a:moveTo>
                    <a:pt x="1344" y="5453"/>
                  </a:moveTo>
                  <a:cubicBezTo>
                    <a:pt x="871" y="4222"/>
                    <a:pt x="398" y="2991"/>
                    <a:pt x="161" y="2095"/>
                  </a:cubicBezTo>
                  <a:cubicBezTo>
                    <a:pt x="-75" y="1200"/>
                    <a:pt x="-75" y="640"/>
                    <a:pt x="319" y="305"/>
                  </a:cubicBezTo>
                  <a:cubicBezTo>
                    <a:pt x="713" y="-31"/>
                    <a:pt x="1502" y="-143"/>
                    <a:pt x="4024" y="249"/>
                  </a:cubicBezTo>
                  <a:cubicBezTo>
                    <a:pt x="6547" y="640"/>
                    <a:pt x="10804" y="1536"/>
                    <a:pt x="14194" y="2879"/>
                  </a:cubicBezTo>
                  <a:cubicBezTo>
                    <a:pt x="17583" y="4222"/>
                    <a:pt x="20106" y="6012"/>
                    <a:pt x="20816" y="8139"/>
                  </a:cubicBezTo>
                  <a:cubicBezTo>
                    <a:pt x="21525" y="10265"/>
                    <a:pt x="20421" y="12727"/>
                    <a:pt x="18687" y="14742"/>
                  </a:cubicBezTo>
                  <a:cubicBezTo>
                    <a:pt x="16953" y="16756"/>
                    <a:pt x="14588" y="18323"/>
                    <a:pt x="12853" y="19331"/>
                  </a:cubicBezTo>
                  <a:cubicBezTo>
                    <a:pt x="11119" y="20338"/>
                    <a:pt x="10016" y="20785"/>
                    <a:pt x="9070" y="21065"/>
                  </a:cubicBezTo>
                  <a:cubicBezTo>
                    <a:pt x="8124" y="21345"/>
                    <a:pt x="7335" y="21457"/>
                    <a:pt x="7178" y="21009"/>
                  </a:cubicBezTo>
                  <a:cubicBezTo>
                    <a:pt x="7020" y="20562"/>
                    <a:pt x="7493" y="19554"/>
                    <a:pt x="7966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63599" y="369987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58246" y="439837"/>
              <a:ext cx="195854" cy="5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82" fill="norm" stroke="1" extrusionOk="0">
                  <a:moveTo>
                    <a:pt x="2678" y="17446"/>
                  </a:moveTo>
                  <a:cubicBezTo>
                    <a:pt x="1285" y="19108"/>
                    <a:pt x="-109" y="20769"/>
                    <a:pt x="7" y="21185"/>
                  </a:cubicBezTo>
                  <a:cubicBezTo>
                    <a:pt x="123" y="21600"/>
                    <a:pt x="1749" y="20769"/>
                    <a:pt x="5581" y="17031"/>
                  </a:cubicBezTo>
                  <a:cubicBezTo>
                    <a:pt x="9414" y="13292"/>
                    <a:pt x="15452" y="6646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174749" y="240785"/>
              <a:ext cx="146051" cy="3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628"/>
                  </a:moveTo>
                  <a:cubicBezTo>
                    <a:pt x="18783" y="1004"/>
                    <a:pt x="15965" y="379"/>
                    <a:pt x="13774" y="130"/>
                  </a:cubicBezTo>
                  <a:cubicBezTo>
                    <a:pt x="11583" y="-120"/>
                    <a:pt x="10017" y="5"/>
                    <a:pt x="9078" y="379"/>
                  </a:cubicBezTo>
                  <a:cubicBezTo>
                    <a:pt x="8139" y="754"/>
                    <a:pt x="7826" y="1378"/>
                    <a:pt x="8296" y="1940"/>
                  </a:cubicBezTo>
                  <a:cubicBezTo>
                    <a:pt x="8765" y="2502"/>
                    <a:pt x="10017" y="3001"/>
                    <a:pt x="11113" y="3563"/>
                  </a:cubicBezTo>
                  <a:cubicBezTo>
                    <a:pt x="12209" y="4125"/>
                    <a:pt x="13148" y="4749"/>
                    <a:pt x="13617" y="5374"/>
                  </a:cubicBezTo>
                  <a:cubicBezTo>
                    <a:pt x="14087" y="5998"/>
                    <a:pt x="14087" y="6622"/>
                    <a:pt x="12678" y="7621"/>
                  </a:cubicBezTo>
                  <a:cubicBezTo>
                    <a:pt x="11270" y="8620"/>
                    <a:pt x="8452" y="9993"/>
                    <a:pt x="6104" y="11492"/>
                  </a:cubicBezTo>
                  <a:cubicBezTo>
                    <a:pt x="3757" y="12990"/>
                    <a:pt x="1878" y="14613"/>
                    <a:pt x="939" y="15862"/>
                  </a:cubicBezTo>
                  <a:cubicBezTo>
                    <a:pt x="0" y="17110"/>
                    <a:pt x="0" y="17984"/>
                    <a:pt x="0" y="18733"/>
                  </a:cubicBezTo>
                  <a:cubicBezTo>
                    <a:pt x="0" y="19482"/>
                    <a:pt x="0" y="20107"/>
                    <a:pt x="1565" y="20544"/>
                  </a:cubicBezTo>
                  <a:cubicBezTo>
                    <a:pt x="3130" y="20981"/>
                    <a:pt x="6261" y="21230"/>
                    <a:pt x="9391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356622" y="344587"/>
              <a:ext cx="15467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174" y="0"/>
                  </a:moveTo>
                  <a:cubicBezTo>
                    <a:pt x="310" y="929"/>
                    <a:pt x="-554" y="1858"/>
                    <a:pt x="454" y="3600"/>
                  </a:cubicBezTo>
                  <a:cubicBezTo>
                    <a:pt x="1462" y="5342"/>
                    <a:pt x="4342" y="7897"/>
                    <a:pt x="8086" y="11032"/>
                  </a:cubicBezTo>
                  <a:cubicBezTo>
                    <a:pt x="11830" y="14168"/>
                    <a:pt x="16438" y="17884"/>
                    <a:pt x="210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384299" y="306487"/>
              <a:ext cx="165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031" y="792"/>
                  </a:cubicBezTo>
                  <a:cubicBezTo>
                    <a:pt x="15231" y="1584"/>
                    <a:pt x="13015" y="3168"/>
                    <a:pt x="10385" y="5976"/>
                  </a:cubicBezTo>
                  <a:cubicBezTo>
                    <a:pt x="7754" y="8784"/>
                    <a:pt x="4708" y="12816"/>
                    <a:pt x="2908" y="15624"/>
                  </a:cubicBezTo>
                  <a:cubicBezTo>
                    <a:pt x="1108" y="18432"/>
                    <a:pt x="554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578472" y="490637"/>
              <a:ext cx="21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50"/>
                    <a:pt x="4448" y="9900"/>
                    <a:pt x="1502" y="13500"/>
                  </a:cubicBezTo>
                  <a:cubicBezTo>
                    <a:pt x="-1443" y="17100"/>
                    <a:pt x="521" y="1935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752599" y="532971"/>
              <a:ext cx="1841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0800"/>
                    <a:pt x="9931" y="0"/>
                    <a:pt x="13531" y="0"/>
                  </a:cubicBezTo>
                  <a:cubicBezTo>
                    <a:pt x="17131" y="0"/>
                    <a:pt x="1936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089149" y="52238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552699" y="287437"/>
              <a:ext cx="203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3200"/>
                    <a:pt x="9450" y="6400"/>
                    <a:pt x="13050" y="10000"/>
                  </a:cubicBezTo>
                  <a:cubicBezTo>
                    <a:pt x="16650" y="13600"/>
                    <a:pt x="19125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590799" y="273009"/>
              <a:ext cx="215901" cy="37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00"/>
                  </a:moveTo>
                  <a:cubicBezTo>
                    <a:pt x="20541" y="-22"/>
                    <a:pt x="19482" y="-145"/>
                    <a:pt x="18000" y="469"/>
                  </a:cubicBezTo>
                  <a:cubicBezTo>
                    <a:pt x="16518" y="1082"/>
                    <a:pt x="14612" y="2432"/>
                    <a:pt x="12176" y="4764"/>
                  </a:cubicBezTo>
                  <a:cubicBezTo>
                    <a:pt x="9741" y="7096"/>
                    <a:pt x="6776" y="10410"/>
                    <a:pt x="4659" y="13355"/>
                  </a:cubicBezTo>
                  <a:cubicBezTo>
                    <a:pt x="2541" y="16300"/>
                    <a:pt x="1271" y="18878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819664" y="505372"/>
              <a:ext cx="107687" cy="13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938" fill="norm" stroke="1" extrusionOk="0">
                  <a:moveTo>
                    <a:pt x="1218" y="688"/>
                  </a:moveTo>
                  <a:cubicBezTo>
                    <a:pt x="794" y="4063"/>
                    <a:pt x="371" y="7438"/>
                    <a:pt x="159" y="10475"/>
                  </a:cubicBezTo>
                  <a:cubicBezTo>
                    <a:pt x="-53" y="13513"/>
                    <a:pt x="-53" y="16213"/>
                    <a:pt x="159" y="16550"/>
                  </a:cubicBezTo>
                  <a:cubicBezTo>
                    <a:pt x="371" y="16888"/>
                    <a:pt x="794" y="14863"/>
                    <a:pt x="2276" y="11825"/>
                  </a:cubicBezTo>
                  <a:cubicBezTo>
                    <a:pt x="3759" y="8788"/>
                    <a:pt x="6300" y="4738"/>
                    <a:pt x="8629" y="2375"/>
                  </a:cubicBezTo>
                  <a:cubicBezTo>
                    <a:pt x="10959" y="13"/>
                    <a:pt x="13076" y="-662"/>
                    <a:pt x="14771" y="688"/>
                  </a:cubicBezTo>
                  <a:cubicBezTo>
                    <a:pt x="16465" y="2038"/>
                    <a:pt x="17735" y="5413"/>
                    <a:pt x="18794" y="9125"/>
                  </a:cubicBezTo>
                  <a:cubicBezTo>
                    <a:pt x="19853" y="12838"/>
                    <a:pt x="20700" y="16888"/>
                    <a:pt x="21547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035299" y="207004"/>
              <a:ext cx="84668" cy="44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2" fill="norm" stroke="1" extrusionOk="0">
                  <a:moveTo>
                    <a:pt x="0" y="819"/>
                  </a:moveTo>
                  <a:cubicBezTo>
                    <a:pt x="1580" y="409"/>
                    <a:pt x="3161" y="0"/>
                    <a:pt x="5005" y="0"/>
                  </a:cubicBezTo>
                  <a:cubicBezTo>
                    <a:pt x="6849" y="0"/>
                    <a:pt x="8956" y="409"/>
                    <a:pt x="11327" y="1331"/>
                  </a:cubicBezTo>
                  <a:cubicBezTo>
                    <a:pt x="13698" y="2252"/>
                    <a:pt x="16332" y="3685"/>
                    <a:pt x="16332" y="4863"/>
                  </a:cubicBezTo>
                  <a:cubicBezTo>
                    <a:pt x="16332" y="6040"/>
                    <a:pt x="13698" y="6961"/>
                    <a:pt x="11327" y="7882"/>
                  </a:cubicBezTo>
                  <a:cubicBezTo>
                    <a:pt x="8956" y="8804"/>
                    <a:pt x="6849" y="9725"/>
                    <a:pt x="6585" y="10749"/>
                  </a:cubicBezTo>
                  <a:cubicBezTo>
                    <a:pt x="6322" y="11773"/>
                    <a:pt x="7902" y="12899"/>
                    <a:pt x="10537" y="14076"/>
                  </a:cubicBezTo>
                  <a:cubicBezTo>
                    <a:pt x="13171" y="15253"/>
                    <a:pt x="16859" y="16482"/>
                    <a:pt x="18966" y="17352"/>
                  </a:cubicBezTo>
                  <a:cubicBezTo>
                    <a:pt x="21073" y="18222"/>
                    <a:pt x="21600" y="18734"/>
                    <a:pt x="20546" y="19399"/>
                  </a:cubicBezTo>
                  <a:cubicBezTo>
                    <a:pt x="19493" y="20064"/>
                    <a:pt x="16859" y="20883"/>
                    <a:pt x="13961" y="21242"/>
                  </a:cubicBezTo>
                  <a:cubicBezTo>
                    <a:pt x="11063" y="21600"/>
                    <a:pt x="7902" y="21498"/>
                    <a:pt x="474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528859" y="430176"/>
              <a:ext cx="249391" cy="12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3" fill="norm" stroke="1" extrusionOk="0">
                  <a:moveTo>
                    <a:pt x="1238" y="21083"/>
                  </a:moveTo>
                  <a:cubicBezTo>
                    <a:pt x="512" y="17843"/>
                    <a:pt x="-214" y="14603"/>
                    <a:pt x="58" y="11003"/>
                  </a:cubicBezTo>
                  <a:cubicBezTo>
                    <a:pt x="331" y="7403"/>
                    <a:pt x="1601" y="3443"/>
                    <a:pt x="2690" y="1463"/>
                  </a:cubicBezTo>
                  <a:cubicBezTo>
                    <a:pt x="3779" y="-517"/>
                    <a:pt x="4687" y="-517"/>
                    <a:pt x="6048" y="1643"/>
                  </a:cubicBezTo>
                  <a:cubicBezTo>
                    <a:pt x="7410" y="3803"/>
                    <a:pt x="9225" y="8123"/>
                    <a:pt x="11403" y="10823"/>
                  </a:cubicBezTo>
                  <a:cubicBezTo>
                    <a:pt x="13581" y="13523"/>
                    <a:pt x="16122" y="14603"/>
                    <a:pt x="17847" y="13343"/>
                  </a:cubicBezTo>
                  <a:cubicBezTo>
                    <a:pt x="19571" y="12083"/>
                    <a:pt x="20478" y="8483"/>
                    <a:pt x="21386" y="4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575049" y="217587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562349" y="135523"/>
              <a:ext cx="5080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900" y="11107"/>
                    <a:pt x="1800" y="2013"/>
                    <a:pt x="5400" y="307"/>
                  </a:cubicBezTo>
                  <a:cubicBezTo>
                    <a:pt x="9000" y="-1398"/>
                    <a:pt x="153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695699" y="179487"/>
              <a:ext cx="1270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37"/>
                  </a:moveTo>
                  <a:cubicBezTo>
                    <a:pt x="0" y="11284"/>
                    <a:pt x="0" y="14830"/>
                    <a:pt x="1800" y="17409"/>
                  </a:cubicBezTo>
                  <a:cubicBezTo>
                    <a:pt x="3600" y="19988"/>
                    <a:pt x="7200" y="21600"/>
                    <a:pt x="10800" y="21600"/>
                  </a:cubicBezTo>
                  <a:cubicBezTo>
                    <a:pt x="14400" y="21600"/>
                    <a:pt x="18000" y="19988"/>
                    <a:pt x="19800" y="16119"/>
                  </a:cubicBezTo>
                  <a:cubicBezTo>
                    <a:pt x="21600" y="12251"/>
                    <a:pt x="21600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745417" y="0"/>
              <a:ext cx="140250" cy="33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97" fill="norm" stroke="1" extrusionOk="0">
                  <a:moveTo>
                    <a:pt x="17315" y="15307"/>
                  </a:moveTo>
                  <a:cubicBezTo>
                    <a:pt x="16680" y="14640"/>
                    <a:pt x="16045" y="13973"/>
                    <a:pt x="14615" y="13573"/>
                  </a:cubicBezTo>
                  <a:cubicBezTo>
                    <a:pt x="13186" y="13173"/>
                    <a:pt x="10962" y="13040"/>
                    <a:pt x="8262" y="13907"/>
                  </a:cubicBezTo>
                  <a:cubicBezTo>
                    <a:pt x="5562" y="14773"/>
                    <a:pt x="2386" y="16640"/>
                    <a:pt x="956" y="17973"/>
                  </a:cubicBezTo>
                  <a:cubicBezTo>
                    <a:pt x="-473" y="19307"/>
                    <a:pt x="-155" y="20107"/>
                    <a:pt x="956" y="20640"/>
                  </a:cubicBezTo>
                  <a:cubicBezTo>
                    <a:pt x="2068" y="21173"/>
                    <a:pt x="3974" y="21440"/>
                    <a:pt x="6515" y="20907"/>
                  </a:cubicBezTo>
                  <a:cubicBezTo>
                    <a:pt x="9056" y="20373"/>
                    <a:pt x="12233" y="19040"/>
                    <a:pt x="14774" y="16173"/>
                  </a:cubicBezTo>
                  <a:cubicBezTo>
                    <a:pt x="17315" y="13307"/>
                    <a:pt x="19221" y="8907"/>
                    <a:pt x="20174" y="6307"/>
                  </a:cubicBezTo>
                  <a:cubicBezTo>
                    <a:pt x="21127" y="3707"/>
                    <a:pt x="21127" y="2907"/>
                    <a:pt x="20968" y="2040"/>
                  </a:cubicBezTo>
                  <a:cubicBezTo>
                    <a:pt x="20809" y="1173"/>
                    <a:pt x="20492" y="240"/>
                    <a:pt x="19539" y="40"/>
                  </a:cubicBezTo>
                  <a:cubicBezTo>
                    <a:pt x="18586" y="-160"/>
                    <a:pt x="16998" y="373"/>
                    <a:pt x="15727" y="2173"/>
                  </a:cubicBezTo>
                  <a:cubicBezTo>
                    <a:pt x="14456" y="3973"/>
                    <a:pt x="13503" y="7040"/>
                    <a:pt x="14139" y="10240"/>
                  </a:cubicBezTo>
                  <a:cubicBezTo>
                    <a:pt x="14774" y="13440"/>
                    <a:pt x="16998" y="16773"/>
                    <a:pt x="19221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305299" y="306487"/>
              <a:ext cx="57151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29"/>
                    <a:pt x="9600" y="8259"/>
                    <a:pt x="11600" y="11594"/>
                  </a:cubicBezTo>
                  <a:cubicBezTo>
                    <a:pt x="13600" y="14929"/>
                    <a:pt x="12800" y="17471"/>
                    <a:pt x="12400" y="19138"/>
                  </a:cubicBezTo>
                  <a:cubicBezTo>
                    <a:pt x="12000" y="20806"/>
                    <a:pt x="12000" y="21600"/>
                    <a:pt x="12000" y="21600"/>
                  </a:cubicBezTo>
                  <a:cubicBezTo>
                    <a:pt x="12000" y="21600"/>
                    <a:pt x="12000" y="20806"/>
                    <a:pt x="13600" y="20012"/>
                  </a:cubicBezTo>
                  <a:cubicBezTo>
                    <a:pt x="15200" y="19218"/>
                    <a:pt x="18400" y="18424"/>
                    <a:pt x="21600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203699" y="262037"/>
              <a:ext cx="215901" cy="43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0"/>
                  </a:moveTo>
                  <a:cubicBezTo>
                    <a:pt x="1271" y="1054"/>
                    <a:pt x="2541" y="2107"/>
                    <a:pt x="4235" y="3951"/>
                  </a:cubicBezTo>
                  <a:cubicBezTo>
                    <a:pt x="5929" y="5795"/>
                    <a:pt x="8047" y="8429"/>
                    <a:pt x="10271" y="11011"/>
                  </a:cubicBezTo>
                  <a:cubicBezTo>
                    <a:pt x="12494" y="13592"/>
                    <a:pt x="14824" y="16121"/>
                    <a:pt x="16094" y="17701"/>
                  </a:cubicBezTo>
                  <a:cubicBezTo>
                    <a:pt x="17365" y="19282"/>
                    <a:pt x="17576" y="19914"/>
                    <a:pt x="18000" y="20494"/>
                  </a:cubicBezTo>
                  <a:cubicBezTo>
                    <a:pt x="18424" y="21073"/>
                    <a:pt x="19059" y="21600"/>
                    <a:pt x="19588" y="21547"/>
                  </a:cubicBezTo>
                  <a:cubicBezTo>
                    <a:pt x="20118" y="21495"/>
                    <a:pt x="20541" y="20862"/>
                    <a:pt x="20859" y="20441"/>
                  </a:cubicBezTo>
                  <a:cubicBezTo>
                    <a:pt x="21176" y="20020"/>
                    <a:pt x="21388" y="19809"/>
                    <a:pt x="21600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147922" y="262037"/>
              <a:ext cx="29072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21498" y="0"/>
                  </a:moveTo>
                  <a:cubicBezTo>
                    <a:pt x="18837" y="2627"/>
                    <a:pt x="16176" y="5254"/>
                    <a:pt x="13124" y="8076"/>
                  </a:cubicBezTo>
                  <a:cubicBezTo>
                    <a:pt x="10072" y="10897"/>
                    <a:pt x="6628" y="13914"/>
                    <a:pt x="4359" y="15957"/>
                  </a:cubicBezTo>
                  <a:cubicBezTo>
                    <a:pt x="2089" y="18000"/>
                    <a:pt x="994" y="19070"/>
                    <a:pt x="446" y="19849"/>
                  </a:cubicBezTo>
                  <a:cubicBezTo>
                    <a:pt x="-102" y="20627"/>
                    <a:pt x="-102" y="21114"/>
                    <a:pt x="211" y="21357"/>
                  </a:cubicBezTo>
                  <a:cubicBezTo>
                    <a:pt x="524" y="21600"/>
                    <a:pt x="1150" y="21600"/>
                    <a:pt x="1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569278" y="258550"/>
              <a:ext cx="205922" cy="42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57" fill="norm" stroke="1" extrusionOk="0">
                  <a:moveTo>
                    <a:pt x="21014" y="492"/>
                  </a:moveTo>
                  <a:cubicBezTo>
                    <a:pt x="19934" y="175"/>
                    <a:pt x="18854" y="-143"/>
                    <a:pt x="17234" y="69"/>
                  </a:cubicBezTo>
                  <a:cubicBezTo>
                    <a:pt x="15614" y="281"/>
                    <a:pt x="13454" y="1022"/>
                    <a:pt x="10538" y="2981"/>
                  </a:cubicBezTo>
                  <a:cubicBezTo>
                    <a:pt x="7622" y="4939"/>
                    <a:pt x="3950" y="8116"/>
                    <a:pt x="1898" y="10922"/>
                  </a:cubicBezTo>
                  <a:cubicBezTo>
                    <a:pt x="-154" y="13728"/>
                    <a:pt x="-586" y="16163"/>
                    <a:pt x="818" y="17857"/>
                  </a:cubicBezTo>
                  <a:cubicBezTo>
                    <a:pt x="2222" y="19551"/>
                    <a:pt x="5462" y="20504"/>
                    <a:pt x="870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868443" y="344587"/>
              <a:ext cx="224257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9" fill="norm" stroke="1" extrusionOk="0">
                  <a:moveTo>
                    <a:pt x="12909" y="2880"/>
                  </a:moveTo>
                  <a:cubicBezTo>
                    <a:pt x="11698" y="2560"/>
                    <a:pt x="10487" y="2240"/>
                    <a:pt x="8872" y="2720"/>
                  </a:cubicBezTo>
                  <a:cubicBezTo>
                    <a:pt x="7257" y="3200"/>
                    <a:pt x="5238" y="4480"/>
                    <a:pt x="3624" y="7200"/>
                  </a:cubicBezTo>
                  <a:cubicBezTo>
                    <a:pt x="2009" y="9920"/>
                    <a:pt x="797" y="14080"/>
                    <a:pt x="293" y="16560"/>
                  </a:cubicBezTo>
                  <a:cubicBezTo>
                    <a:pt x="-212" y="19040"/>
                    <a:pt x="-10" y="19840"/>
                    <a:pt x="495" y="20480"/>
                  </a:cubicBezTo>
                  <a:cubicBezTo>
                    <a:pt x="999" y="21120"/>
                    <a:pt x="1807" y="21600"/>
                    <a:pt x="3624" y="21520"/>
                  </a:cubicBezTo>
                  <a:cubicBezTo>
                    <a:pt x="5440" y="21440"/>
                    <a:pt x="8267" y="20800"/>
                    <a:pt x="11194" y="18880"/>
                  </a:cubicBezTo>
                  <a:cubicBezTo>
                    <a:pt x="14121" y="16960"/>
                    <a:pt x="17149" y="13760"/>
                    <a:pt x="18865" y="11040"/>
                  </a:cubicBezTo>
                  <a:cubicBezTo>
                    <a:pt x="20581" y="8320"/>
                    <a:pt x="20984" y="6080"/>
                    <a:pt x="20984" y="4480"/>
                  </a:cubicBezTo>
                  <a:cubicBezTo>
                    <a:pt x="20984" y="2880"/>
                    <a:pt x="20581" y="1920"/>
                    <a:pt x="19268" y="1200"/>
                  </a:cubicBezTo>
                  <a:cubicBezTo>
                    <a:pt x="17956" y="480"/>
                    <a:pt x="15736" y="0"/>
                    <a:pt x="13414" y="0"/>
                  </a:cubicBezTo>
                  <a:cubicBezTo>
                    <a:pt x="11093" y="0"/>
                    <a:pt x="8670" y="480"/>
                    <a:pt x="6752" y="1600"/>
                  </a:cubicBezTo>
                  <a:cubicBezTo>
                    <a:pt x="4835" y="2720"/>
                    <a:pt x="3422" y="4480"/>
                    <a:pt x="2715" y="5760"/>
                  </a:cubicBezTo>
                  <a:cubicBezTo>
                    <a:pt x="2009" y="7040"/>
                    <a:pt x="2009" y="7840"/>
                    <a:pt x="3321" y="8560"/>
                  </a:cubicBezTo>
                  <a:cubicBezTo>
                    <a:pt x="4633" y="9280"/>
                    <a:pt x="7257" y="9920"/>
                    <a:pt x="10487" y="10080"/>
                  </a:cubicBezTo>
                  <a:cubicBezTo>
                    <a:pt x="13717" y="10240"/>
                    <a:pt x="17552" y="9920"/>
                    <a:pt x="21388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984749" y="179487"/>
              <a:ext cx="273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5358" y="19636"/>
                    <a:pt x="10716" y="21600"/>
                    <a:pt x="14316" y="18655"/>
                  </a:cubicBezTo>
                  <a:cubicBezTo>
                    <a:pt x="17916" y="15709"/>
                    <a:pt x="19758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229136" y="160437"/>
              <a:ext cx="6688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6697" y="0"/>
                  </a:moveTo>
                  <a:cubicBezTo>
                    <a:pt x="3521" y="0"/>
                    <a:pt x="344" y="0"/>
                    <a:pt x="27" y="514"/>
                  </a:cubicBezTo>
                  <a:cubicBezTo>
                    <a:pt x="-291" y="1029"/>
                    <a:pt x="2250" y="2057"/>
                    <a:pt x="6697" y="3600"/>
                  </a:cubicBezTo>
                  <a:cubicBezTo>
                    <a:pt x="11144" y="5143"/>
                    <a:pt x="17497" y="7200"/>
                    <a:pt x="19403" y="9643"/>
                  </a:cubicBezTo>
                  <a:cubicBezTo>
                    <a:pt x="21309" y="12086"/>
                    <a:pt x="18768" y="14914"/>
                    <a:pt x="16544" y="16971"/>
                  </a:cubicBezTo>
                  <a:cubicBezTo>
                    <a:pt x="14321" y="19029"/>
                    <a:pt x="12415" y="20314"/>
                    <a:pt x="105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321299" y="249337"/>
              <a:ext cx="16604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600" fill="norm" stroke="1" extrusionOk="0">
                  <a:moveTo>
                    <a:pt x="9369" y="0"/>
                  </a:moveTo>
                  <a:cubicBezTo>
                    <a:pt x="12752" y="3212"/>
                    <a:pt x="16135" y="6425"/>
                    <a:pt x="18347" y="9028"/>
                  </a:cubicBezTo>
                  <a:cubicBezTo>
                    <a:pt x="20559" y="11631"/>
                    <a:pt x="21600" y="13625"/>
                    <a:pt x="18347" y="15618"/>
                  </a:cubicBezTo>
                  <a:cubicBezTo>
                    <a:pt x="15094" y="17612"/>
                    <a:pt x="7547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562599" y="61763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57199" y="1504521"/>
              <a:ext cx="260351" cy="36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527" y="2332"/>
                  </a:moveTo>
                  <a:cubicBezTo>
                    <a:pt x="351" y="6627"/>
                    <a:pt x="176" y="10923"/>
                    <a:pt x="88" y="13745"/>
                  </a:cubicBezTo>
                  <a:cubicBezTo>
                    <a:pt x="0" y="16568"/>
                    <a:pt x="0" y="17918"/>
                    <a:pt x="0" y="19084"/>
                  </a:cubicBezTo>
                  <a:cubicBezTo>
                    <a:pt x="0" y="20250"/>
                    <a:pt x="0" y="21232"/>
                    <a:pt x="88" y="21416"/>
                  </a:cubicBezTo>
                  <a:cubicBezTo>
                    <a:pt x="176" y="21600"/>
                    <a:pt x="351" y="20986"/>
                    <a:pt x="527" y="18593"/>
                  </a:cubicBezTo>
                  <a:cubicBezTo>
                    <a:pt x="702" y="16200"/>
                    <a:pt x="878" y="12027"/>
                    <a:pt x="1141" y="8836"/>
                  </a:cubicBezTo>
                  <a:cubicBezTo>
                    <a:pt x="1405" y="5645"/>
                    <a:pt x="1756" y="3436"/>
                    <a:pt x="2020" y="2025"/>
                  </a:cubicBezTo>
                  <a:cubicBezTo>
                    <a:pt x="2283" y="614"/>
                    <a:pt x="2459" y="0"/>
                    <a:pt x="2810" y="0"/>
                  </a:cubicBezTo>
                  <a:cubicBezTo>
                    <a:pt x="3161" y="0"/>
                    <a:pt x="3688" y="614"/>
                    <a:pt x="4390" y="1534"/>
                  </a:cubicBezTo>
                  <a:cubicBezTo>
                    <a:pt x="5093" y="2455"/>
                    <a:pt x="5971" y="3682"/>
                    <a:pt x="6761" y="4541"/>
                  </a:cubicBezTo>
                  <a:cubicBezTo>
                    <a:pt x="7551" y="5400"/>
                    <a:pt x="8254" y="5891"/>
                    <a:pt x="9044" y="6136"/>
                  </a:cubicBezTo>
                  <a:cubicBezTo>
                    <a:pt x="9834" y="6382"/>
                    <a:pt x="10712" y="6382"/>
                    <a:pt x="11678" y="5830"/>
                  </a:cubicBezTo>
                  <a:cubicBezTo>
                    <a:pt x="12644" y="5277"/>
                    <a:pt x="13698" y="4173"/>
                    <a:pt x="14488" y="3375"/>
                  </a:cubicBezTo>
                  <a:cubicBezTo>
                    <a:pt x="15278" y="2577"/>
                    <a:pt x="15805" y="2086"/>
                    <a:pt x="16683" y="1534"/>
                  </a:cubicBezTo>
                  <a:cubicBezTo>
                    <a:pt x="17561" y="982"/>
                    <a:pt x="18790" y="368"/>
                    <a:pt x="19580" y="368"/>
                  </a:cubicBezTo>
                  <a:cubicBezTo>
                    <a:pt x="20371" y="368"/>
                    <a:pt x="20722" y="982"/>
                    <a:pt x="20985" y="3252"/>
                  </a:cubicBezTo>
                  <a:cubicBezTo>
                    <a:pt x="21249" y="5523"/>
                    <a:pt x="21424" y="9450"/>
                    <a:pt x="21512" y="12027"/>
                  </a:cubicBezTo>
                  <a:cubicBezTo>
                    <a:pt x="21600" y="14605"/>
                    <a:pt x="21600" y="15832"/>
                    <a:pt x="21600" y="17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19083" y="1487587"/>
              <a:ext cx="203268" cy="38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94" fill="norm" stroke="1" extrusionOk="0">
                  <a:moveTo>
                    <a:pt x="7355" y="0"/>
                  </a:moveTo>
                  <a:cubicBezTo>
                    <a:pt x="5796" y="4154"/>
                    <a:pt x="4238" y="8308"/>
                    <a:pt x="3236" y="11037"/>
                  </a:cubicBezTo>
                  <a:cubicBezTo>
                    <a:pt x="2233" y="13767"/>
                    <a:pt x="1788" y="15073"/>
                    <a:pt x="1454" y="16022"/>
                  </a:cubicBezTo>
                  <a:cubicBezTo>
                    <a:pt x="1120" y="16971"/>
                    <a:pt x="897" y="17565"/>
                    <a:pt x="563" y="18455"/>
                  </a:cubicBezTo>
                  <a:cubicBezTo>
                    <a:pt x="229" y="19345"/>
                    <a:pt x="-216" y="20532"/>
                    <a:pt x="118" y="21066"/>
                  </a:cubicBezTo>
                  <a:cubicBezTo>
                    <a:pt x="452" y="21600"/>
                    <a:pt x="1565" y="21481"/>
                    <a:pt x="5240" y="20710"/>
                  </a:cubicBezTo>
                  <a:cubicBezTo>
                    <a:pt x="8914" y="19938"/>
                    <a:pt x="15149" y="18514"/>
                    <a:pt x="21384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94581" y="1470239"/>
              <a:ext cx="213519" cy="37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1" fill="norm" stroke="1" extrusionOk="0">
                  <a:moveTo>
                    <a:pt x="21362" y="1351"/>
                  </a:moveTo>
                  <a:cubicBezTo>
                    <a:pt x="20727" y="868"/>
                    <a:pt x="20091" y="386"/>
                    <a:pt x="19244" y="144"/>
                  </a:cubicBezTo>
                  <a:cubicBezTo>
                    <a:pt x="18397" y="-97"/>
                    <a:pt x="17338" y="-97"/>
                    <a:pt x="15009" y="627"/>
                  </a:cubicBezTo>
                  <a:cubicBezTo>
                    <a:pt x="12680" y="1351"/>
                    <a:pt x="9080" y="2799"/>
                    <a:pt x="6327" y="5031"/>
                  </a:cubicBezTo>
                  <a:cubicBezTo>
                    <a:pt x="3574" y="7264"/>
                    <a:pt x="1668" y="10281"/>
                    <a:pt x="715" y="12875"/>
                  </a:cubicBezTo>
                  <a:cubicBezTo>
                    <a:pt x="-238" y="15469"/>
                    <a:pt x="-238" y="17642"/>
                    <a:pt x="715" y="19090"/>
                  </a:cubicBezTo>
                  <a:cubicBezTo>
                    <a:pt x="1668" y="20538"/>
                    <a:pt x="3574" y="21262"/>
                    <a:pt x="6221" y="21382"/>
                  </a:cubicBezTo>
                  <a:cubicBezTo>
                    <a:pt x="8868" y="21503"/>
                    <a:pt x="12256" y="21020"/>
                    <a:pt x="15644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146085" y="1671737"/>
              <a:ext cx="18741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831" y="21600"/>
                  </a:moveTo>
                  <a:cubicBezTo>
                    <a:pt x="860" y="18900"/>
                    <a:pt x="-111" y="16200"/>
                    <a:pt x="10" y="13950"/>
                  </a:cubicBezTo>
                  <a:cubicBezTo>
                    <a:pt x="132" y="11700"/>
                    <a:pt x="1345" y="9900"/>
                    <a:pt x="5107" y="7650"/>
                  </a:cubicBezTo>
                  <a:cubicBezTo>
                    <a:pt x="8869" y="5400"/>
                    <a:pt x="15179" y="27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221421" y="1328837"/>
              <a:ext cx="236029" cy="48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05" fill="norm" stroke="1" extrusionOk="0">
                  <a:moveTo>
                    <a:pt x="10419" y="0"/>
                  </a:moveTo>
                  <a:cubicBezTo>
                    <a:pt x="9081" y="2141"/>
                    <a:pt x="7743" y="4283"/>
                    <a:pt x="6788" y="7076"/>
                  </a:cubicBezTo>
                  <a:cubicBezTo>
                    <a:pt x="5832" y="9869"/>
                    <a:pt x="5258" y="13314"/>
                    <a:pt x="4972" y="15641"/>
                  </a:cubicBezTo>
                  <a:cubicBezTo>
                    <a:pt x="4685" y="17969"/>
                    <a:pt x="4685" y="19179"/>
                    <a:pt x="4780" y="20017"/>
                  </a:cubicBezTo>
                  <a:cubicBezTo>
                    <a:pt x="4876" y="20855"/>
                    <a:pt x="5067" y="21321"/>
                    <a:pt x="5641" y="21460"/>
                  </a:cubicBezTo>
                  <a:cubicBezTo>
                    <a:pt x="6214" y="21600"/>
                    <a:pt x="7170" y="21414"/>
                    <a:pt x="8317" y="20902"/>
                  </a:cubicBezTo>
                  <a:cubicBezTo>
                    <a:pt x="9464" y="20390"/>
                    <a:pt x="10802" y="19552"/>
                    <a:pt x="11280" y="18621"/>
                  </a:cubicBezTo>
                  <a:cubicBezTo>
                    <a:pt x="11757" y="17690"/>
                    <a:pt x="11375" y="16666"/>
                    <a:pt x="9942" y="15688"/>
                  </a:cubicBezTo>
                  <a:cubicBezTo>
                    <a:pt x="8508" y="14710"/>
                    <a:pt x="6023" y="13779"/>
                    <a:pt x="4016" y="13081"/>
                  </a:cubicBezTo>
                  <a:cubicBezTo>
                    <a:pt x="2009" y="12383"/>
                    <a:pt x="480" y="11917"/>
                    <a:pt x="97" y="11545"/>
                  </a:cubicBezTo>
                  <a:cubicBezTo>
                    <a:pt x="-285" y="11172"/>
                    <a:pt x="480" y="10893"/>
                    <a:pt x="2009" y="10800"/>
                  </a:cubicBezTo>
                  <a:cubicBezTo>
                    <a:pt x="3538" y="10707"/>
                    <a:pt x="5832" y="10800"/>
                    <a:pt x="8317" y="11498"/>
                  </a:cubicBezTo>
                  <a:cubicBezTo>
                    <a:pt x="10802" y="12197"/>
                    <a:pt x="13478" y="13500"/>
                    <a:pt x="14816" y="14478"/>
                  </a:cubicBezTo>
                  <a:cubicBezTo>
                    <a:pt x="16154" y="15455"/>
                    <a:pt x="16154" y="16107"/>
                    <a:pt x="15963" y="16712"/>
                  </a:cubicBezTo>
                  <a:cubicBezTo>
                    <a:pt x="15772" y="17317"/>
                    <a:pt x="15389" y="17876"/>
                    <a:pt x="14720" y="18155"/>
                  </a:cubicBezTo>
                  <a:cubicBezTo>
                    <a:pt x="14051" y="18434"/>
                    <a:pt x="13096" y="18434"/>
                    <a:pt x="12522" y="18155"/>
                  </a:cubicBezTo>
                  <a:cubicBezTo>
                    <a:pt x="11949" y="17876"/>
                    <a:pt x="11757" y="17317"/>
                    <a:pt x="12331" y="16572"/>
                  </a:cubicBezTo>
                  <a:cubicBezTo>
                    <a:pt x="12904" y="15828"/>
                    <a:pt x="14242" y="14897"/>
                    <a:pt x="15867" y="14245"/>
                  </a:cubicBezTo>
                  <a:cubicBezTo>
                    <a:pt x="17492" y="13593"/>
                    <a:pt x="19403" y="13221"/>
                    <a:pt x="21315" y="1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543356" y="1525687"/>
              <a:ext cx="34745" cy="19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07" fill="norm" stroke="1" extrusionOk="0">
                  <a:moveTo>
                    <a:pt x="5609" y="12105"/>
                  </a:moveTo>
                  <a:cubicBezTo>
                    <a:pt x="4338" y="14479"/>
                    <a:pt x="3068" y="16853"/>
                    <a:pt x="1797" y="18633"/>
                  </a:cubicBezTo>
                  <a:cubicBezTo>
                    <a:pt x="527" y="20413"/>
                    <a:pt x="-744" y="21600"/>
                    <a:pt x="527" y="21244"/>
                  </a:cubicBezTo>
                  <a:cubicBezTo>
                    <a:pt x="1797" y="20888"/>
                    <a:pt x="5609" y="18989"/>
                    <a:pt x="9421" y="15191"/>
                  </a:cubicBezTo>
                  <a:cubicBezTo>
                    <a:pt x="13232" y="11393"/>
                    <a:pt x="17044" y="5697"/>
                    <a:pt x="208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639520" y="1561535"/>
              <a:ext cx="281763" cy="2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21" fill="norm" stroke="1" extrusionOk="0">
                  <a:moveTo>
                    <a:pt x="156" y="4791"/>
                  </a:moveTo>
                  <a:cubicBezTo>
                    <a:pt x="950" y="5173"/>
                    <a:pt x="1744" y="5556"/>
                    <a:pt x="2617" y="5364"/>
                  </a:cubicBezTo>
                  <a:cubicBezTo>
                    <a:pt x="3491" y="5173"/>
                    <a:pt x="4444" y="4409"/>
                    <a:pt x="5079" y="3453"/>
                  </a:cubicBezTo>
                  <a:cubicBezTo>
                    <a:pt x="5714" y="2497"/>
                    <a:pt x="6032" y="1350"/>
                    <a:pt x="5794" y="968"/>
                  </a:cubicBezTo>
                  <a:cubicBezTo>
                    <a:pt x="5556" y="586"/>
                    <a:pt x="4762" y="968"/>
                    <a:pt x="3729" y="2019"/>
                  </a:cubicBezTo>
                  <a:cubicBezTo>
                    <a:pt x="2697" y="3071"/>
                    <a:pt x="1426" y="4791"/>
                    <a:pt x="712" y="6989"/>
                  </a:cubicBezTo>
                  <a:cubicBezTo>
                    <a:pt x="-3" y="9187"/>
                    <a:pt x="-162" y="11863"/>
                    <a:pt x="156" y="13393"/>
                  </a:cubicBezTo>
                  <a:cubicBezTo>
                    <a:pt x="473" y="14922"/>
                    <a:pt x="1267" y="15304"/>
                    <a:pt x="3729" y="13775"/>
                  </a:cubicBezTo>
                  <a:cubicBezTo>
                    <a:pt x="6191" y="12246"/>
                    <a:pt x="10320" y="8805"/>
                    <a:pt x="12544" y="6607"/>
                  </a:cubicBezTo>
                  <a:cubicBezTo>
                    <a:pt x="14767" y="4409"/>
                    <a:pt x="15085" y="3453"/>
                    <a:pt x="15323" y="2497"/>
                  </a:cubicBezTo>
                  <a:cubicBezTo>
                    <a:pt x="15562" y="1541"/>
                    <a:pt x="15720" y="586"/>
                    <a:pt x="15323" y="203"/>
                  </a:cubicBezTo>
                  <a:cubicBezTo>
                    <a:pt x="14926" y="-179"/>
                    <a:pt x="13973" y="12"/>
                    <a:pt x="13259" y="490"/>
                  </a:cubicBezTo>
                  <a:cubicBezTo>
                    <a:pt x="12544" y="968"/>
                    <a:pt x="12067" y="1733"/>
                    <a:pt x="11909" y="2688"/>
                  </a:cubicBezTo>
                  <a:cubicBezTo>
                    <a:pt x="11750" y="3644"/>
                    <a:pt x="11909" y="4791"/>
                    <a:pt x="12782" y="5938"/>
                  </a:cubicBezTo>
                  <a:cubicBezTo>
                    <a:pt x="13656" y="7085"/>
                    <a:pt x="15244" y="8232"/>
                    <a:pt x="16753" y="9474"/>
                  </a:cubicBezTo>
                  <a:cubicBezTo>
                    <a:pt x="18262" y="10717"/>
                    <a:pt x="19691" y="12055"/>
                    <a:pt x="20485" y="13297"/>
                  </a:cubicBezTo>
                  <a:cubicBezTo>
                    <a:pt x="21279" y="14540"/>
                    <a:pt x="21438" y="15686"/>
                    <a:pt x="20485" y="17025"/>
                  </a:cubicBezTo>
                  <a:cubicBezTo>
                    <a:pt x="19532" y="18363"/>
                    <a:pt x="17467" y="19892"/>
                    <a:pt x="15403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651779" y="1354237"/>
              <a:ext cx="69322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98" fill="norm" stroke="1" extrusionOk="0">
                  <a:moveTo>
                    <a:pt x="3763" y="0"/>
                  </a:moveTo>
                  <a:cubicBezTo>
                    <a:pt x="2454" y="3974"/>
                    <a:pt x="1145" y="7947"/>
                    <a:pt x="491" y="11309"/>
                  </a:cubicBezTo>
                  <a:cubicBezTo>
                    <a:pt x="-164" y="14672"/>
                    <a:pt x="-164" y="17423"/>
                    <a:pt x="491" y="19053"/>
                  </a:cubicBezTo>
                  <a:cubicBezTo>
                    <a:pt x="1145" y="20683"/>
                    <a:pt x="2454" y="21192"/>
                    <a:pt x="5072" y="21396"/>
                  </a:cubicBezTo>
                  <a:cubicBezTo>
                    <a:pt x="7691" y="21600"/>
                    <a:pt x="11618" y="21498"/>
                    <a:pt x="14563" y="21091"/>
                  </a:cubicBezTo>
                  <a:cubicBezTo>
                    <a:pt x="17509" y="20683"/>
                    <a:pt x="19472" y="19970"/>
                    <a:pt x="21436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604683" y="1586240"/>
              <a:ext cx="311620" cy="16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61" fill="norm" stroke="1" extrusionOk="0">
                  <a:moveTo>
                    <a:pt x="1459" y="4426"/>
                  </a:moveTo>
                  <a:cubicBezTo>
                    <a:pt x="730" y="4426"/>
                    <a:pt x="0" y="4426"/>
                    <a:pt x="0" y="4156"/>
                  </a:cubicBezTo>
                  <a:cubicBezTo>
                    <a:pt x="0" y="3886"/>
                    <a:pt x="730" y="3346"/>
                    <a:pt x="3065" y="2671"/>
                  </a:cubicBezTo>
                  <a:cubicBezTo>
                    <a:pt x="5400" y="1996"/>
                    <a:pt x="9341" y="1186"/>
                    <a:pt x="11749" y="646"/>
                  </a:cubicBezTo>
                  <a:cubicBezTo>
                    <a:pt x="14157" y="106"/>
                    <a:pt x="15032" y="-164"/>
                    <a:pt x="15105" y="106"/>
                  </a:cubicBezTo>
                  <a:cubicBezTo>
                    <a:pt x="15178" y="376"/>
                    <a:pt x="14449" y="1186"/>
                    <a:pt x="13500" y="3751"/>
                  </a:cubicBezTo>
                  <a:cubicBezTo>
                    <a:pt x="12551" y="6316"/>
                    <a:pt x="11384" y="10636"/>
                    <a:pt x="10873" y="13471"/>
                  </a:cubicBezTo>
                  <a:cubicBezTo>
                    <a:pt x="10362" y="16306"/>
                    <a:pt x="10508" y="17656"/>
                    <a:pt x="10873" y="18736"/>
                  </a:cubicBezTo>
                  <a:cubicBezTo>
                    <a:pt x="11238" y="19816"/>
                    <a:pt x="11822" y="20626"/>
                    <a:pt x="12843" y="21031"/>
                  </a:cubicBezTo>
                  <a:cubicBezTo>
                    <a:pt x="13865" y="21436"/>
                    <a:pt x="15324" y="21436"/>
                    <a:pt x="16857" y="19951"/>
                  </a:cubicBezTo>
                  <a:cubicBezTo>
                    <a:pt x="18389" y="18466"/>
                    <a:pt x="19995" y="15496"/>
                    <a:pt x="20797" y="13336"/>
                  </a:cubicBezTo>
                  <a:cubicBezTo>
                    <a:pt x="21600" y="11176"/>
                    <a:pt x="21600" y="9826"/>
                    <a:pt x="21308" y="8746"/>
                  </a:cubicBezTo>
                  <a:cubicBezTo>
                    <a:pt x="21016" y="7666"/>
                    <a:pt x="20432" y="6856"/>
                    <a:pt x="19484" y="6586"/>
                  </a:cubicBezTo>
                  <a:cubicBezTo>
                    <a:pt x="18535" y="6316"/>
                    <a:pt x="17222" y="6586"/>
                    <a:pt x="15908" y="6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561416" y="1292183"/>
              <a:ext cx="194734" cy="50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16670" y="5111"/>
                  </a:moveTo>
                  <a:cubicBezTo>
                    <a:pt x="16435" y="3931"/>
                    <a:pt x="16200" y="2751"/>
                    <a:pt x="15613" y="1889"/>
                  </a:cubicBezTo>
                  <a:cubicBezTo>
                    <a:pt x="15026" y="1027"/>
                    <a:pt x="14087" y="483"/>
                    <a:pt x="13030" y="210"/>
                  </a:cubicBezTo>
                  <a:cubicBezTo>
                    <a:pt x="11974" y="-62"/>
                    <a:pt x="10800" y="-62"/>
                    <a:pt x="9861" y="165"/>
                  </a:cubicBezTo>
                  <a:cubicBezTo>
                    <a:pt x="8922" y="392"/>
                    <a:pt x="8217" y="846"/>
                    <a:pt x="7748" y="2434"/>
                  </a:cubicBezTo>
                  <a:cubicBezTo>
                    <a:pt x="7278" y="4022"/>
                    <a:pt x="7043" y="6745"/>
                    <a:pt x="7161" y="9467"/>
                  </a:cubicBezTo>
                  <a:cubicBezTo>
                    <a:pt x="7278" y="12190"/>
                    <a:pt x="7748" y="14913"/>
                    <a:pt x="8335" y="16773"/>
                  </a:cubicBezTo>
                  <a:cubicBezTo>
                    <a:pt x="8922" y="18634"/>
                    <a:pt x="9626" y="19632"/>
                    <a:pt x="10096" y="20358"/>
                  </a:cubicBezTo>
                  <a:cubicBezTo>
                    <a:pt x="10565" y="21084"/>
                    <a:pt x="10800" y="21538"/>
                    <a:pt x="10448" y="21538"/>
                  </a:cubicBezTo>
                  <a:cubicBezTo>
                    <a:pt x="10096" y="21538"/>
                    <a:pt x="9157" y="21084"/>
                    <a:pt x="7630" y="20313"/>
                  </a:cubicBezTo>
                  <a:cubicBezTo>
                    <a:pt x="6104" y="19541"/>
                    <a:pt x="3991" y="18452"/>
                    <a:pt x="2465" y="17726"/>
                  </a:cubicBezTo>
                  <a:cubicBezTo>
                    <a:pt x="939" y="17000"/>
                    <a:pt x="0" y="16637"/>
                    <a:pt x="0" y="16274"/>
                  </a:cubicBezTo>
                  <a:cubicBezTo>
                    <a:pt x="0" y="15911"/>
                    <a:pt x="939" y="15548"/>
                    <a:pt x="3874" y="15230"/>
                  </a:cubicBezTo>
                  <a:cubicBezTo>
                    <a:pt x="6809" y="14913"/>
                    <a:pt x="11739" y="14641"/>
                    <a:pt x="14909" y="14504"/>
                  </a:cubicBezTo>
                  <a:cubicBezTo>
                    <a:pt x="18078" y="14368"/>
                    <a:pt x="19487" y="14368"/>
                    <a:pt x="19839" y="14550"/>
                  </a:cubicBezTo>
                  <a:cubicBezTo>
                    <a:pt x="20191" y="14731"/>
                    <a:pt x="19487" y="15094"/>
                    <a:pt x="19252" y="15730"/>
                  </a:cubicBezTo>
                  <a:cubicBezTo>
                    <a:pt x="19017" y="16365"/>
                    <a:pt x="19252" y="17272"/>
                    <a:pt x="19722" y="18044"/>
                  </a:cubicBezTo>
                  <a:cubicBezTo>
                    <a:pt x="20191" y="18815"/>
                    <a:pt x="20896" y="19451"/>
                    <a:pt x="21248" y="19496"/>
                  </a:cubicBezTo>
                  <a:cubicBezTo>
                    <a:pt x="21600" y="19541"/>
                    <a:pt x="21600" y="18997"/>
                    <a:pt x="21483" y="17953"/>
                  </a:cubicBezTo>
                  <a:cubicBezTo>
                    <a:pt x="21365" y="16909"/>
                    <a:pt x="21130" y="15367"/>
                    <a:pt x="20896" y="14232"/>
                  </a:cubicBezTo>
                  <a:cubicBezTo>
                    <a:pt x="20661" y="13098"/>
                    <a:pt x="20426" y="12372"/>
                    <a:pt x="20543" y="11918"/>
                  </a:cubicBezTo>
                  <a:cubicBezTo>
                    <a:pt x="20661" y="11464"/>
                    <a:pt x="21130" y="11283"/>
                    <a:pt x="21600" y="1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833076" y="1563787"/>
              <a:ext cx="94525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2" fill="norm" stroke="1" extrusionOk="0">
                  <a:moveTo>
                    <a:pt x="2715" y="0"/>
                  </a:moveTo>
                  <a:cubicBezTo>
                    <a:pt x="2715" y="6214"/>
                    <a:pt x="2715" y="12427"/>
                    <a:pt x="2235" y="16274"/>
                  </a:cubicBezTo>
                  <a:cubicBezTo>
                    <a:pt x="1755" y="20121"/>
                    <a:pt x="795" y="21600"/>
                    <a:pt x="315" y="21452"/>
                  </a:cubicBezTo>
                  <a:cubicBezTo>
                    <a:pt x="-165" y="21304"/>
                    <a:pt x="-165" y="19529"/>
                    <a:pt x="795" y="17162"/>
                  </a:cubicBezTo>
                  <a:cubicBezTo>
                    <a:pt x="1755" y="14795"/>
                    <a:pt x="3675" y="11836"/>
                    <a:pt x="6075" y="9616"/>
                  </a:cubicBezTo>
                  <a:cubicBezTo>
                    <a:pt x="8475" y="7397"/>
                    <a:pt x="11355" y="5918"/>
                    <a:pt x="13275" y="5918"/>
                  </a:cubicBezTo>
                  <a:cubicBezTo>
                    <a:pt x="15195" y="5918"/>
                    <a:pt x="16155" y="7397"/>
                    <a:pt x="17355" y="10060"/>
                  </a:cubicBezTo>
                  <a:cubicBezTo>
                    <a:pt x="18555" y="12723"/>
                    <a:pt x="19995" y="16570"/>
                    <a:pt x="21435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981756" y="1338125"/>
              <a:ext cx="123645" cy="40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87" fill="norm" stroke="1" extrusionOk="0">
                  <a:moveTo>
                    <a:pt x="16709" y="15308"/>
                  </a:moveTo>
                  <a:cubicBezTo>
                    <a:pt x="15629" y="14321"/>
                    <a:pt x="14549" y="13335"/>
                    <a:pt x="12929" y="12786"/>
                  </a:cubicBezTo>
                  <a:cubicBezTo>
                    <a:pt x="11309" y="12238"/>
                    <a:pt x="9149" y="12128"/>
                    <a:pt x="6629" y="12951"/>
                  </a:cubicBezTo>
                  <a:cubicBezTo>
                    <a:pt x="4109" y="13773"/>
                    <a:pt x="1229" y="15527"/>
                    <a:pt x="329" y="17063"/>
                  </a:cubicBezTo>
                  <a:cubicBezTo>
                    <a:pt x="-571" y="18598"/>
                    <a:pt x="509" y="19913"/>
                    <a:pt x="1949" y="20571"/>
                  </a:cubicBezTo>
                  <a:cubicBezTo>
                    <a:pt x="3389" y="21229"/>
                    <a:pt x="5189" y="21229"/>
                    <a:pt x="7169" y="20736"/>
                  </a:cubicBezTo>
                  <a:cubicBezTo>
                    <a:pt x="9149" y="20242"/>
                    <a:pt x="11309" y="19255"/>
                    <a:pt x="13289" y="16734"/>
                  </a:cubicBezTo>
                  <a:cubicBezTo>
                    <a:pt x="15269" y="14212"/>
                    <a:pt x="17069" y="10155"/>
                    <a:pt x="18149" y="7852"/>
                  </a:cubicBezTo>
                  <a:cubicBezTo>
                    <a:pt x="19229" y="5550"/>
                    <a:pt x="19589" y="5002"/>
                    <a:pt x="19769" y="3850"/>
                  </a:cubicBezTo>
                  <a:cubicBezTo>
                    <a:pt x="19949" y="2699"/>
                    <a:pt x="19949" y="945"/>
                    <a:pt x="19409" y="287"/>
                  </a:cubicBezTo>
                  <a:cubicBezTo>
                    <a:pt x="18869" y="-371"/>
                    <a:pt x="17789" y="68"/>
                    <a:pt x="16529" y="1986"/>
                  </a:cubicBezTo>
                  <a:cubicBezTo>
                    <a:pt x="15269" y="3905"/>
                    <a:pt x="13829" y="7304"/>
                    <a:pt x="14549" y="10429"/>
                  </a:cubicBezTo>
                  <a:cubicBezTo>
                    <a:pt x="15269" y="13554"/>
                    <a:pt x="18149" y="16405"/>
                    <a:pt x="21029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947617" y="1435708"/>
              <a:ext cx="269034" cy="35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13" fill="norm" stroke="1" extrusionOk="0">
                  <a:moveTo>
                    <a:pt x="11323" y="2717"/>
                  </a:moveTo>
                  <a:cubicBezTo>
                    <a:pt x="10648" y="2086"/>
                    <a:pt x="9973" y="1454"/>
                    <a:pt x="9214" y="1265"/>
                  </a:cubicBezTo>
                  <a:cubicBezTo>
                    <a:pt x="8454" y="1075"/>
                    <a:pt x="7610" y="1328"/>
                    <a:pt x="6092" y="3223"/>
                  </a:cubicBezTo>
                  <a:cubicBezTo>
                    <a:pt x="4573" y="5117"/>
                    <a:pt x="2379" y="8654"/>
                    <a:pt x="1198" y="11749"/>
                  </a:cubicBezTo>
                  <a:cubicBezTo>
                    <a:pt x="17" y="14844"/>
                    <a:pt x="-152" y="17496"/>
                    <a:pt x="101" y="19075"/>
                  </a:cubicBezTo>
                  <a:cubicBezTo>
                    <a:pt x="354" y="20654"/>
                    <a:pt x="1029" y="21159"/>
                    <a:pt x="2210" y="21286"/>
                  </a:cubicBezTo>
                  <a:cubicBezTo>
                    <a:pt x="3392" y="21412"/>
                    <a:pt x="5079" y="21159"/>
                    <a:pt x="7526" y="19517"/>
                  </a:cubicBezTo>
                  <a:cubicBezTo>
                    <a:pt x="9973" y="17875"/>
                    <a:pt x="13179" y="14844"/>
                    <a:pt x="15120" y="11749"/>
                  </a:cubicBezTo>
                  <a:cubicBezTo>
                    <a:pt x="17060" y="8654"/>
                    <a:pt x="17736" y="5496"/>
                    <a:pt x="17398" y="3412"/>
                  </a:cubicBezTo>
                  <a:cubicBezTo>
                    <a:pt x="17060" y="1328"/>
                    <a:pt x="15710" y="317"/>
                    <a:pt x="13770" y="65"/>
                  </a:cubicBezTo>
                  <a:cubicBezTo>
                    <a:pt x="11829" y="-188"/>
                    <a:pt x="9298" y="317"/>
                    <a:pt x="7610" y="1328"/>
                  </a:cubicBezTo>
                  <a:cubicBezTo>
                    <a:pt x="5923" y="2338"/>
                    <a:pt x="5079" y="3854"/>
                    <a:pt x="4742" y="4928"/>
                  </a:cubicBezTo>
                  <a:cubicBezTo>
                    <a:pt x="4404" y="6001"/>
                    <a:pt x="4573" y="6633"/>
                    <a:pt x="6851" y="7138"/>
                  </a:cubicBezTo>
                  <a:cubicBezTo>
                    <a:pt x="9129" y="7644"/>
                    <a:pt x="13517" y="8023"/>
                    <a:pt x="16301" y="8023"/>
                  </a:cubicBezTo>
                  <a:cubicBezTo>
                    <a:pt x="19085" y="8023"/>
                    <a:pt x="20267" y="7644"/>
                    <a:pt x="21448" y="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943599" y="1332510"/>
              <a:ext cx="273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23" y="12302"/>
                    <a:pt x="10047" y="4448"/>
                    <a:pt x="13647" y="1502"/>
                  </a:cubicBezTo>
                  <a:cubicBezTo>
                    <a:pt x="17247" y="-1443"/>
                    <a:pt x="1942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222999" y="1252637"/>
              <a:ext cx="11753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629" y="0"/>
                  </a:moveTo>
                  <a:cubicBezTo>
                    <a:pt x="8486" y="1333"/>
                    <a:pt x="12343" y="2667"/>
                    <a:pt x="15621" y="3867"/>
                  </a:cubicBezTo>
                  <a:cubicBezTo>
                    <a:pt x="18900" y="5067"/>
                    <a:pt x="21600" y="6133"/>
                    <a:pt x="21407" y="8267"/>
                  </a:cubicBezTo>
                  <a:cubicBezTo>
                    <a:pt x="21214" y="10400"/>
                    <a:pt x="18129" y="13600"/>
                    <a:pt x="14079" y="16000"/>
                  </a:cubicBezTo>
                  <a:cubicBezTo>
                    <a:pt x="10029" y="18400"/>
                    <a:pt x="501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943599" y="1019804"/>
              <a:ext cx="19050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109"/>
                    <a:pt x="4320" y="12618"/>
                    <a:pt x="6240" y="9303"/>
                  </a:cubicBezTo>
                  <a:cubicBezTo>
                    <a:pt x="8160" y="5988"/>
                    <a:pt x="9840" y="3850"/>
                    <a:pt x="11040" y="2352"/>
                  </a:cubicBezTo>
                  <a:cubicBezTo>
                    <a:pt x="12240" y="855"/>
                    <a:pt x="12960" y="0"/>
                    <a:pt x="13920" y="0"/>
                  </a:cubicBezTo>
                  <a:cubicBezTo>
                    <a:pt x="14880" y="0"/>
                    <a:pt x="16080" y="855"/>
                    <a:pt x="17040" y="3422"/>
                  </a:cubicBezTo>
                  <a:cubicBezTo>
                    <a:pt x="18000" y="5988"/>
                    <a:pt x="18720" y="10265"/>
                    <a:pt x="19440" y="13046"/>
                  </a:cubicBezTo>
                  <a:cubicBezTo>
                    <a:pt x="20160" y="15826"/>
                    <a:pt x="20880" y="17109"/>
                    <a:pt x="21600" y="1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807199" y="1565396"/>
              <a:ext cx="82551" cy="20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21600" y="3076"/>
                  </a:moveTo>
                  <a:cubicBezTo>
                    <a:pt x="19938" y="2212"/>
                    <a:pt x="18277" y="1348"/>
                    <a:pt x="16062" y="700"/>
                  </a:cubicBezTo>
                  <a:cubicBezTo>
                    <a:pt x="13846" y="52"/>
                    <a:pt x="11077" y="-380"/>
                    <a:pt x="7754" y="484"/>
                  </a:cubicBezTo>
                  <a:cubicBezTo>
                    <a:pt x="4431" y="1348"/>
                    <a:pt x="554" y="3508"/>
                    <a:pt x="1662" y="5884"/>
                  </a:cubicBezTo>
                  <a:cubicBezTo>
                    <a:pt x="2769" y="8260"/>
                    <a:pt x="8862" y="10852"/>
                    <a:pt x="12738" y="12580"/>
                  </a:cubicBezTo>
                  <a:cubicBezTo>
                    <a:pt x="16615" y="14308"/>
                    <a:pt x="18277" y="15172"/>
                    <a:pt x="19385" y="16252"/>
                  </a:cubicBezTo>
                  <a:cubicBezTo>
                    <a:pt x="20492" y="17332"/>
                    <a:pt x="21046" y="18628"/>
                    <a:pt x="18554" y="19600"/>
                  </a:cubicBezTo>
                  <a:cubicBezTo>
                    <a:pt x="16062" y="20572"/>
                    <a:pt x="10523" y="21220"/>
                    <a:pt x="6923" y="21112"/>
                  </a:cubicBezTo>
                  <a:cubicBezTo>
                    <a:pt x="3323" y="21004"/>
                    <a:pt x="1662" y="20140"/>
                    <a:pt x="831" y="19168"/>
                  </a:cubicBezTo>
                  <a:cubicBezTo>
                    <a:pt x="0" y="18196"/>
                    <a:pt x="0" y="17116"/>
                    <a:pt x="0" y="16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964729" y="1589187"/>
              <a:ext cx="147271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66" fill="norm" stroke="1" extrusionOk="0">
                  <a:moveTo>
                    <a:pt x="2029" y="0"/>
                  </a:moveTo>
                  <a:cubicBezTo>
                    <a:pt x="1103" y="3443"/>
                    <a:pt x="178" y="6887"/>
                    <a:pt x="23" y="10174"/>
                  </a:cubicBezTo>
                  <a:cubicBezTo>
                    <a:pt x="-131" y="13461"/>
                    <a:pt x="486" y="16591"/>
                    <a:pt x="1412" y="18626"/>
                  </a:cubicBezTo>
                  <a:cubicBezTo>
                    <a:pt x="2338" y="20661"/>
                    <a:pt x="3572" y="21600"/>
                    <a:pt x="5423" y="20974"/>
                  </a:cubicBezTo>
                  <a:cubicBezTo>
                    <a:pt x="7275" y="20348"/>
                    <a:pt x="9743" y="18157"/>
                    <a:pt x="11286" y="15652"/>
                  </a:cubicBezTo>
                  <a:cubicBezTo>
                    <a:pt x="12829" y="13148"/>
                    <a:pt x="13446" y="10330"/>
                    <a:pt x="14218" y="10017"/>
                  </a:cubicBezTo>
                  <a:cubicBezTo>
                    <a:pt x="14989" y="9704"/>
                    <a:pt x="15915" y="11896"/>
                    <a:pt x="17149" y="13617"/>
                  </a:cubicBezTo>
                  <a:cubicBezTo>
                    <a:pt x="18383" y="15339"/>
                    <a:pt x="19926" y="16591"/>
                    <a:pt x="21469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147942" y="1600676"/>
              <a:ext cx="84709" cy="12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01" fill="norm" stroke="1" extrusionOk="0">
                  <a:moveTo>
                    <a:pt x="21083" y="2366"/>
                  </a:moveTo>
                  <a:cubicBezTo>
                    <a:pt x="18976" y="1286"/>
                    <a:pt x="16868" y="206"/>
                    <a:pt x="14498" y="26"/>
                  </a:cubicBezTo>
                  <a:cubicBezTo>
                    <a:pt x="12127" y="-154"/>
                    <a:pt x="9493" y="566"/>
                    <a:pt x="6859" y="3266"/>
                  </a:cubicBezTo>
                  <a:cubicBezTo>
                    <a:pt x="4224" y="5966"/>
                    <a:pt x="1590" y="10646"/>
                    <a:pt x="537" y="13886"/>
                  </a:cubicBezTo>
                  <a:cubicBezTo>
                    <a:pt x="-517" y="17126"/>
                    <a:pt x="10" y="18926"/>
                    <a:pt x="1854" y="20006"/>
                  </a:cubicBezTo>
                  <a:cubicBezTo>
                    <a:pt x="3698" y="21086"/>
                    <a:pt x="6859" y="21446"/>
                    <a:pt x="10283" y="20726"/>
                  </a:cubicBezTo>
                  <a:cubicBezTo>
                    <a:pt x="13707" y="20006"/>
                    <a:pt x="17395" y="18206"/>
                    <a:pt x="21083" y="16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265041" y="1390221"/>
              <a:ext cx="141176" cy="34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38" fill="norm" stroke="1" extrusionOk="0">
                  <a:moveTo>
                    <a:pt x="8606" y="6096"/>
                  </a:moveTo>
                  <a:cubicBezTo>
                    <a:pt x="9574" y="4506"/>
                    <a:pt x="10541" y="2915"/>
                    <a:pt x="10863" y="1789"/>
                  </a:cubicBezTo>
                  <a:cubicBezTo>
                    <a:pt x="11186" y="663"/>
                    <a:pt x="10863" y="0"/>
                    <a:pt x="10218" y="0"/>
                  </a:cubicBezTo>
                  <a:cubicBezTo>
                    <a:pt x="9574" y="0"/>
                    <a:pt x="8606" y="663"/>
                    <a:pt x="7317" y="2982"/>
                  </a:cubicBezTo>
                  <a:cubicBezTo>
                    <a:pt x="6027" y="5301"/>
                    <a:pt x="4415" y="9276"/>
                    <a:pt x="3126" y="12390"/>
                  </a:cubicBezTo>
                  <a:cubicBezTo>
                    <a:pt x="1836" y="15504"/>
                    <a:pt x="869" y="17757"/>
                    <a:pt x="386" y="19281"/>
                  </a:cubicBezTo>
                  <a:cubicBezTo>
                    <a:pt x="-98" y="20805"/>
                    <a:pt x="-98" y="21600"/>
                    <a:pt x="224" y="21534"/>
                  </a:cubicBezTo>
                  <a:cubicBezTo>
                    <a:pt x="547" y="21467"/>
                    <a:pt x="1192" y="20540"/>
                    <a:pt x="2965" y="19016"/>
                  </a:cubicBezTo>
                  <a:cubicBezTo>
                    <a:pt x="4738" y="17492"/>
                    <a:pt x="7639" y="15372"/>
                    <a:pt x="9735" y="14113"/>
                  </a:cubicBezTo>
                  <a:cubicBezTo>
                    <a:pt x="11830" y="12854"/>
                    <a:pt x="13120" y="12456"/>
                    <a:pt x="14732" y="12191"/>
                  </a:cubicBezTo>
                  <a:cubicBezTo>
                    <a:pt x="16344" y="11926"/>
                    <a:pt x="18278" y="11794"/>
                    <a:pt x="19568" y="12721"/>
                  </a:cubicBezTo>
                  <a:cubicBezTo>
                    <a:pt x="20857" y="13649"/>
                    <a:pt x="21502" y="15637"/>
                    <a:pt x="21502" y="16896"/>
                  </a:cubicBezTo>
                  <a:cubicBezTo>
                    <a:pt x="21502" y="18155"/>
                    <a:pt x="20857" y="18685"/>
                    <a:pt x="20212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026885" y="1379637"/>
              <a:ext cx="240816" cy="33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24" fill="norm" stroke="1" extrusionOk="0">
                  <a:moveTo>
                    <a:pt x="8409" y="0"/>
                  </a:moveTo>
                  <a:cubicBezTo>
                    <a:pt x="7282" y="1494"/>
                    <a:pt x="6155" y="2989"/>
                    <a:pt x="5216" y="5909"/>
                  </a:cubicBezTo>
                  <a:cubicBezTo>
                    <a:pt x="4277" y="8830"/>
                    <a:pt x="3526" y="13177"/>
                    <a:pt x="3150" y="15691"/>
                  </a:cubicBezTo>
                  <a:cubicBezTo>
                    <a:pt x="2774" y="18204"/>
                    <a:pt x="2774" y="18883"/>
                    <a:pt x="2962" y="19562"/>
                  </a:cubicBezTo>
                  <a:cubicBezTo>
                    <a:pt x="3150" y="20242"/>
                    <a:pt x="3526" y="20921"/>
                    <a:pt x="4277" y="21260"/>
                  </a:cubicBezTo>
                  <a:cubicBezTo>
                    <a:pt x="5028" y="21600"/>
                    <a:pt x="6155" y="21600"/>
                    <a:pt x="7000" y="21328"/>
                  </a:cubicBezTo>
                  <a:cubicBezTo>
                    <a:pt x="7846" y="21057"/>
                    <a:pt x="8409" y="20513"/>
                    <a:pt x="8409" y="19562"/>
                  </a:cubicBezTo>
                  <a:cubicBezTo>
                    <a:pt x="8409" y="18611"/>
                    <a:pt x="7846" y="17253"/>
                    <a:pt x="7094" y="16302"/>
                  </a:cubicBezTo>
                  <a:cubicBezTo>
                    <a:pt x="6343" y="15351"/>
                    <a:pt x="5404" y="14808"/>
                    <a:pt x="4465" y="14400"/>
                  </a:cubicBezTo>
                  <a:cubicBezTo>
                    <a:pt x="3526" y="13992"/>
                    <a:pt x="2586" y="13721"/>
                    <a:pt x="1647" y="13517"/>
                  </a:cubicBezTo>
                  <a:cubicBezTo>
                    <a:pt x="708" y="13313"/>
                    <a:pt x="-231" y="13177"/>
                    <a:pt x="51" y="12770"/>
                  </a:cubicBezTo>
                  <a:cubicBezTo>
                    <a:pt x="332" y="12362"/>
                    <a:pt x="1835" y="11683"/>
                    <a:pt x="3901" y="10257"/>
                  </a:cubicBezTo>
                  <a:cubicBezTo>
                    <a:pt x="5967" y="8830"/>
                    <a:pt x="8597" y="6657"/>
                    <a:pt x="10193" y="5298"/>
                  </a:cubicBezTo>
                  <a:cubicBezTo>
                    <a:pt x="11790" y="3940"/>
                    <a:pt x="12353" y="3396"/>
                    <a:pt x="13199" y="2717"/>
                  </a:cubicBezTo>
                  <a:cubicBezTo>
                    <a:pt x="14044" y="2038"/>
                    <a:pt x="15171" y="1223"/>
                    <a:pt x="15734" y="1223"/>
                  </a:cubicBezTo>
                  <a:cubicBezTo>
                    <a:pt x="16298" y="1223"/>
                    <a:pt x="16298" y="2038"/>
                    <a:pt x="15734" y="4483"/>
                  </a:cubicBezTo>
                  <a:cubicBezTo>
                    <a:pt x="15171" y="6928"/>
                    <a:pt x="14044" y="11004"/>
                    <a:pt x="13386" y="13381"/>
                  </a:cubicBezTo>
                  <a:cubicBezTo>
                    <a:pt x="12729" y="15758"/>
                    <a:pt x="12541" y="16438"/>
                    <a:pt x="12259" y="17117"/>
                  </a:cubicBezTo>
                  <a:cubicBezTo>
                    <a:pt x="11978" y="17796"/>
                    <a:pt x="11602" y="18475"/>
                    <a:pt x="11508" y="18408"/>
                  </a:cubicBezTo>
                  <a:cubicBezTo>
                    <a:pt x="11414" y="18340"/>
                    <a:pt x="11602" y="17525"/>
                    <a:pt x="12259" y="16438"/>
                  </a:cubicBezTo>
                  <a:cubicBezTo>
                    <a:pt x="12917" y="15351"/>
                    <a:pt x="14044" y="13992"/>
                    <a:pt x="15077" y="13245"/>
                  </a:cubicBezTo>
                  <a:cubicBezTo>
                    <a:pt x="16110" y="12498"/>
                    <a:pt x="17049" y="12362"/>
                    <a:pt x="17706" y="12702"/>
                  </a:cubicBezTo>
                  <a:cubicBezTo>
                    <a:pt x="18364" y="13042"/>
                    <a:pt x="18739" y="13857"/>
                    <a:pt x="19303" y="14672"/>
                  </a:cubicBezTo>
                  <a:cubicBezTo>
                    <a:pt x="19866" y="15487"/>
                    <a:pt x="20618" y="16302"/>
                    <a:pt x="21369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309599" y="1359458"/>
              <a:ext cx="237501" cy="30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4" fill="norm" stroke="1" extrusionOk="0">
                  <a:moveTo>
                    <a:pt x="7112" y="16168"/>
                  </a:moveTo>
                  <a:cubicBezTo>
                    <a:pt x="7112" y="15423"/>
                    <a:pt x="7112" y="14679"/>
                    <a:pt x="6729" y="14083"/>
                  </a:cubicBezTo>
                  <a:cubicBezTo>
                    <a:pt x="6347" y="13487"/>
                    <a:pt x="5583" y="13040"/>
                    <a:pt x="4722" y="13189"/>
                  </a:cubicBezTo>
                  <a:cubicBezTo>
                    <a:pt x="3862" y="13338"/>
                    <a:pt x="2906" y="14083"/>
                    <a:pt x="2046" y="15274"/>
                  </a:cubicBezTo>
                  <a:cubicBezTo>
                    <a:pt x="1186" y="16466"/>
                    <a:pt x="421" y="18105"/>
                    <a:pt x="135" y="19297"/>
                  </a:cubicBezTo>
                  <a:cubicBezTo>
                    <a:pt x="-152" y="20488"/>
                    <a:pt x="39" y="21233"/>
                    <a:pt x="517" y="21382"/>
                  </a:cubicBezTo>
                  <a:cubicBezTo>
                    <a:pt x="995" y="21531"/>
                    <a:pt x="1760" y="21084"/>
                    <a:pt x="2429" y="20563"/>
                  </a:cubicBezTo>
                  <a:cubicBezTo>
                    <a:pt x="3098" y="20041"/>
                    <a:pt x="3671" y="19445"/>
                    <a:pt x="4149" y="18775"/>
                  </a:cubicBezTo>
                  <a:cubicBezTo>
                    <a:pt x="4627" y="18105"/>
                    <a:pt x="5009" y="17360"/>
                    <a:pt x="5200" y="17509"/>
                  </a:cubicBezTo>
                  <a:cubicBezTo>
                    <a:pt x="5391" y="17658"/>
                    <a:pt x="5391" y="18701"/>
                    <a:pt x="5869" y="19371"/>
                  </a:cubicBezTo>
                  <a:cubicBezTo>
                    <a:pt x="6347" y="20041"/>
                    <a:pt x="7303" y="20339"/>
                    <a:pt x="8163" y="20041"/>
                  </a:cubicBezTo>
                  <a:cubicBezTo>
                    <a:pt x="9023" y="19743"/>
                    <a:pt x="9788" y="18850"/>
                    <a:pt x="11508" y="16094"/>
                  </a:cubicBezTo>
                  <a:cubicBezTo>
                    <a:pt x="13229" y="13338"/>
                    <a:pt x="15905" y="8720"/>
                    <a:pt x="17434" y="6039"/>
                  </a:cubicBezTo>
                  <a:cubicBezTo>
                    <a:pt x="18963" y="3357"/>
                    <a:pt x="19345" y="2612"/>
                    <a:pt x="19632" y="1793"/>
                  </a:cubicBezTo>
                  <a:cubicBezTo>
                    <a:pt x="19919" y="974"/>
                    <a:pt x="20110" y="80"/>
                    <a:pt x="19632" y="5"/>
                  </a:cubicBezTo>
                  <a:cubicBezTo>
                    <a:pt x="19154" y="-69"/>
                    <a:pt x="18007" y="676"/>
                    <a:pt x="16669" y="3134"/>
                  </a:cubicBezTo>
                  <a:cubicBezTo>
                    <a:pt x="15331" y="5592"/>
                    <a:pt x="13802" y="9763"/>
                    <a:pt x="13037" y="12891"/>
                  </a:cubicBezTo>
                  <a:cubicBezTo>
                    <a:pt x="12273" y="16019"/>
                    <a:pt x="12273" y="18105"/>
                    <a:pt x="12560" y="19445"/>
                  </a:cubicBezTo>
                  <a:cubicBezTo>
                    <a:pt x="12846" y="20786"/>
                    <a:pt x="13420" y="21382"/>
                    <a:pt x="14567" y="21457"/>
                  </a:cubicBezTo>
                  <a:cubicBezTo>
                    <a:pt x="15713" y="21531"/>
                    <a:pt x="17434" y="21084"/>
                    <a:pt x="18676" y="19967"/>
                  </a:cubicBezTo>
                  <a:cubicBezTo>
                    <a:pt x="19919" y="18850"/>
                    <a:pt x="20683" y="17062"/>
                    <a:pt x="21448" y="15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449534" y="1500287"/>
              <a:ext cx="161067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5356" y="19059"/>
                  </a:moveTo>
                  <a:cubicBezTo>
                    <a:pt x="2832" y="20329"/>
                    <a:pt x="307" y="21600"/>
                    <a:pt x="27" y="21600"/>
                  </a:cubicBezTo>
                  <a:cubicBezTo>
                    <a:pt x="-254" y="21600"/>
                    <a:pt x="1710" y="20329"/>
                    <a:pt x="5637" y="16518"/>
                  </a:cubicBezTo>
                  <a:cubicBezTo>
                    <a:pt x="9564" y="12706"/>
                    <a:pt x="15455" y="6353"/>
                    <a:pt x="21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169399" y="1544737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182099" y="1417737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338"/>
                    <a:pt x="2057" y="11077"/>
                    <a:pt x="3086" y="7615"/>
                  </a:cubicBezTo>
                  <a:cubicBezTo>
                    <a:pt x="4114" y="4154"/>
                    <a:pt x="5143" y="2492"/>
                    <a:pt x="8229" y="1523"/>
                  </a:cubicBezTo>
                  <a:cubicBezTo>
                    <a:pt x="11314" y="554"/>
                    <a:pt x="16457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292965" y="1278037"/>
              <a:ext cx="92336" cy="41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14" fill="norm" stroke="1" extrusionOk="0">
                  <a:moveTo>
                    <a:pt x="21415" y="0"/>
                  </a:moveTo>
                  <a:cubicBezTo>
                    <a:pt x="17488" y="1108"/>
                    <a:pt x="13560" y="2215"/>
                    <a:pt x="10370" y="4375"/>
                  </a:cubicBezTo>
                  <a:cubicBezTo>
                    <a:pt x="7179" y="6535"/>
                    <a:pt x="4724" y="9748"/>
                    <a:pt x="3006" y="12517"/>
                  </a:cubicBezTo>
                  <a:cubicBezTo>
                    <a:pt x="1288" y="15286"/>
                    <a:pt x="306" y="17612"/>
                    <a:pt x="60" y="19052"/>
                  </a:cubicBezTo>
                  <a:cubicBezTo>
                    <a:pt x="-185" y="20492"/>
                    <a:pt x="306" y="21046"/>
                    <a:pt x="1779" y="21323"/>
                  </a:cubicBezTo>
                  <a:cubicBezTo>
                    <a:pt x="3251" y="21600"/>
                    <a:pt x="5706" y="21600"/>
                    <a:pt x="8897" y="21157"/>
                  </a:cubicBezTo>
                  <a:cubicBezTo>
                    <a:pt x="12088" y="20714"/>
                    <a:pt x="16015" y="19828"/>
                    <a:pt x="19942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290560" y="1493937"/>
              <a:ext cx="13919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725" y="21600"/>
                  </a:moveTo>
                  <a:cubicBezTo>
                    <a:pt x="3146" y="20160"/>
                    <a:pt x="567" y="18720"/>
                    <a:pt x="84" y="16560"/>
                  </a:cubicBezTo>
                  <a:cubicBezTo>
                    <a:pt x="-400" y="14400"/>
                    <a:pt x="1212" y="11520"/>
                    <a:pt x="5081" y="8640"/>
                  </a:cubicBezTo>
                  <a:cubicBezTo>
                    <a:pt x="8949" y="5760"/>
                    <a:pt x="15075" y="2880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98499" y="2764022"/>
              <a:ext cx="463551" cy="22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6654"/>
                  </a:moveTo>
                  <a:cubicBezTo>
                    <a:pt x="296" y="10893"/>
                    <a:pt x="592" y="15132"/>
                    <a:pt x="740" y="17756"/>
                  </a:cubicBezTo>
                  <a:cubicBezTo>
                    <a:pt x="888" y="20381"/>
                    <a:pt x="888" y="21390"/>
                    <a:pt x="838" y="21289"/>
                  </a:cubicBezTo>
                  <a:cubicBezTo>
                    <a:pt x="789" y="21188"/>
                    <a:pt x="690" y="19977"/>
                    <a:pt x="888" y="17050"/>
                  </a:cubicBezTo>
                  <a:cubicBezTo>
                    <a:pt x="1085" y="14123"/>
                    <a:pt x="1578" y="9480"/>
                    <a:pt x="1973" y="6654"/>
                  </a:cubicBezTo>
                  <a:cubicBezTo>
                    <a:pt x="2367" y="3827"/>
                    <a:pt x="2663" y="2818"/>
                    <a:pt x="3058" y="2616"/>
                  </a:cubicBezTo>
                  <a:cubicBezTo>
                    <a:pt x="3452" y="2414"/>
                    <a:pt x="3945" y="3020"/>
                    <a:pt x="4290" y="3827"/>
                  </a:cubicBezTo>
                  <a:cubicBezTo>
                    <a:pt x="4636" y="4635"/>
                    <a:pt x="4833" y="5644"/>
                    <a:pt x="5129" y="7158"/>
                  </a:cubicBezTo>
                  <a:cubicBezTo>
                    <a:pt x="5425" y="8672"/>
                    <a:pt x="5819" y="10691"/>
                    <a:pt x="6115" y="11095"/>
                  </a:cubicBezTo>
                  <a:cubicBezTo>
                    <a:pt x="6411" y="11498"/>
                    <a:pt x="6608" y="10287"/>
                    <a:pt x="7101" y="8269"/>
                  </a:cubicBezTo>
                  <a:cubicBezTo>
                    <a:pt x="7595" y="6250"/>
                    <a:pt x="8384" y="3424"/>
                    <a:pt x="9025" y="1809"/>
                  </a:cubicBezTo>
                  <a:cubicBezTo>
                    <a:pt x="9666" y="194"/>
                    <a:pt x="10159" y="-210"/>
                    <a:pt x="10504" y="93"/>
                  </a:cubicBezTo>
                  <a:cubicBezTo>
                    <a:pt x="10849" y="396"/>
                    <a:pt x="11047" y="1405"/>
                    <a:pt x="11392" y="3928"/>
                  </a:cubicBezTo>
                  <a:cubicBezTo>
                    <a:pt x="11737" y="6452"/>
                    <a:pt x="12230" y="10489"/>
                    <a:pt x="12625" y="12911"/>
                  </a:cubicBezTo>
                  <a:cubicBezTo>
                    <a:pt x="13019" y="15334"/>
                    <a:pt x="13315" y="16141"/>
                    <a:pt x="13710" y="16343"/>
                  </a:cubicBezTo>
                  <a:cubicBezTo>
                    <a:pt x="14104" y="16545"/>
                    <a:pt x="14597" y="16141"/>
                    <a:pt x="15288" y="14728"/>
                  </a:cubicBezTo>
                  <a:cubicBezTo>
                    <a:pt x="15978" y="13315"/>
                    <a:pt x="16866" y="10893"/>
                    <a:pt x="17310" y="9076"/>
                  </a:cubicBezTo>
                  <a:cubicBezTo>
                    <a:pt x="17753" y="7259"/>
                    <a:pt x="17753" y="6048"/>
                    <a:pt x="17753" y="4837"/>
                  </a:cubicBezTo>
                  <a:cubicBezTo>
                    <a:pt x="17753" y="3626"/>
                    <a:pt x="17753" y="2414"/>
                    <a:pt x="17507" y="2111"/>
                  </a:cubicBezTo>
                  <a:cubicBezTo>
                    <a:pt x="17260" y="1809"/>
                    <a:pt x="16767" y="2414"/>
                    <a:pt x="16225" y="3827"/>
                  </a:cubicBezTo>
                  <a:cubicBezTo>
                    <a:pt x="15682" y="5240"/>
                    <a:pt x="15090" y="7461"/>
                    <a:pt x="14795" y="9480"/>
                  </a:cubicBezTo>
                  <a:cubicBezTo>
                    <a:pt x="14499" y="11498"/>
                    <a:pt x="14499" y="13315"/>
                    <a:pt x="14745" y="14224"/>
                  </a:cubicBezTo>
                  <a:cubicBezTo>
                    <a:pt x="14992" y="15132"/>
                    <a:pt x="15485" y="15132"/>
                    <a:pt x="16077" y="13921"/>
                  </a:cubicBezTo>
                  <a:cubicBezTo>
                    <a:pt x="16668" y="12710"/>
                    <a:pt x="17359" y="10287"/>
                    <a:pt x="17803" y="8369"/>
                  </a:cubicBezTo>
                  <a:cubicBezTo>
                    <a:pt x="18247" y="6452"/>
                    <a:pt x="18444" y="5039"/>
                    <a:pt x="18740" y="4736"/>
                  </a:cubicBezTo>
                  <a:cubicBezTo>
                    <a:pt x="19036" y="4433"/>
                    <a:pt x="19430" y="5240"/>
                    <a:pt x="19923" y="6351"/>
                  </a:cubicBezTo>
                  <a:cubicBezTo>
                    <a:pt x="20416" y="7461"/>
                    <a:pt x="21008" y="8874"/>
                    <a:pt x="21600" y="1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178106" y="2812621"/>
              <a:ext cx="117295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545" y="3086"/>
                  </a:moveTo>
                  <a:cubicBezTo>
                    <a:pt x="160" y="1543"/>
                    <a:pt x="-226" y="0"/>
                    <a:pt x="160" y="0"/>
                  </a:cubicBezTo>
                  <a:cubicBezTo>
                    <a:pt x="545" y="0"/>
                    <a:pt x="1703" y="1543"/>
                    <a:pt x="5367" y="5400"/>
                  </a:cubicBezTo>
                  <a:cubicBezTo>
                    <a:pt x="9031" y="9257"/>
                    <a:pt x="15203" y="15429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219199" y="2792200"/>
              <a:ext cx="88901" cy="16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21600" y="1287"/>
                  </a:moveTo>
                  <a:cubicBezTo>
                    <a:pt x="19543" y="456"/>
                    <a:pt x="17486" y="-375"/>
                    <a:pt x="15429" y="179"/>
                  </a:cubicBezTo>
                  <a:cubicBezTo>
                    <a:pt x="13371" y="733"/>
                    <a:pt x="11314" y="2671"/>
                    <a:pt x="8743" y="6410"/>
                  </a:cubicBezTo>
                  <a:cubicBezTo>
                    <a:pt x="6171" y="10148"/>
                    <a:pt x="3086" y="15687"/>
                    <a:pt x="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327149" y="2846487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352549" y="275123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396999" y="2780871"/>
              <a:ext cx="152401" cy="15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919"/>
                  </a:moveTo>
                  <a:cubicBezTo>
                    <a:pt x="300" y="1459"/>
                    <a:pt x="600" y="0"/>
                    <a:pt x="1200" y="0"/>
                  </a:cubicBezTo>
                  <a:cubicBezTo>
                    <a:pt x="1800" y="0"/>
                    <a:pt x="2700" y="1459"/>
                    <a:pt x="3150" y="4816"/>
                  </a:cubicBezTo>
                  <a:cubicBezTo>
                    <a:pt x="3600" y="8173"/>
                    <a:pt x="3600" y="13427"/>
                    <a:pt x="3450" y="16784"/>
                  </a:cubicBezTo>
                  <a:cubicBezTo>
                    <a:pt x="3300" y="20141"/>
                    <a:pt x="3000" y="21600"/>
                    <a:pt x="2550" y="21454"/>
                  </a:cubicBezTo>
                  <a:cubicBezTo>
                    <a:pt x="2100" y="21308"/>
                    <a:pt x="1500" y="19557"/>
                    <a:pt x="1950" y="16784"/>
                  </a:cubicBezTo>
                  <a:cubicBezTo>
                    <a:pt x="2400" y="14011"/>
                    <a:pt x="3900" y="10216"/>
                    <a:pt x="4950" y="7589"/>
                  </a:cubicBezTo>
                  <a:cubicBezTo>
                    <a:pt x="6000" y="4962"/>
                    <a:pt x="6600" y="3503"/>
                    <a:pt x="7650" y="3211"/>
                  </a:cubicBezTo>
                  <a:cubicBezTo>
                    <a:pt x="8700" y="2919"/>
                    <a:pt x="10200" y="3795"/>
                    <a:pt x="11100" y="5546"/>
                  </a:cubicBezTo>
                  <a:cubicBezTo>
                    <a:pt x="12000" y="7297"/>
                    <a:pt x="12300" y="9924"/>
                    <a:pt x="12750" y="10508"/>
                  </a:cubicBezTo>
                  <a:cubicBezTo>
                    <a:pt x="13200" y="11092"/>
                    <a:pt x="13800" y="9632"/>
                    <a:pt x="14250" y="8173"/>
                  </a:cubicBezTo>
                  <a:cubicBezTo>
                    <a:pt x="14700" y="6714"/>
                    <a:pt x="15000" y="5254"/>
                    <a:pt x="15750" y="4086"/>
                  </a:cubicBezTo>
                  <a:cubicBezTo>
                    <a:pt x="16500" y="2919"/>
                    <a:pt x="17700" y="2043"/>
                    <a:pt x="18600" y="2481"/>
                  </a:cubicBezTo>
                  <a:cubicBezTo>
                    <a:pt x="19500" y="2919"/>
                    <a:pt x="20100" y="4670"/>
                    <a:pt x="20550" y="7881"/>
                  </a:cubicBezTo>
                  <a:cubicBezTo>
                    <a:pt x="21000" y="11092"/>
                    <a:pt x="21300" y="15762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631949" y="2827437"/>
              <a:ext cx="2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630727" y="2725837"/>
              <a:ext cx="1392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7280"/>
                    <a:pt x="-1303" y="12960"/>
                    <a:pt x="240" y="9360"/>
                  </a:cubicBezTo>
                  <a:cubicBezTo>
                    <a:pt x="1783" y="5760"/>
                    <a:pt x="11040" y="288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641656" y="2755000"/>
              <a:ext cx="159628" cy="41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54" fill="norm" stroke="1" extrusionOk="0">
                  <a:moveTo>
                    <a:pt x="6287" y="2108"/>
                  </a:moveTo>
                  <a:cubicBezTo>
                    <a:pt x="5165" y="1779"/>
                    <a:pt x="4043" y="1450"/>
                    <a:pt x="4184" y="1066"/>
                  </a:cubicBezTo>
                  <a:cubicBezTo>
                    <a:pt x="4324" y="683"/>
                    <a:pt x="5726" y="244"/>
                    <a:pt x="8391" y="79"/>
                  </a:cubicBezTo>
                  <a:cubicBezTo>
                    <a:pt x="11056" y="-85"/>
                    <a:pt x="14984" y="25"/>
                    <a:pt x="17508" y="244"/>
                  </a:cubicBezTo>
                  <a:cubicBezTo>
                    <a:pt x="20033" y="463"/>
                    <a:pt x="21155" y="792"/>
                    <a:pt x="21155" y="1450"/>
                  </a:cubicBezTo>
                  <a:cubicBezTo>
                    <a:pt x="21155" y="2108"/>
                    <a:pt x="20033" y="3095"/>
                    <a:pt x="17929" y="4136"/>
                  </a:cubicBezTo>
                  <a:cubicBezTo>
                    <a:pt x="15825" y="5178"/>
                    <a:pt x="12739" y="6274"/>
                    <a:pt x="10776" y="7042"/>
                  </a:cubicBezTo>
                  <a:cubicBezTo>
                    <a:pt x="8812" y="7809"/>
                    <a:pt x="7971" y="8248"/>
                    <a:pt x="7550" y="8851"/>
                  </a:cubicBezTo>
                  <a:cubicBezTo>
                    <a:pt x="7129" y="9454"/>
                    <a:pt x="7129" y="10222"/>
                    <a:pt x="8111" y="11044"/>
                  </a:cubicBezTo>
                  <a:cubicBezTo>
                    <a:pt x="9093" y="11866"/>
                    <a:pt x="11056" y="12743"/>
                    <a:pt x="12739" y="13730"/>
                  </a:cubicBezTo>
                  <a:cubicBezTo>
                    <a:pt x="14423" y="14717"/>
                    <a:pt x="15825" y="15813"/>
                    <a:pt x="15965" y="16910"/>
                  </a:cubicBezTo>
                  <a:cubicBezTo>
                    <a:pt x="16106" y="18006"/>
                    <a:pt x="14984" y="19103"/>
                    <a:pt x="13020" y="19870"/>
                  </a:cubicBezTo>
                  <a:cubicBezTo>
                    <a:pt x="11056" y="20638"/>
                    <a:pt x="8251" y="21076"/>
                    <a:pt x="6147" y="21296"/>
                  </a:cubicBezTo>
                  <a:cubicBezTo>
                    <a:pt x="4043" y="21515"/>
                    <a:pt x="2641" y="21515"/>
                    <a:pt x="1519" y="21241"/>
                  </a:cubicBezTo>
                  <a:cubicBezTo>
                    <a:pt x="397" y="20967"/>
                    <a:pt x="-445" y="20419"/>
                    <a:pt x="256" y="18774"/>
                  </a:cubicBezTo>
                  <a:cubicBezTo>
                    <a:pt x="958" y="17129"/>
                    <a:pt x="3202" y="14388"/>
                    <a:pt x="5446" y="12579"/>
                  </a:cubicBezTo>
                  <a:cubicBezTo>
                    <a:pt x="7690" y="10770"/>
                    <a:pt x="9934" y="9893"/>
                    <a:pt x="12178" y="9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823623" y="2730724"/>
              <a:ext cx="194030" cy="21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28" fill="norm" stroke="1" extrusionOk="0">
                  <a:moveTo>
                    <a:pt x="568" y="10113"/>
                  </a:moveTo>
                  <a:cubicBezTo>
                    <a:pt x="3123" y="9490"/>
                    <a:pt x="5677" y="8866"/>
                    <a:pt x="7303" y="8140"/>
                  </a:cubicBezTo>
                  <a:cubicBezTo>
                    <a:pt x="8929" y="7413"/>
                    <a:pt x="9626" y="6582"/>
                    <a:pt x="10090" y="5647"/>
                  </a:cubicBezTo>
                  <a:cubicBezTo>
                    <a:pt x="10555" y="4713"/>
                    <a:pt x="10787" y="3674"/>
                    <a:pt x="10323" y="3155"/>
                  </a:cubicBezTo>
                  <a:cubicBezTo>
                    <a:pt x="9858" y="2636"/>
                    <a:pt x="8697" y="2636"/>
                    <a:pt x="7071" y="3674"/>
                  </a:cubicBezTo>
                  <a:cubicBezTo>
                    <a:pt x="5445" y="4713"/>
                    <a:pt x="3355" y="6790"/>
                    <a:pt x="2077" y="8451"/>
                  </a:cubicBezTo>
                  <a:cubicBezTo>
                    <a:pt x="800" y="10113"/>
                    <a:pt x="336" y="11359"/>
                    <a:pt x="103" y="12501"/>
                  </a:cubicBezTo>
                  <a:cubicBezTo>
                    <a:pt x="-129" y="13643"/>
                    <a:pt x="-129" y="14682"/>
                    <a:pt x="1845" y="14890"/>
                  </a:cubicBezTo>
                  <a:cubicBezTo>
                    <a:pt x="3819" y="15097"/>
                    <a:pt x="7768" y="14474"/>
                    <a:pt x="10903" y="12709"/>
                  </a:cubicBezTo>
                  <a:cubicBezTo>
                    <a:pt x="14039" y="10943"/>
                    <a:pt x="16361" y="8036"/>
                    <a:pt x="17871" y="5647"/>
                  </a:cubicBezTo>
                  <a:cubicBezTo>
                    <a:pt x="19381" y="3259"/>
                    <a:pt x="20077" y="1390"/>
                    <a:pt x="19845" y="559"/>
                  </a:cubicBezTo>
                  <a:cubicBezTo>
                    <a:pt x="19613" y="-272"/>
                    <a:pt x="18452" y="-64"/>
                    <a:pt x="17406" y="455"/>
                  </a:cubicBezTo>
                  <a:cubicBezTo>
                    <a:pt x="16361" y="974"/>
                    <a:pt x="15432" y="1805"/>
                    <a:pt x="15665" y="3674"/>
                  </a:cubicBezTo>
                  <a:cubicBezTo>
                    <a:pt x="15897" y="5543"/>
                    <a:pt x="17290" y="8451"/>
                    <a:pt x="18452" y="10736"/>
                  </a:cubicBezTo>
                  <a:cubicBezTo>
                    <a:pt x="19613" y="13020"/>
                    <a:pt x="20542" y="14682"/>
                    <a:pt x="21006" y="16032"/>
                  </a:cubicBezTo>
                  <a:cubicBezTo>
                    <a:pt x="21471" y="17382"/>
                    <a:pt x="21471" y="18420"/>
                    <a:pt x="20194" y="19251"/>
                  </a:cubicBezTo>
                  <a:cubicBezTo>
                    <a:pt x="18916" y="20082"/>
                    <a:pt x="16361" y="20705"/>
                    <a:pt x="13806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022599" y="2441032"/>
              <a:ext cx="122003" cy="56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26" fill="norm" stroke="1" extrusionOk="0">
                  <a:moveTo>
                    <a:pt x="2197" y="7460"/>
                  </a:moveTo>
                  <a:cubicBezTo>
                    <a:pt x="4027" y="10200"/>
                    <a:pt x="5858" y="12940"/>
                    <a:pt x="6956" y="15076"/>
                  </a:cubicBezTo>
                  <a:cubicBezTo>
                    <a:pt x="8054" y="17212"/>
                    <a:pt x="8420" y="18743"/>
                    <a:pt x="8603" y="19831"/>
                  </a:cubicBezTo>
                  <a:cubicBezTo>
                    <a:pt x="8786" y="20919"/>
                    <a:pt x="8786" y="21564"/>
                    <a:pt x="8420" y="21524"/>
                  </a:cubicBezTo>
                  <a:cubicBezTo>
                    <a:pt x="8054" y="21483"/>
                    <a:pt x="7322" y="20758"/>
                    <a:pt x="6773" y="18904"/>
                  </a:cubicBezTo>
                  <a:cubicBezTo>
                    <a:pt x="6224" y="17051"/>
                    <a:pt x="5858" y="14068"/>
                    <a:pt x="6224" y="11207"/>
                  </a:cubicBezTo>
                  <a:cubicBezTo>
                    <a:pt x="6590" y="8346"/>
                    <a:pt x="7688" y="5606"/>
                    <a:pt x="8969" y="3833"/>
                  </a:cubicBezTo>
                  <a:cubicBezTo>
                    <a:pt x="10251" y="2060"/>
                    <a:pt x="11715" y="1254"/>
                    <a:pt x="13180" y="730"/>
                  </a:cubicBezTo>
                  <a:cubicBezTo>
                    <a:pt x="14644" y="206"/>
                    <a:pt x="16108" y="-36"/>
                    <a:pt x="17390" y="4"/>
                  </a:cubicBezTo>
                  <a:cubicBezTo>
                    <a:pt x="18671" y="45"/>
                    <a:pt x="19769" y="367"/>
                    <a:pt x="20502" y="1455"/>
                  </a:cubicBezTo>
                  <a:cubicBezTo>
                    <a:pt x="21234" y="2543"/>
                    <a:pt x="21600" y="4397"/>
                    <a:pt x="19769" y="5888"/>
                  </a:cubicBezTo>
                  <a:cubicBezTo>
                    <a:pt x="17939" y="7379"/>
                    <a:pt x="13912" y="8507"/>
                    <a:pt x="10800" y="9071"/>
                  </a:cubicBezTo>
                  <a:cubicBezTo>
                    <a:pt x="7688" y="9636"/>
                    <a:pt x="5492" y="9636"/>
                    <a:pt x="3844" y="9474"/>
                  </a:cubicBezTo>
                  <a:cubicBezTo>
                    <a:pt x="2197" y="9313"/>
                    <a:pt x="1098" y="8991"/>
                    <a:pt x="0" y="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168649" y="2675037"/>
              <a:ext cx="177801" cy="25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700"/>
                  </a:moveTo>
                  <a:cubicBezTo>
                    <a:pt x="1029" y="1980"/>
                    <a:pt x="2057" y="1260"/>
                    <a:pt x="3986" y="1530"/>
                  </a:cubicBezTo>
                  <a:cubicBezTo>
                    <a:pt x="5914" y="1800"/>
                    <a:pt x="8743" y="3060"/>
                    <a:pt x="10800" y="5490"/>
                  </a:cubicBezTo>
                  <a:cubicBezTo>
                    <a:pt x="12857" y="7920"/>
                    <a:pt x="14143" y="11520"/>
                    <a:pt x="14143" y="14220"/>
                  </a:cubicBezTo>
                  <a:cubicBezTo>
                    <a:pt x="14143" y="16920"/>
                    <a:pt x="12857" y="18720"/>
                    <a:pt x="11700" y="19890"/>
                  </a:cubicBezTo>
                  <a:cubicBezTo>
                    <a:pt x="10543" y="21060"/>
                    <a:pt x="9514" y="21600"/>
                    <a:pt x="8486" y="21420"/>
                  </a:cubicBezTo>
                  <a:cubicBezTo>
                    <a:pt x="7457" y="21240"/>
                    <a:pt x="6429" y="20340"/>
                    <a:pt x="6171" y="18180"/>
                  </a:cubicBezTo>
                  <a:cubicBezTo>
                    <a:pt x="5914" y="16020"/>
                    <a:pt x="6429" y="12600"/>
                    <a:pt x="9129" y="9360"/>
                  </a:cubicBezTo>
                  <a:cubicBezTo>
                    <a:pt x="11829" y="6120"/>
                    <a:pt x="16714" y="30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556128" y="2439591"/>
              <a:ext cx="133222" cy="44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20" fill="norm" stroke="1" extrusionOk="0">
                  <a:moveTo>
                    <a:pt x="16927" y="2163"/>
                  </a:moveTo>
                  <a:cubicBezTo>
                    <a:pt x="16263" y="1348"/>
                    <a:pt x="15598" y="533"/>
                    <a:pt x="14435" y="177"/>
                  </a:cubicBezTo>
                  <a:cubicBezTo>
                    <a:pt x="13272" y="-180"/>
                    <a:pt x="11610" y="-78"/>
                    <a:pt x="9118" y="1246"/>
                  </a:cubicBezTo>
                  <a:cubicBezTo>
                    <a:pt x="6626" y="2571"/>
                    <a:pt x="3303" y="5118"/>
                    <a:pt x="1475" y="7818"/>
                  </a:cubicBezTo>
                  <a:cubicBezTo>
                    <a:pt x="-353" y="10518"/>
                    <a:pt x="-685" y="13371"/>
                    <a:pt x="1641" y="15663"/>
                  </a:cubicBezTo>
                  <a:cubicBezTo>
                    <a:pt x="3967" y="17956"/>
                    <a:pt x="8952" y="19688"/>
                    <a:pt x="12607" y="20554"/>
                  </a:cubicBezTo>
                  <a:cubicBezTo>
                    <a:pt x="16263" y="21420"/>
                    <a:pt x="18589" y="21420"/>
                    <a:pt x="20915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816349" y="2548037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3600" y="1565"/>
                    <a:pt x="0" y="3130"/>
                    <a:pt x="0" y="5635"/>
                  </a:cubicBezTo>
                  <a:cubicBezTo>
                    <a:pt x="0" y="8139"/>
                    <a:pt x="3600" y="11583"/>
                    <a:pt x="7800" y="14400"/>
                  </a:cubicBezTo>
                  <a:cubicBezTo>
                    <a:pt x="12000" y="17217"/>
                    <a:pt x="168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809999" y="2470486"/>
              <a:ext cx="213694" cy="35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29" fill="norm" stroke="1" extrusionOk="0">
                  <a:moveTo>
                    <a:pt x="0" y="4325"/>
                  </a:moveTo>
                  <a:cubicBezTo>
                    <a:pt x="0" y="3554"/>
                    <a:pt x="0" y="2782"/>
                    <a:pt x="0" y="2075"/>
                  </a:cubicBezTo>
                  <a:cubicBezTo>
                    <a:pt x="0" y="1368"/>
                    <a:pt x="0" y="725"/>
                    <a:pt x="1258" y="339"/>
                  </a:cubicBezTo>
                  <a:cubicBezTo>
                    <a:pt x="2517" y="-46"/>
                    <a:pt x="5033" y="-175"/>
                    <a:pt x="8074" y="339"/>
                  </a:cubicBezTo>
                  <a:cubicBezTo>
                    <a:pt x="11115" y="854"/>
                    <a:pt x="14680" y="2011"/>
                    <a:pt x="17301" y="4004"/>
                  </a:cubicBezTo>
                  <a:cubicBezTo>
                    <a:pt x="19922" y="5996"/>
                    <a:pt x="21600" y="8825"/>
                    <a:pt x="21076" y="11461"/>
                  </a:cubicBezTo>
                  <a:cubicBezTo>
                    <a:pt x="20551" y="14096"/>
                    <a:pt x="17825" y="16539"/>
                    <a:pt x="15833" y="18082"/>
                  </a:cubicBezTo>
                  <a:cubicBezTo>
                    <a:pt x="13841" y="19625"/>
                    <a:pt x="12583" y="20268"/>
                    <a:pt x="11429" y="20718"/>
                  </a:cubicBezTo>
                  <a:cubicBezTo>
                    <a:pt x="10276" y="21168"/>
                    <a:pt x="9227" y="21425"/>
                    <a:pt x="8388" y="21296"/>
                  </a:cubicBezTo>
                  <a:cubicBezTo>
                    <a:pt x="7550" y="21168"/>
                    <a:pt x="6920" y="20654"/>
                    <a:pt x="6291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095749" y="2395637"/>
              <a:ext cx="15350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7989" y="0"/>
                  </a:moveTo>
                  <a:cubicBezTo>
                    <a:pt x="10948" y="561"/>
                    <a:pt x="13907" y="1122"/>
                    <a:pt x="16570" y="2665"/>
                  </a:cubicBezTo>
                  <a:cubicBezTo>
                    <a:pt x="19233" y="4208"/>
                    <a:pt x="21600" y="6732"/>
                    <a:pt x="21452" y="9397"/>
                  </a:cubicBezTo>
                  <a:cubicBezTo>
                    <a:pt x="21304" y="12062"/>
                    <a:pt x="18641" y="14868"/>
                    <a:pt x="14647" y="16925"/>
                  </a:cubicBezTo>
                  <a:cubicBezTo>
                    <a:pt x="10652" y="18982"/>
                    <a:pt x="5326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026431" y="859202"/>
              <a:ext cx="436622" cy="7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27" fill="norm" stroke="1" extrusionOk="0">
                  <a:moveTo>
                    <a:pt x="1843" y="3430"/>
                  </a:moveTo>
                  <a:cubicBezTo>
                    <a:pt x="1012" y="2846"/>
                    <a:pt x="182" y="2262"/>
                    <a:pt x="26" y="1970"/>
                  </a:cubicBezTo>
                  <a:cubicBezTo>
                    <a:pt x="-130" y="1678"/>
                    <a:pt x="389" y="1678"/>
                    <a:pt x="2362" y="1386"/>
                  </a:cubicBezTo>
                  <a:cubicBezTo>
                    <a:pt x="4335" y="1095"/>
                    <a:pt x="7762" y="511"/>
                    <a:pt x="10982" y="219"/>
                  </a:cubicBezTo>
                  <a:cubicBezTo>
                    <a:pt x="14201" y="-73"/>
                    <a:pt x="17212" y="-73"/>
                    <a:pt x="19030" y="219"/>
                  </a:cubicBezTo>
                  <a:cubicBezTo>
                    <a:pt x="20847" y="511"/>
                    <a:pt x="21470" y="1095"/>
                    <a:pt x="21418" y="1970"/>
                  </a:cubicBezTo>
                  <a:cubicBezTo>
                    <a:pt x="21366" y="2846"/>
                    <a:pt x="20639" y="4013"/>
                    <a:pt x="18510" y="4889"/>
                  </a:cubicBezTo>
                  <a:cubicBezTo>
                    <a:pt x="16382" y="5765"/>
                    <a:pt x="12851" y="6349"/>
                    <a:pt x="9995" y="6641"/>
                  </a:cubicBezTo>
                  <a:cubicBezTo>
                    <a:pt x="7139" y="6932"/>
                    <a:pt x="4958" y="6932"/>
                    <a:pt x="3557" y="6932"/>
                  </a:cubicBezTo>
                  <a:cubicBezTo>
                    <a:pt x="2155" y="6932"/>
                    <a:pt x="1532" y="6932"/>
                    <a:pt x="1532" y="7516"/>
                  </a:cubicBezTo>
                  <a:cubicBezTo>
                    <a:pt x="1532" y="8100"/>
                    <a:pt x="2155" y="9268"/>
                    <a:pt x="4076" y="9851"/>
                  </a:cubicBezTo>
                  <a:cubicBezTo>
                    <a:pt x="5997" y="10435"/>
                    <a:pt x="9216" y="10435"/>
                    <a:pt x="11137" y="10435"/>
                  </a:cubicBezTo>
                  <a:cubicBezTo>
                    <a:pt x="13058" y="10435"/>
                    <a:pt x="13682" y="10435"/>
                    <a:pt x="13941" y="11895"/>
                  </a:cubicBezTo>
                  <a:cubicBezTo>
                    <a:pt x="14201" y="13354"/>
                    <a:pt x="14097" y="16273"/>
                    <a:pt x="13370" y="18316"/>
                  </a:cubicBezTo>
                  <a:cubicBezTo>
                    <a:pt x="12643" y="20359"/>
                    <a:pt x="11293" y="21527"/>
                    <a:pt x="10982" y="21527"/>
                  </a:cubicBezTo>
                  <a:cubicBezTo>
                    <a:pt x="10670" y="21527"/>
                    <a:pt x="11397" y="20359"/>
                    <a:pt x="13110" y="18900"/>
                  </a:cubicBezTo>
                  <a:cubicBezTo>
                    <a:pt x="14824" y="17441"/>
                    <a:pt x="17524" y="15689"/>
                    <a:pt x="20224" y="13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629149" y="2670389"/>
              <a:ext cx="2159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600" y="11153"/>
                    <a:pt x="7200" y="2153"/>
                    <a:pt x="10800" y="353"/>
                  </a:cubicBezTo>
                  <a:cubicBezTo>
                    <a:pt x="14400" y="-1447"/>
                    <a:pt x="180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624695" y="2821087"/>
              <a:ext cx="252106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018" fill="norm" stroke="1" extrusionOk="0">
                  <a:moveTo>
                    <a:pt x="3079" y="0"/>
                  </a:moveTo>
                  <a:cubicBezTo>
                    <a:pt x="1639" y="8100"/>
                    <a:pt x="199" y="16200"/>
                    <a:pt x="19" y="18900"/>
                  </a:cubicBezTo>
                  <a:cubicBezTo>
                    <a:pt x="-161" y="21600"/>
                    <a:pt x="919" y="18900"/>
                    <a:pt x="4699" y="16200"/>
                  </a:cubicBezTo>
                  <a:cubicBezTo>
                    <a:pt x="8479" y="13500"/>
                    <a:pt x="14959" y="10800"/>
                    <a:pt x="21439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452533" y="2492476"/>
              <a:ext cx="130485" cy="41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059" fill="norm" stroke="1" extrusionOk="0">
                  <a:moveTo>
                    <a:pt x="2362" y="11148"/>
                  </a:moveTo>
                  <a:cubicBezTo>
                    <a:pt x="2025" y="12966"/>
                    <a:pt x="1687" y="14783"/>
                    <a:pt x="1519" y="16922"/>
                  </a:cubicBezTo>
                  <a:cubicBezTo>
                    <a:pt x="1350" y="19061"/>
                    <a:pt x="1350" y="21520"/>
                    <a:pt x="1012" y="20985"/>
                  </a:cubicBezTo>
                  <a:cubicBezTo>
                    <a:pt x="675" y="20451"/>
                    <a:pt x="0" y="16922"/>
                    <a:pt x="0" y="13447"/>
                  </a:cubicBezTo>
                  <a:cubicBezTo>
                    <a:pt x="0" y="9971"/>
                    <a:pt x="675" y="6550"/>
                    <a:pt x="2194" y="4304"/>
                  </a:cubicBezTo>
                  <a:cubicBezTo>
                    <a:pt x="3712" y="2059"/>
                    <a:pt x="6075" y="989"/>
                    <a:pt x="8437" y="455"/>
                  </a:cubicBezTo>
                  <a:cubicBezTo>
                    <a:pt x="10800" y="-80"/>
                    <a:pt x="13162" y="-80"/>
                    <a:pt x="15019" y="134"/>
                  </a:cubicBezTo>
                  <a:cubicBezTo>
                    <a:pt x="16875" y="348"/>
                    <a:pt x="18225" y="775"/>
                    <a:pt x="19406" y="1631"/>
                  </a:cubicBezTo>
                  <a:cubicBezTo>
                    <a:pt x="20588" y="2486"/>
                    <a:pt x="21600" y="3770"/>
                    <a:pt x="19912" y="4999"/>
                  </a:cubicBezTo>
                  <a:cubicBezTo>
                    <a:pt x="18225" y="6229"/>
                    <a:pt x="13838" y="7405"/>
                    <a:pt x="10294" y="8314"/>
                  </a:cubicBezTo>
                  <a:cubicBezTo>
                    <a:pt x="6750" y="9223"/>
                    <a:pt x="4050" y="9865"/>
                    <a:pt x="1350" y="1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566505" y="2668687"/>
              <a:ext cx="167546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93" fill="norm" stroke="1" extrusionOk="0">
                  <a:moveTo>
                    <a:pt x="312" y="11469"/>
                  </a:moveTo>
                  <a:cubicBezTo>
                    <a:pt x="42" y="9940"/>
                    <a:pt x="-228" y="8411"/>
                    <a:pt x="312" y="7455"/>
                  </a:cubicBezTo>
                  <a:cubicBezTo>
                    <a:pt x="852" y="6499"/>
                    <a:pt x="2202" y="6117"/>
                    <a:pt x="4362" y="6308"/>
                  </a:cubicBezTo>
                  <a:cubicBezTo>
                    <a:pt x="6522" y="6499"/>
                    <a:pt x="9492" y="7264"/>
                    <a:pt x="11112" y="9366"/>
                  </a:cubicBezTo>
                  <a:cubicBezTo>
                    <a:pt x="12732" y="11469"/>
                    <a:pt x="13002" y="14910"/>
                    <a:pt x="12597" y="17108"/>
                  </a:cubicBezTo>
                  <a:cubicBezTo>
                    <a:pt x="12192" y="19306"/>
                    <a:pt x="11112" y="20262"/>
                    <a:pt x="9897" y="20835"/>
                  </a:cubicBezTo>
                  <a:cubicBezTo>
                    <a:pt x="8682" y="21409"/>
                    <a:pt x="7332" y="21600"/>
                    <a:pt x="6657" y="21122"/>
                  </a:cubicBezTo>
                  <a:cubicBezTo>
                    <a:pt x="5982" y="20644"/>
                    <a:pt x="5982" y="19497"/>
                    <a:pt x="7737" y="16248"/>
                  </a:cubicBezTo>
                  <a:cubicBezTo>
                    <a:pt x="9492" y="12998"/>
                    <a:pt x="13002" y="7646"/>
                    <a:pt x="15567" y="4588"/>
                  </a:cubicBezTo>
                  <a:cubicBezTo>
                    <a:pt x="18132" y="1529"/>
                    <a:pt x="19752" y="765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825963" y="2559727"/>
              <a:ext cx="130337" cy="36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13" fill="norm" stroke="1" extrusionOk="0">
                  <a:moveTo>
                    <a:pt x="20782" y="2268"/>
                  </a:moveTo>
                  <a:cubicBezTo>
                    <a:pt x="20782" y="1286"/>
                    <a:pt x="20782" y="304"/>
                    <a:pt x="19938" y="58"/>
                  </a:cubicBezTo>
                  <a:cubicBezTo>
                    <a:pt x="19095" y="-187"/>
                    <a:pt x="17407" y="304"/>
                    <a:pt x="14032" y="2206"/>
                  </a:cubicBezTo>
                  <a:cubicBezTo>
                    <a:pt x="10657" y="4108"/>
                    <a:pt x="5595" y="7422"/>
                    <a:pt x="2726" y="10368"/>
                  </a:cubicBezTo>
                  <a:cubicBezTo>
                    <a:pt x="-143" y="13313"/>
                    <a:pt x="-818" y="15890"/>
                    <a:pt x="1038" y="17670"/>
                  </a:cubicBezTo>
                  <a:cubicBezTo>
                    <a:pt x="2894" y="19449"/>
                    <a:pt x="7282" y="20431"/>
                    <a:pt x="1167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036828" y="2548979"/>
              <a:ext cx="109973" cy="39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505" fill="norm" stroke="1" extrusionOk="0">
                  <a:moveTo>
                    <a:pt x="20782" y="638"/>
                  </a:moveTo>
                  <a:cubicBezTo>
                    <a:pt x="19182" y="294"/>
                    <a:pt x="17582" y="-51"/>
                    <a:pt x="14382" y="6"/>
                  </a:cubicBezTo>
                  <a:cubicBezTo>
                    <a:pt x="11182" y="64"/>
                    <a:pt x="6382" y="523"/>
                    <a:pt x="3382" y="1385"/>
                  </a:cubicBezTo>
                  <a:cubicBezTo>
                    <a:pt x="382" y="2247"/>
                    <a:pt x="-818" y="3511"/>
                    <a:pt x="582" y="4660"/>
                  </a:cubicBezTo>
                  <a:cubicBezTo>
                    <a:pt x="1982" y="5809"/>
                    <a:pt x="5982" y="6843"/>
                    <a:pt x="8582" y="7877"/>
                  </a:cubicBezTo>
                  <a:cubicBezTo>
                    <a:pt x="11182" y="8911"/>
                    <a:pt x="12382" y="9945"/>
                    <a:pt x="11982" y="10979"/>
                  </a:cubicBezTo>
                  <a:cubicBezTo>
                    <a:pt x="11582" y="12013"/>
                    <a:pt x="9582" y="13047"/>
                    <a:pt x="8182" y="14138"/>
                  </a:cubicBezTo>
                  <a:cubicBezTo>
                    <a:pt x="6782" y="15230"/>
                    <a:pt x="5982" y="16379"/>
                    <a:pt x="4982" y="17240"/>
                  </a:cubicBezTo>
                  <a:cubicBezTo>
                    <a:pt x="3982" y="18102"/>
                    <a:pt x="2782" y="18677"/>
                    <a:pt x="1982" y="19309"/>
                  </a:cubicBezTo>
                  <a:cubicBezTo>
                    <a:pt x="1182" y="19940"/>
                    <a:pt x="782" y="20630"/>
                    <a:pt x="1782" y="21032"/>
                  </a:cubicBezTo>
                  <a:cubicBezTo>
                    <a:pt x="2782" y="21434"/>
                    <a:pt x="5182" y="21549"/>
                    <a:pt x="7382" y="21492"/>
                  </a:cubicBezTo>
                  <a:cubicBezTo>
                    <a:pt x="9582" y="21434"/>
                    <a:pt x="11582" y="21204"/>
                    <a:pt x="13582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210299" y="2655987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436"/>
                    <a:pt x="8160" y="6873"/>
                    <a:pt x="11040" y="10145"/>
                  </a:cubicBezTo>
                  <a:cubicBezTo>
                    <a:pt x="13920" y="13418"/>
                    <a:pt x="15600" y="16527"/>
                    <a:pt x="17160" y="18409"/>
                  </a:cubicBezTo>
                  <a:cubicBezTo>
                    <a:pt x="18720" y="20291"/>
                    <a:pt x="2016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246886" y="2624237"/>
              <a:ext cx="166614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84" fill="norm" stroke="1" extrusionOk="0">
                  <a:moveTo>
                    <a:pt x="21253" y="0"/>
                  </a:moveTo>
                  <a:cubicBezTo>
                    <a:pt x="19363" y="1094"/>
                    <a:pt x="17473" y="2187"/>
                    <a:pt x="14773" y="4443"/>
                  </a:cubicBezTo>
                  <a:cubicBezTo>
                    <a:pt x="12073" y="6699"/>
                    <a:pt x="8563" y="10116"/>
                    <a:pt x="5863" y="12851"/>
                  </a:cubicBezTo>
                  <a:cubicBezTo>
                    <a:pt x="3163" y="15585"/>
                    <a:pt x="1273" y="17635"/>
                    <a:pt x="463" y="19003"/>
                  </a:cubicBezTo>
                  <a:cubicBezTo>
                    <a:pt x="-347" y="20370"/>
                    <a:pt x="-77" y="21053"/>
                    <a:pt x="1138" y="21327"/>
                  </a:cubicBezTo>
                  <a:cubicBezTo>
                    <a:pt x="2353" y="21600"/>
                    <a:pt x="4513" y="21463"/>
                    <a:pt x="6673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496049" y="283378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6610349" y="289093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857999" y="289728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099299" y="287188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569199" y="2668687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7626349" y="2598837"/>
              <a:ext cx="1651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800"/>
                    <a:pt x="17169" y="3600"/>
                    <a:pt x="14400" y="6240"/>
                  </a:cubicBezTo>
                  <a:cubicBezTo>
                    <a:pt x="11631" y="8880"/>
                    <a:pt x="8308" y="12360"/>
                    <a:pt x="5815" y="15060"/>
                  </a:cubicBezTo>
                  <a:cubicBezTo>
                    <a:pt x="3323" y="17760"/>
                    <a:pt x="1662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7826814" y="2863891"/>
              <a:ext cx="116673" cy="14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904" fill="norm" stroke="1" extrusionOk="0">
                  <a:moveTo>
                    <a:pt x="2764" y="2121"/>
                  </a:moveTo>
                  <a:cubicBezTo>
                    <a:pt x="2006" y="5565"/>
                    <a:pt x="1248" y="9008"/>
                    <a:pt x="869" y="11982"/>
                  </a:cubicBezTo>
                  <a:cubicBezTo>
                    <a:pt x="490" y="14956"/>
                    <a:pt x="490" y="17461"/>
                    <a:pt x="300" y="17930"/>
                  </a:cubicBezTo>
                  <a:cubicBezTo>
                    <a:pt x="111" y="18400"/>
                    <a:pt x="-268" y="16834"/>
                    <a:pt x="300" y="14017"/>
                  </a:cubicBezTo>
                  <a:cubicBezTo>
                    <a:pt x="869" y="11200"/>
                    <a:pt x="2385" y="7130"/>
                    <a:pt x="5037" y="4156"/>
                  </a:cubicBezTo>
                  <a:cubicBezTo>
                    <a:pt x="7690" y="1182"/>
                    <a:pt x="11479" y="-696"/>
                    <a:pt x="14511" y="243"/>
                  </a:cubicBezTo>
                  <a:cubicBezTo>
                    <a:pt x="17543" y="1182"/>
                    <a:pt x="19816" y="4939"/>
                    <a:pt x="20574" y="8852"/>
                  </a:cubicBezTo>
                  <a:cubicBezTo>
                    <a:pt x="21332" y="12765"/>
                    <a:pt x="20574" y="16834"/>
                    <a:pt x="19816" y="2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077199" y="2605187"/>
              <a:ext cx="69125" cy="45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9" fill="norm" stroke="1" extrusionOk="0">
                  <a:moveTo>
                    <a:pt x="0" y="0"/>
                  </a:moveTo>
                  <a:cubicBezTo>
                    <a:pt x="1964" y="402"/>
                    <a:pt x="3927" y="804"/>
                    <a:pt x="4582" y="2311"/>
                  </a:cubicBezTo>
                  <a:cubicBezTo>
                    <a:pt x="5236" y="3818"/>
                    <a:pt x="4582" y="6430"/>
                    <a:pt x="4909" y="8238"/>
                  </a:cubicBezTo>
                  <a:cubicBezTo>
                    <a:pt x="5236" y="10047"/>
                    <a:pt x="6545" y="11051"/>
                    <a:pt x="8836" y="12307"/>
                  </a:cubicBezTo>
                  <a:cubicBezTo>
                    <a:pt x="11127" y="13563"/>
                    <a:pt x="14400" y="15070"/>
                    <a:pt x="16691" y="16225"/>
                  </a:cubicBezTo>
                  <a:cubicBezTo>
                    <a:pt x="18982" y="17380"/>
                    <a:pt x="20291" y="18184"/>
                    <a:pt x="20945" y="18837"/>
                  </a:cubicBezTo>
                  <a:cubicBezTo>
                    <a:pt x="21600" y="19490"/>
                    <a:pt x="21600" y="19993"/>
                    <a:pt x="20291" y="20394"/>
                  </a:cubicBezTo>
                  <a:cubicBezTo>
                    <a:pt x="18982" y="20796"/>
                    <a:pt x="16364" y="21098"/>
                    <a:pt x="13418" y="21299"/>
                  </a:cubicBezTo>
                  <a:cubicBezTo>
                    <a:pt x="10473" y="21500"/>
                    <a:pt x="7200" y="21600"/>
                    <a:pt x="5564" y="21399"/>
                  </a:cubicBezTo>
                  <a:cubicBezTo>
                    <a:pt x="3927" y="21198"/>
                    <a:pt x="3927" y="20696"/>
                    <a:pt x="3927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191499" y="2523343"/>
              <a:ext cx="203996" cy="59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98" fill="norm" stroke="1" extrusionOk="0">
                  <a:moveTo>
                    <a:pt x="0" y="203"/>
                  </a:moveTo>
                  <a:cubicBezTo>
                    <a:pt x="1091" y="51"/>
                    <a:pt x="2182" y="-102"/>
                    <a:pt x="3709" y="89"/>
                  </a:cubicBezTo>
                  <a:cubicBezTo>
                    <a:pt x="5236" y="280"/>
                    <a:pt x="7200" y="814"/>
                    <a:pt x="10036" y="2302"/>
                  </a:cubicBezTo>
                  <a:cubicBezTo>
                    <a:pt x="12873" y="3791"/>
                    <a:pt x="16582" y="6233"/>
                    <a:pt x="18764" y="8675"/>
                  </a:cubicBezTo>
                  <a:cubicBezTo>
                    <a:pt x="20945" y="11118"/>
                    <a:pt x="21600" y="13560"/>
                    <a:pt x="20509" y="15468"/>
                  </a:cubicBezTo>
                  <a:cubicBezTo>
                    <a:pt x="19418" y="17376"/>
                    <a:pt x="16582" y="18750"/>
                    <a:pt x="13309" y="19666"/>
                  </a:cubicBezTo>
                  <a:cubicBezTo>
                    <a:pt x="10036" y="20582"/>
                    <a:pt x="6327" y="21040"/>
                    <a:pt x="2618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623299" y="2806271"/>
              <a:ext cx="1905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0800"/>
                    <a:pt x="11040" y="0"/>
                    <a:pt x="14640" y="0"/>
                  </a:cubicBezTo>
                  <a:cubicBezTo>
                    <a:pt x="18240" y="0"/>
                    <a:pt x="199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661399" y="2903637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026399" y="2541687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2400" y="947"/>
                  </a:cubicBezTo>
                  <a:cubicBezTo>
                    <a:pt x="15200" y="1895"/>
                    <a:pt x="16000" y="3789"/>
                    <a:pt x="17200" y="7389"/>
                  </a:cubicBezTo>
                  <a:cubicBezTo>
                    <a:pt x="18400" y="10989"/>
                    <a:pt x="20000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227494" y="2636937"/>
              <a:ext cx="138756" cy="38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3" fill="norm" stroke="1" extrusionOk="0">
                  <a:moveTo>
                    <a:pt x="21454" y="0"/>
                  </a:moveTo>
                  <a:cubicBezTo>
                    <a:pt x="17854" y="4177"/>
                    <a:pt x="14254" y="8354"/>
                    <a:pt x="10981" y="11576"/>
                  </a:cubicBezTo>
                  <a:cubicBezTo>
                    <a:pt x="7709" y="14798"/>
                    <a:pt x="4763" y="17065"/>
                    <a:pt x="2799" y="18676"/>
                  </a:cubicBezTo>
                  <a:cubicBezTo>
                    <a:pt x="836" y="20287"/>
                    <a:pt x="-146" y="21242"/>
                    <a:pt x="18" y="21421"/>
                  </a:cubicBezTo>
                  <a:cubicBezTo>
                    <a:pt x="181" y="21600"/>
                    <a:pt x="1490" y="21003"/>
                    <a:pt x="2799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505949" y="2655987"/>
              <a:ext cx="31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484"/>
                    <a:pt x="15840" y="6968"/>
                    <a:pt x="15120" y="10103"/>
                  </a:cubicBezTo>
                  <a:cubicBezTo>
                    <a:pt x="14400" y="13239"/>
                    <a:pt x="15840" y="16026"/>
                    <a:pt x="13680" y="17884"/>
                  </a:cubicBezTo>
                  <a:cubicBezTo>
                    <a:pt x="11520" y="19742"/>
                    <a:pt x="5760" y="20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169399" y="2604653"/>
              <a:ext cx="596901" cy="5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3217" y="14906"/>
                    <a:pt x="6434" y="8858"/>
                    <a:pt x="9383" y="4970"/>
                  </a:cubicBezTo>
                  <a:cubicBezTo>
                    <a:pt x="12332" y="1082"/>
                    <a:pt x="15013" y="-646"/>
                    <a:pt x="16966" y="218"/>
                  </a:cubicBezTo>
                  <a:cubicBezTo>
                    <a:pt x="18919" y="1082"/>
                    <a:pt x="20145" y="4538"/>
                    <a:pt x="20796" y="8426"/>
                  </a:cubicBezTo>
                  <a:cubicBezTo>
                    <a:pt x="21447" y="12314"/>
                    <a:pt x="21523" y="16634"/>
                    <a:pt x="2160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169399" y="327828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167355" y="3149207"/>
              <a:ext cx="57671" cy="5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19822" fill="norm" stroke="1" extrusionOk="0">
                  <a:moveTo>
                    <a:pt x="9658" y="7986"/>
                  </a:moveTo>
                  <a:cubicBezTo>
                    <a:pt x="5933" y="7186"/>
                    <a:pt x="2209" y="6386"/>
                    <a:pt x="720" y="7986"/>
                  </a:cubicBezTo>
                  <a:cubicBezTo>
                    <a:pt x="-770" y="9586"/>
                    <a:pt x="-25" y="13586"/>
                    <a:pt x="3699" y="16386"/>
                  </a:cubicBezTo>
                  <a:cubicBezTo>
                    <a:pt x="7423" y="19186"/>
                    <a:pt x="14127" y="20786"/>
                    <a:pt x="17478" y="19186"/>
                  </a:cubicBezTo>
                  <a:cubicBezTo>
                    <a:pt x="20830" y="17586"/>
                    <a:pt x="20830" y="12786"/>
                    <a:pt x="19340" y="9186"/>
                  </a:cubicBezTo>
                  <a:cubicBezTo>
                    <a:pt x="17851" y="5586"/>
                    <a:pt x="14871" y="3186"/>
                    <a:pt x="11520" y="1586"/>
                  </a:cubicBezTo>
                  <a:cubicBezTo>
                    <a:pt x="8168" y="-14"/>
                    <a:pt x="4444" y="-814"/>
                    <a:pt x="4071" y="1186"/>
                  </a:cubicBezTo>
                  <a:cubicBezTo>
                    <a:pt x="3699" y="3186"/>
                    <a:pt x="6678" y="7986"/>
                    <a:pt x="9658" y="12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328149" y="3297337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328149" y="3379887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657127" y="3240187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538"/>
                    <a:pt x="1783" y="11077"/>
                    <a:pt x="240" y="14677"/>
                  </a:cubicBezTo>
                  <a:cubicBezTo>
                    <a:pt x="-1303" y="18277"/>
                    <a:pt x="4868" y="1993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366249" y="2329261"/>
              <a:ext cx="133351" cy="22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8836"/>
                  </a:moveTo>
                  <a:cubicBezTo>
                    <a:pt x="343" y="12300"/>
                    <a:pt x="686" y="15764"/>
                    <a:pt x="857" y="18006"/>
                  </a:cubicBezTo>
                  <a:cubicBezTo>
                    <a:pt x="1029" y="20247"/>
                    <a:pt x="1029" y="21266"/>
                    <a:pt x="1029" y="21266"/>
                  </a:cubicBezTo>
                  <a:cubicBezTo>
                    <a:pt x="1029" y="21266"/>
                    <a:pt x="1029" y="20247"/>
                    <a:pt x="1714" y="17496"/>
                  </a:cubicBezTo>
                  <a:cubicBezTo>
                    <a:pt x="2400" y="14745"/>
                    <a:pt x="3771" y="10262"/>
                    <a:pt x="5314" y="7002"/>
                  </a:cubicBezTo>
                  <a:cubicBezTo>
                    <a:pt x="6857" y="3741"/>
                    <a:pt x="8571" y="1704"/>
                    <a:pt x="10286" y="685"/>
                  </a:cubicBezTo>
                  <a:cubicBezTo>
                    <a:pt x="12000" y="-334"/>
                    <a:pt x="13714" y="-334"/>
                    <a:pt x="15600" y="1500"/>
                  </a:cubicBezTo>
                  <a:cubicBezTo>
                    <a:pt x="17486" y="3334"/>
                    <a:pt x="19543" y="7002"/>
                    <a:pt x="20571" y="10058"/>
                  </a:cubicBezTo>
                  <a:cubicBezTo>
                    <a:pt x="21600" y="13115"/>
                    <a:pt x="21600" y="15560"/>
                    <a:pt x="21600" y="1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100542" y="2561116"/>
              <a:ext cx="200188" cy="56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58" fill="norm" stroke="1" extrusionOk="0">
                  <a:moveTo>
                    <a:pt x="901" y="8594"/>
                  </a:moveTo>
                  <a:cubicBezTo>
                    <a:pt x="1562" y="10985"/>
                    <a:pt x="2223" y="13376"/>
                    <a:pt x="2554" y="15329"/>
                  </a:cubicBezTo>
                  <a:cubicBezTo>
                    <a:pt x="2885" y="17281"/>
                    <a:pt x="2885" y="18796"/>
                    <a:pt x="2775" y="19792"/>
                  </a:cubicBezTo>
                  <a:cubicBezTo>
                    <a:pt x="2664" y="20788"/>
                    <a:pt x="2444" y="21267"/>
                    <a:pt x="2003" y="21346"/>
                  </a:cubicBezTo>
                  <a:cubicBezTo>
                    <a:pt x="1562" y="21426"/>
                    <a:pt x="901" y="21107"/>
                    <a:pt x="460" y="19712"/>
                  </a:cubicBezTo>
                  <a:cubicBezTo>
                    <a:pt x="19" y="18318"/>
                    <a:pt x="-201" y="15847"/>
                    <a:pt x="240" y="13137"/>
                  </a:cubicBezTo>
                  <a:cubicBezTo>
                    <a:pt x="681" y="10427"/>
                    <a:pt x="1783" y="7478"/>
                    <a:pt x="3105" y="5246"/>
                  </a:cubicBezTo>
                  <a:cubicBezTo>
                    <a:pt x="4428" y="3014"/>
                    <a:pt x="5970" y="1500"/>
                    <a:pt x="7844" y="703"/>
                  </a:cubicBezTo>
                  <a:cubicBezTo>
                    <a:pt x="9717" y="-94"/>
                    <a:pt x="11921" y="-174"/>
                    <a:pt x="14346" y="264"/>
                  </a:cubicBezTo>
                  <a:cubicBezTo>
                    <a:pt x="16770" y="703"/>
                    <a:pt x="19415" y="1659"/>
                    <a:pt x="20407" y="2934"/>
                  </a:cubicBezTo>
                  <a:cubicBezTo>
                    <a:pt x="21399" y="4210"/>
                    <a:pt x="20738" y="5804"/>
                    <a:pt x="18093" y="7039"/>
                  </a:cubicBezTo>
                  <a:cubicBezTo>
                    <a:pt x="15448" y="8275"/>
                    <a:pt x="10819" y="9151"/>
                    <a:pt x="7954" y="9590"/>
                  </a:cubicBezTo>
                  <a:cubicBezTo>
                    <a:pt x="5089" y="10028"/>
                    <a:pt x="3987" y="10028"/>
                    <a:pt x="3436" y="9988"/>
                  </a:cubicBezTo>
                  <a:cubicBezTo>
                    <a:pt x="2885" y="9949"/>
                    <a:pt x="2885" y="9869"/>
                    <a:pt x="2885" y="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278205" y="2744887"/>
              <a:ext cx="231045" cy="31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00" fill="norm" stroke="1" extrusionOk="0">
                  <a:moveTo>
                    <a:pt x="227" y="11307"/>
                  </a:moveTo>
                  <a:cubicBezTo>
                    <a:pt x="30" y="10293"/>
                    <a:pt x="-166" y="9278"/>
                    <a:pt x="227" y="8626"/>
                  </a:cubicBezTo>
                  <a:cubicBezTo>
                    <a:pt x="619" y="7973"/>
                    <a:pt x="1601" y="7683"/>
                    <a:pt x="3172" y="7901"/>
                  </a:cubicBezTo>
                  <a:cubicBezTo>
                    <a:pt x="4743" y="8118"/>
                    <a:pt x="6903" y="8843"/>
                    <a:pt x="7983" y="11017"/>
                  </a:cubicBezTo>
                  <a:cubicBezTo>
                    <a:pt x="9063" y="13192"/>
                    <a:pt x="9063" y="16816"/>
                    <a:pt x="8572" y="18918"/>
                  </a:cubicBezTo>
                  <a:cubicBezTo>
                    <a:pt x="8081" y="21020"/>
                    <a:pt x="7099" y="21600"/>
                    <a:pt x="5627" y="21165"/>
                  </a:cubicBezTo>
                  <a:cubicBezTo>
                    <a:pt x="4154" y="20730"/>
                    <a:pt x="2190" y="19281"/>
                    <a:pt x="1994" y="16526"/>
                  </a:cubicBezTo>
                  <a:cubicBezTo>
                    <a:pt x="1798" y="13772"/>
                    <a:pt x="3369" y="9713"/>
                    <a:pt x="6903" y="6741"/>
                  </a:cubicBezTo>
                  <a:cubicBezTo>
                    <a:pt x="10438" y="3769"/>
                    <a:pt x="15936" y="1885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619587" y="2671712"/>
              <a:ext cx="173083" cy="42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449" fill="norm" stroke="1" extrusionOk="0">
                  <a:moveTo>
                    <a:pt x="19534" y="2708"/>
                  </a:moveTo>
                  <a:cubicBezTo>
                    <a:pt x="20297" y="1755"/>
                    <a:pt x="21059" y="802"/>
                    <a:pt x="20678" y="325"/>
                  </a:cubicBezTo>
                  <a:cubicBezTo>
                    <a:pt x="20297" y="-151"/>
                    <a:pt x="18772" y="-151"/>
                    <a:pt x="16231" y="643"/>
                  </a:cubicBezTo>
                  <a:cubicBezTo>
                    <a:pt x="13690" y="1437"/>
                    <a:pt x="10132" y="3025"/>
                    <a:pt x="7083" y="5355"/>
                  </a:cubicBezTo>
                  <a:cubicBezTo>
                    <a:pt x="4033" y="7684"/>
                    <a:pt x="1492" y="10755"/>
                    <a:pt x="475" y="13296"/>
                  </a:cubicBezTo>
                  <a:cubicBezTo>
                    <a:pt x="-541" y="15837"/>
                    <a:pt x="-33" y="17849"/>
                    <a:pt x="3017" y="19120"/>
                  </a:cubicBezTo>
                  <a:cubicBezTo>
                    <a:pt x="6066" y="20390"/>
                    <a:pt x="11657" y="20920"/>
                    <a:pt x="17247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934699" y="2732187"/>
              <a:ext cx="133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1516"/>
                    <a:pt x="3429" y="3032"/>
                    <a:pt x="6343" y="5242"/>
                  </a:cubicBezTo>
                  <a:cubicBezTo>
                    <a:pt x="9257" y="7453"/>
                    <a:pt x="13371" y="10358"/>
                    <a:pt x="16114" y="13200"/>
                  </a:cubicBezTo>
                  <a:cubicBezTo>
                    <a:pt x="18857" y="16042"/>
                    <a:pt x="20229" y="188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920194" y="2700437"/>
              <a:ext cx="21770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9285" y="835"/>
                    <a:pt x="17208" y="1670"/>
                    <a:pt x="14612" y="3496"/>
                  </a:cubicBezTo>
                  <a:cubicBezTo>
                    <a:pt x="12016" y="5322"/>
                    <a:pt x="8900" y="8139"/>
                    <a:pt x="6304" y="10696"/>
                  </a:cubicBezTo>
                  <a:cubicBezTo>
                    <a:pt x="3708" y="13252"/>
                    <a:pt x="1631" y="15548"/>
                    <a:pt x="697" y="17322"/>
                  </a:cubicBezTo>
                  <a:cubicBezTo>
                    <a:pt x="-238" y="19096"/>
                    <a:pt x="-30" y="20348"/>
                    <a:pt x="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226799" y="2973487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252199" y="2802037"/>
              <a:ext cx="3922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21600"/>
                  </a:moveTo>
                  <a:cubicBezTo>
                    <a:pt x="8640" y="21600"/>
                    <a:pt x="17280" y="21600"/>
                    <a:pt x="19440" y="18000"/>
                  </a:cubicBezTo>
                  <a:cubicBezTo>
                    <a:pt x="21600" y="14400"/>
                    <a:pt x="17280" y="7200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1239499" y="2687279"/>
              <a:ext cx="236805" cy="52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31" fill="norm" stroke="1" extrusionOk="0">
                  <a:moveTo>
                    <a:pt x="14336" y="805"/>
                  </a:moveTo>
                  <a:cubicBezTo>
                    <a:pt x="14910" y="456"/>
                    <a:pt x="15483" y="106"/>
                    <a:pt x="16248" y="18"/>
                  </a:cubicBezTo>
                  <a:cubicBezTo>
                    <a:pt x="17012" y="-69"/>
                    <a:pt x="17968" y="106"/>
                    <a:pt x="18924" y="1418"/>
                  </a:cubicBezTo>
                  <a:cubicBezTo>
                    <a:pt x="19880" y="2729"/>
                    <a:pt x="20835" y="5178"/>
                    <a:pt x="21218" y="7801"/>
                  </a:cubicBezTo>
                  <a:cubicBezTo>
                    <a:pt x="21600" y="10425"/>
                    <a:pt x="21409" y="13223"/>
                    <a:pt x="19784" y="15453"/>
                  </a:cubicBezTo>
                  <a:cubicBezTo>
                    <a:pt x="18159" y="17683"/>
                    <a:pt x="15101" y="19345"/>
                    <a:pt x="11565" y="20263"/>
                  </a:cubicBezTo>
                  <a:cubicBezTo>
                    <a:pt x="8028" y="21181"/>
                    <a:pt x="4014" y="21356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41105" y="4486904"/>
              <a:ext cx="54245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3844" y="1447"/>
                  </a:moveTo>
                  <a:cubicBezTo>
                    <a:pt x="2182" y="723"/>
                    <a:pt x="521" y="0"/>
                    <a:pt x="105" y="0"/>
                  </a:cubicBezTo>
                  <a:cubicBezTo>
                    <a:pt x="-310" y="0"/>
                    <a:pt x="521" y="723"/>
                    <a:pt x="2182" y="2635"/>
                  </a:cubicBezTo>
                  <a:cubicBezTo>
                    <a:pt x="3844" y="4547"/>
                    <a:pt x="6336" y="7648"/>
                    <a:pt x="7582" y="10593"/>
                  </a:cubicBezTo>
                  <a:cubicBezTo>
                    <a:pt x="8828" y="13539"/>
                    <a:pt x="8828" y="16329"/>
                    <a:pt x="8828" y="17983"/>
                  </a:cubicBezTo>
                  <a:cubicBezTo>
                    <a:pt x="8828" y="19636"/>
                    <a:pt x="8828" y="20153"/>
                    <a:pt x="10905" y="20567"/>
                  </a:cubicBezTo>
                  <a:cubicBezTo>
                    <a:pt x="12982" y="20980"/>
                    <a:pt x="17136" y="21290"/>
                    <a:pt x="21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58849" y="473243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71549" y="4624487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60449" y="4478437"/>
              <a:ext cx="35186" cy="41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19" fill="norm" stroke="1" extrusionOk="0">
                  <a:moveTo>
                    <a:pt x="0" y="0"/>
                  </a:moveTo>
                  <a:cubicBezTo>
                    <a:pt x="6353" y="3728"/>
                    <a:pt x="12706" y="7456"/>
                    <a:pt x="16518" y="10581"/>
                  </a:cubicBezTo>
                  <a:cubicBezTo>
                    <a:pt x="20329" y="13706"/>
                    <a:pt x="21600" y="16227"/>
                    <a:pt x="20965" y="18091"/>
                  </a:cubicBezTo>
                  <a:cubicBezTo>
                    <a:pt x="20329" y="19955"/>
                    <a:pt x="17788" y="21161"/>
                    <a:pt x="17153" y="21381"/>
                  </a:cubicBezTo>
                  <a:cubicBezTo>
                    <a:pt x="16518" y="21600"/>
                    <a:pt x="17788" y="20832"/>
                    <a:pt x="19059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80533" y="4611787"/>
              <a:ext cx="9421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18084" y="0"/>
                  </a:moveTo>
                  <a:cubicBezTo>
                    <a:pt x="14797" y="3176"/>
                    <a:pt x="11510" y="6353"/>
                    <a:pt x="8223" y="9000"/>
                  </a:cubicBezTo>
                  <a:cubicBezTo>
                    <a:pt x="4936" y="11647"/>
                    <a:pt x="1649" y="13765"/>
                    <a:pt x="475" y="15353"/>
                  </a:cubicBezTo>
                  <a:cubicBezTo>
                    <a:pt x="-699" y="16941"/>
                    <a:pt x="240" y="18000"/>
                    <a:pt x="3997" y="18953"/>
                  </a:cubicBezTo>
                  <a:cubicBezTo>
                    <a:pt x="7753" y="19906"/>
                    <a:pt x="14327" y="20753"/>
                    <a:pt x="209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212849" y="4645920"/>
              <a:ext cx="114301" cy="18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12105"/>
                  </a:moveTo>
                  <a:cubicBezTo>
                    <a:pt x="4000" y="10648"/>
                    <a:pt x="8000" y="9192"/>
                    <a:pt x="10800" y="7857"/>
                  </a:cubicBezTo>
                  <a:cubicBezTo>
                    <a:pt x="13600" y="6523"/>
                    <a:pt x="15200" y="5309"/>
                    <a:pt x="15800" y="3974"/>
                  </a:cubicBezTo>
                  <a:cubicBezTo>
                    <a:pt x="16400" y="2639"/>
                    <a:pt x="16000" y="1183"/>
                    <a:pt x="14800" y="455"/>
                  </a:cubicBezTo>
                  <a:cubicBezTo>
                    <a:pt x="13600" y="-273"/>
                    <a:pt x="11600" y="-273"/>
                    <a:pt x="9000" y="1547"/>
                  </a:cubicBezTo>
                  <a:cubicBezTo>
                    <a:pt x="6400" y="3367"/>
                    <a:pt x="3200" y="7008"/>
                    <a:pt x="1800" y="10284"/>
                  </a:cubicBezTo>
                  <a:cubicBezTo>
                    <a:pt x="400" y="13561"/>
                    <a:pt x="800" y="16473"/>
                    <a:pt x="3400" y="18415"/>
                  </a:cubicBezTo>
                  <a:cubicBezTo>
                    <a:pt x="6000" y="20356"/>
                    <a:pt x="10800" y="21327"/>
                    <a:pt x="14200" y="21084"/>
                  </a:cubicBezTo>
                  <a:cubicBezTo>
                    <a:pt x="17600" y="20842"/>
                    <a:pt x="19600" y="19385"/>
                    <a:pt x="21600" y="17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383074" y="4433987"/>
              <a:ext cx="1392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20301" y="0"/>
                  </a:moveTo>
                  <a:cubicBezTo>
                    <a:pt x="11044" y="1858"/>
                    <a:pt x="1787" y="3716"/>
                    <a:pt x="244" y="6677"/>
                  </a:cubicBezTo>
                  <a:cubicBezTo>
                    <a:pt x="-1299" y="9639"/>
                    <a:pt x="4872" y="13703"/>
                    <a:pt x="7958" y="16374"/>
                  </a:cubicBezTo>
                  <a:cubicBezTo>
                    <a:pt x="11044" y="19045"/>
                    <a:pt x="11044" y="20323"/>
                    <a:pt x="110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454149" y="468163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466849" y="457368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530991" y="4453037"/>
              <a:ext cx="94609" cy="36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1" fill="norm" stroke="1" extrusionOk="0">
                  <a:moveTo>
                    <a:pt x="5615" y="0"/>
                  </a:moveTo>
                  <a:cubicBezTo>
                    <a:pt x="5135" y="3871"/>
                    <a:pt x="4655" y="7741"/>
                    <a:pt x="4175" y="11050"/>
                  </a:cubicBezTo>
                  <a:cubicBezTo>
                    <a:pt x="3695" y="14358"/>
                    <a:pt x="3215" y="17105"/>
                    <a:pt x="2495" y="18916"/>
                  </a:cubicBezTo>
                  <a:cubicBezTo>
                    <a:pt x="1775" y="20726"/>
                    <a:pt x="815" y="21600"/>
                    <a:pt x="335" y="21538"/>
                  </a:cubicBezTo>
                  <a:cubicBezTo>
                    <a:pt x="-145" y="21475"/>
                    <a:pt x="-145" y="20476"/>
                    <a:pt x="575" y="18978"/>
                  </a:cubicBezTo>
                  <a:cubicBezTo>
                    <a:pt x="1295" y="17480"/>
                    <a:pt x="2735" y="15482"/>
                    <a:pt x="4175" y="14171"/>
                  </a:cubicBezTo>
                  <a:cubicBezTo>
                    <a:pt x="5615" y="12860"/>
                    <a:pt x="7055" y="12236"/>
                    <a:pt x="9215" y="11861"/>
                  </a:cubicBezTo>
                  <a:cubicBezTo>
                    <a:pt x="11375" y="11487"/>
                    <a:pt x="14255" y="11362"/>
                    <a:pt x="15935" y="11674"/>
                  </a:cubicBezTo>
                  <a:cubicBezTo>
                    <a:pt x="17615" y="11986"/>
                    <a:pt x="18095" y="12735"/>
                    <a:pt x="18335" y="14109"/>
                  </a:cubicBezTo>
                  <a:cubicBezTo>
                    <a:pt x="18575" y="15482"/>
                    <a:pt x="18575" y="17480"/>
                    <a:pt x="18575" y="18791"/>
                  </a:cubicBezTo>
                  <a:cubicBezTo>
                    <a:pt x="18575" y="20102"/>
                    <a:pt x="18575" y="20726"/>
                    <a:pt x="19055" y="20976"/>
                  </a:cubicBezTo>
                  <a:cubicBezTo>
                    <a:pt x="19535" y="21225"/>
                    <a:pt x="20495" y="21101"/>
                    <a:pt x="21455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704885" y="4656221"/>
              <a:ext cx="101378" cy="14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0563" fill="norm" stroke="1" extrusionOk="0">
                  <a:moveTo>
                    <a:pt x="13626" y="5256"/>
                  </a:moveTo>
                  <a:cubicBezTo>
                    <a:pt x="12330" y="4088"/>
                    <a:pt x="11034" y="2921"/>
                    <a:pt x="9306" y="2337"/>
                  </a:cubicBezTo>
                  <a:cubicBezTo>
                    <a:pt x="7578" y="1753"/>
                    <a:pt x="5418" y="1753"/>
                    <a:pt x="3474" y="3504"/>
                  </a:cubicBezTo>
                  <a:cubicBezTo>
                    <a:pt x="1530" y="5256"/>
                    <a:pt x="-198" y="8759"/>
                    <a:pt x="18" y="11969"/>
                  </a:cubicBezTo>
                  <a:cubicBezTo>
                    <a:pt x="234" y="15180"/>
                    <a:pt x="2394" y="18099"/>
                    <a:pt x="4770" y="19559"/>
                  </a:cubicBezTo>
                  <a:cubicBezTo>
                    <a:pt x="7146" y="21018"/>
                    <a:pt x="9738" y="21018"/>
                    <a:pt x="12762" y="18683"/>
                  </a:cubicBezTo>
                  <a:cubicBezTo>
                    <a:pt x="15786" y="16348"/>
                    <a:pt x="19242" y="11677"/>
                    <a:pt x="20322" y="7883"/>
                  </a:cubicBezTo>
                  <a:cubicBezTo>
                    <a:pt x="21402" y="4088"/>
                    <a:pt x="20106" y="1169"/>
                    <a:pt x="16434" y="294"/>
                  </a:cubicBezTo>
                  <a:cubicBezTo>
                    <a:pt x="12762" y="-582"/>
                    <a:pt x="6714" y="586"/>
                    <a:pt x="4122" y="2629"/>
                  </a:cubicBezTo>
                  <a:cubicBezTo>
                    <a:pt x="1530" y="4672"/>
                    <a:pt x="2394" y="7591"/>
                    <a:pt x="3258" y="1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858116" y="4654934"/>
              <a:ext cx="129435" cy="12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616" fill="norm" stroke="1" extrusionOk="0">
                  <a:moveTo>
                    <a:pt x="20966" y="7295"/>
                  </a:moveTo>
                  <a:cubicBezTo>
                    <a:pt x="20280" y="5608"/>
                    <a:pt x="19595" y="3920"/>
                    <a:pt x="17366" y="2908"/>
                  </a:cubicBezTo>
                  <a:cubicBezTo>
                    <a:pt x="15137" y="1895"/>
                    <a:pt x="11366" y="1558"/>
                    <a:pt x="7937" y="3077"/>
                  </a:cubicBezTo>
                  <a:cubicBezTo>
                    <a:pt x="4509" y="4595"/>
                    <a:pt x="1423" y="7971"/>
                    <a:pt x="395" y="11177"/>
                  </a:cubicBezTo>
                  <a:cubicBezTo>
                    <a:pt x="-634" y="14383"/>
                    <a:pt x="395" y="17421"/>
                    <a:pt x="2966" y="19108"/>
                  </a:cubicBezTo>
                  <a:cubicBezTo>
                    <a:pt x="5537" y="20796"/>
                    <a:pt x="9652" y="21133"/>
                    <a:pt x="12737" y="19783"/>
                  </a:cubicBezTo>
                  <a:cubicBezTo>
                    <a:pt x="15823" y="18433"/>
                    <a:pt x="17880" y="15396"/>
                    <a:pt x="18395" y="11852"/>
                  </a:cubicBezTo>
                  <a:cubicBezTo>
                    <a:pt x="18909" y="8308"/>
                    <a:pt x="17880" y="4258"/>
                    <a:pt x="16166" y="2064"/>
                  </a:cubicBezTo>
                  <a:cubicBezTo>
                    <a:pt x="14452" y="-130"/>
                    <a:pt x="12052" y="-467"/>
                    <a:pt x="11537" y="545"/>
                  </a:cubicBezTo>
                  <a:cubicBezTo>
                    <a:pt x="11023" y="1558"/>
                    <a:pt x="12395" y="3920"/>
                    <a:pt x="13766" y="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035086" y="4389537"/>
              <a:ext cx="166912" cy="39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3" fill="norm" stroke="1" extrusionOk="0">
                  <a:moveTo>
                    <a:pt x="17426" y="16800"/>
                  </a:moveTo>
                  <a:cubicBezTo>
                    <a:pt x="15536" y="15771"/>
                    <a:pt x="13646" y="14743"/>
                    <a:pt x="11081" y="14400"/>
                  </a:cubicBezTo>
                  <a:cubicBezTo>
                    <a:pt x="8516" y="14057"/>
                    <a:pt x="5276" y="14400"/>
                    <a:pt x="3116" y="15143"/>
                  </a:cubicBezTo>
                  <a:cubicBezTo>
                    <a:pt x="956" y="15886"/>
                    <a:pt x="-124" y="17029"/>
                    <a:pt x="11" y="18171"/>
                  </a:cubicBezTo>
                  <a:cubicBezTo>
                    <a:pt x="146" y="19314"/>
                    <a:pt x="1496" y="20457"/>
                    <a:pt x="2846" y="21029"/>
                  </a:cubicBezTo>
                  <a:cubicBezTo>
                    <a:pt x="4196" y="21600"/>
                    <a:pt x="5546" y="21600"/>
                    <a:pt x="7571" y="21143"/>
                  </a:cubicBezTo>
                  <a:cubicBezTo>
                    <a:pt x="9596" y="20686"/>
                    <a:pt x="12296" y="19771"/>
                    <a:pt x="14726" y="17371"/>
                  </a:cubicBezTo>
                  <a:cubicBezTo>
                    <a:pt x="17156" y="14971"/>
                    <a:pt x="19316" y="11086"/>
                    <a:pt x="20396" y="8057"/>
                  </a:cubicBezTo>
                  <a:cubicBezTo>
                    <a:pt x="21476" y="5029"/>
                    <a:pt x="21476" y="2857"/>
                    <a:pt x="20936" y="1600"/>
                  </a:cubicBezTo>
                  <a:cubicBezTo>
                    <a:pt x="20396" y="343"/>
                    <a:pt x="19316" y="0"/>
                    <a:pt x="18236" y="0"/>
                  </a:cubicBezTo>
                  <a:cubicBezTo>
                    <a:pt x="17156" y="0"/>
                    <a:pt x="16076" y="343"/>
                    <a:pt x="14726" y="2114"/>
                  </a:cubicBezTo>
                  <a:cubicBezTo>
                    <a:pt x="13376" y="3886"/>
                    <a:pt x="11756" y="7086"/>
                    <a:pt x="11756" y="10514"/>
                  </a:cubicBezTo>
                  <a:cubicBezTo>
                    <a:pt x="11756" y="13943"/>
                    <a:pt x="13376" y="17600"/>
                    <a:pt x="14996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317114" y="4757837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187699" y="4387637"/>
              <a:ext cx="304801" cy="50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3063"/>
                  </a:moveTo>
                  <a:cubicBezTo>
                    <a:pt x="1650" y="2792"/>
                    <a:pt x="3300" y="2521"/>
                    <a:pt x="4350" y="2205"/>
                  </a:cubicBezTo>
                  <a:cubicBezTo>
                    <a:pt x="5400" y="1888"/>
                    <a:pt x="5850" y="1527"/>
                    <a:pt x="6225" y="1120"/>
                  </a:cubicBezTo>
                  <a:cubicBezTo>
                    <a:pt x="6600" y="713"/>
                    <a:pt x="6900" y="262"/>
                    <a:pt x="6675" y="81"/>
                  </a:cubicBezTo>
                  <a:cubicBezTo>
                    <a:pt x="6450" y="-100"/>
                    <a:pt x="5700" y="-10"/>
                    <a:pt x="4875" y="668"/>
                  </a:cubicBezTo>
                  <a:cubicBezTo>
                    <a:pt x="4050" y="1346"/>
                    <a:pt x="3150" y="2611"/>
                    <a:pt x="3150" y="4057"/>
                  </a:cubicBezTo>
                  <a:cubicBezTo>
                    <a:pt x="3150" y="5503"/>
                    <a:pt x="4050" y="7130"/>
                    <a:pt x="5025" y="9028"/>
                  </a:cubicBezTo>
                  <a:cubicBezTo>
                    <a:pt x="6000" y="10926"/>
                    <a:pt x="7050" y="13095"/>
                    <a:pt x="7575" y="14993"/>
                  </a:cubicBezTo>
                  <a:cubicBezTo>
                    <a:pt x="8100" y="16891"/>
                    <a:pt x="8100" y="18518"/>
                    <a:pt x="7800" y="19557"/>
                  </a:cubicBezTo>
                  <a:cubicBezTo>
                    <a:pt x="7500" y="20596"/>
                    <a:pt x="6900" y="21048"/>
                    <a:pt x="6225" y="21274"/>
                  </a:cubicBezTo>
                  <a:cubicBezTo>
                    <a:pt x="5550" y="21500"/>
                    <a:pt x="4800" y="21500"/>
                    <a:pt x="4200" y="21274"/>
                  </a:cubicBezTo>
                  <a:cubicBezTo>
                    <a:pt x="3600" y="21048"/>
                    <a:pt x="3150" y="20596"/>
                    <a:pt x="2775" y="20144"/>
                  </a:cubicBezTo>
                  <a:cubicBezTo>
                    <a:pt x="2400" y="19692"/>
                    <a:pt x="2100" y="19241"/>
                    <a:pt x="2325" y="18608"/>
                  </a:cubicBezTo>
                  <a:cubicBezTo>
                    <a:pt x="2550" y="17975"/>
                    <a:pt x="3300" y="17162"/>
                    <a:pt x="4575" y="16891"/>
                  </a:cubicBezTo>
                  <a:cubicBezTo>
                    <a:pt x="5850" y="16620"/>
                    <a:pt x="7650" y="16891"/>
                    <a:pt x="9975" y="17297"/>
                  </a:cubicBezTo>
                  <a:cubicBezTo>
                    <a:pt x="12300" y="17704"/>
                    <a:pt x="15150" y="18246"/>
                    <a:pt x="17175" y="18246"/>
                  </a:cubicBezTo>
                  <a:cubicBezTo>
                    <a:pt x="19200" y="18246"/>
                    <a:pt x="20400" y="17704"/>
                    <a:pt x="21600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644992" y="4349626"/>
              <a:ext cx="165008" cy="48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48" fill="norm" stroke="1" extrusionOk="0">
                  <a:moveTo>
                    <a:pt x="18034" y="1208"/>
                  </a:moveTo>
                  <a:cubicBezTo>
                    <a:pt x="17214" y="738"/>
                    <a:pt x="16393" y="269"/>
                    <a:pt x="15163" y="81"/>
                  </a:cubicBezTo>
                  <a:cubicBezTo>
                    <a:pt x="13933" y="-107"/>
                    <a:pt x="12292" y="-13"/>
                    <a:pt x="10242" y="879"/>
                  </a:cubicBezTo>
                  <a:cubicBezTo>
                    <a:pt x="8191" y="1771"/>
                    <a:pt x="5730" y="3462"/>
                    <a:pt x="3816" y="5669"/>
                  </a:cubicBezTo>
                  <a:cubicBezTo>
                    <a:pt x="1902" y="7876"/>
                    <a:pt x="535" y="10599"/>
                    <a:pt x="125" y="13088"/>
                  </a:cubicBezTo>
                  <a:cubicBezTo>
                    <a:pt x="-285" y="15576"/>
                    <a:pt x="262" y="17830"/>
                    <a:pt x="2586" y="19286"/>
                  </a:cubicBezTo>
                  <a:cubicBezTo>
                    <a:pt x="4910" y="20742"/>
                    <a:pt x="9011" y="21399"/>
                    <a:pt x="12429" y="21446"/>
                  </a:cubicBezTo>
                  <a:cubicBezTo>
                    <a:pt x="15847" y="21493"/>
                    <a:pt x="18581" y="20930"/>
                    <a:pt x="2131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102099" y="4376837"/>
              <a:ext cx="153267" cy="46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500" fill="norm" stroke="1" extrusionOk="0">
                  <a:moveTo>
                    <a:pt x="2592" y="0"/>
                  </a:moveTo>
                  <a:cubicBezTo>
                    <a:pt x="5472" y="778"/>
                    <a:pt x="8352" y="1557"/>
                    <a:pt x="11664" y="3259"/>
                  </a:cubicBezTo>
                  <a:cubicBezTo>
                    <a:pt x="14976" y="4962"/>
                    <a:pt x="18720" y="7589"/>
                    <a:pt x="20160" y="10216"/>
                  </a:cubicBezTo>
                  <a:cubicBezTo>
                    <a:pt x="21600" y="12843"/>
                    <a:pt x="20736" y="15470"/>
                    <a:pt x="18144" y="17368"/>
                  </a:cubicBezTo>
                  <a:cubicBezTo>
                    <a:pt x="15552" y="19265"/>
                    <a:pt x="11232" y="20432"/>
                    <a:pt x="8208" y="21016"/>
                  </a:cubicBezTo>
                  <a:cubicBezTo>
                    <a:pt x="5184" y="21600"/>
                    <a:pt x="3456" y="21600"/>
                    <a:pt x="2304" y="21308"/>
                  </a:cubicBezTo>
                  <a:cubicBezTo>
                    <a:pt x="1152" y="21016"/>
                    <a:pt x="576" y="20432"/>
                    <a:pt x="0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660899" y="4557994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00" y="1118"/>
                    <a:pt x="11200" y="-1582"/>
                    <a:pt x="14800" y="1118"/>
                  </a:cubicBezTo>
                  <a:cubicBezTo>
                    <a:pt x="18400" y="3818"/>
                    <a:pt x="200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641849" y="4713387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716587" y="4135537"/>
              <a:ext cx="11271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6500" y="4261"/>
                    <a:pt x="11700" y="8522"/>
                    <a:pt x="8100" y="11829"/>
                  </a:cubicBezTo>
                  <a:cubicBezTo>
                    <a:pt x="4500" y="15135"/>
                    <a:pt x="2100" y="17486"/>
                    <a:pt x="900" y="19102"/>
                  </a:cubicBezTo>
                  <a:cubicBezTo>
                    <a:pt x="-300" y="20718"/>
                    <a:pt x="-300" y="21600"/>
                    <a:pt x="900" y="21600"/>
                  </a:cubicBezTo>
                  <a:cubicBezTo>
                    <a:pt x="2100" y="21600"/>
                    <a:pt x="4500" y="20718"/>
                    <a:pt x="69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892799" y="4135537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36"/>
                    <a:pt x="14400" y="10473"/>
                    <a:pt x="10800" y="14073"/>
                  </a:cubicBezTo>
                  <a:cubicBezTo>
                    <a:pt x="7200" y="17673"/>
                    <a:pt x="36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638799" y="4129187"/>
              <a:ext cx="438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000"/>
                    <a:pt x="626" y="14400"/>
                    <a:pt x="2191" y="11160"/>
                  </a:cubicBezTo>
                  <a:cubicBezTo>
                    <a:pt x="3757" y="7920"/>
                    <a:pt x="6574" y="5040"/>
                    <a:pt x="10017" y="3240"/>
                  </a:cubicBezTo>
                  <a:cubicBezTo>
                    <a:pt x="13461" y="1440"/>
                    <a:pt x="1753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648235" y="4573687"/>
              <a:ext cx="2231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600"/>
                    <a:pt x="1066" y="7200"/>
                    <a:pt x="84" y="10800"/>
                  </a:cubicBezTo>
                  <a:cubicBezTo>
                    <a:pt x="-898" y="14400"/>
                    <a:pt x="6957" y="180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653208" y="4488460"/>
              <a:ext cx="36393" cy="2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0466" fill="norm" stroke="1" extrusionOk="0">
                  <a:moveTo>
                    <a:pt x="13431" y="1952"/>
                  </a:moveTo>
                  <a:cubicBezTo>
                    <a:pt x="7431" y="409"/>
                    <a:pt x="1431" y="-1134"/>
                    <a:pt x="231" y="1180"/>
                  </a:cubicBezTo>
                  <a:cubicBezTo>
                    <a:pt x="-969" y="3495"/>
                    <a:pt x="2631" y="9666"/>
                    <a:pt x="8031" y="9666"/>
                  </a:cubicBezTo>
                  <a:cubicBezTo>
                    <a:pt x="13431" y="9666"/>
                    <a:pt x="20631" y="3495"/>
                    <a:pt x="19431" y="1952"/>
                  </a:cubicBezTo>
                  <a:cubicBezTo>
                    <a:pt x="18231" y="409"/>
                    <a:pt x="8631" y="3495"/>
                    <a:pt x="7431" y="7352"/>
                  </a:cubicBezTo>
                  <a:cubicBezTo>
                    <a:pt x="6231" y="11209"/>
                    <a:pt x="13431" y="15837"/>
                    <a:pt x="20631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740399" y="4605437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738132" y="4662587"/>
              <a:ext cx="122919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0868" fill="norm" stroke="1" extrusionOk="0">
                  <a:moveTo>
                    <a:pt x="2504" y="11782"/>
                  </a:moveTo>
                  <a:cubicBezTo>
                    <a:pt x="733" y="15709"/>
                    <a:pt x="-1037" y="19636"/>
                    <a:pt x="733" y="20618"/>
                  </a:cubicBezTo>
                  <a:cubicBezTo>
                    <a:pt x="2504" y="21600"/>
                    <a:pt x="7815" y="19636"/>
                    <a:pt x="11711" y="15709"/>
                  </a:cubicBezTo>
                  <a:cubicBezTo>
                    <a:pt x="15606" y="11782"/>
                    <a:pt x="18084" y="5891"/>
                    <a:pt x="20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978260" y="4541937"/>
              <a:ext cx="2884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745"/>
                    <a:pt x="8678" y="1490"/>
                    <a:pt x="4821" y="4469"/>
                  </a:cubicBezTo>
                  <a:cubicBezTo>
                    <a:pt x="964" y="7448"/>
                    <a:pt x="-579" y="12662"/>
                    <a:pt x="192" y="15890"/>
                  </a:cubicBezTo>
                  <a:cubicBezTo>
                    <a:pt x="964" y="19117"/>
                    <a:pt x="4050" y="20359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765799" y="3880927"/>
              <a:ext cx="133351" cy="20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2057" y="7263"/>
                  </a:moveTo>
                  <a:cubicBezTo>
                    <a:pt x="1371" y="11191"/>
                    <a:pt x="686" y="15118"/>
                    <a:pt x="343" y="17627"/>
                  </a:cubicBezTo>
                  <a:cubicBezTo>
                    <a:pt x="0" y="20136"/>
                    <a:pt x="0" y="21227"/>
                    <a:pt x="0" y="21227"/>
                  </a:cubicBezTo>
                  <a:cubicBezTo>
                    <a:pt x="0" y="21227"/>
                    <a:pt x="0" y="20136"/>
                    <a:pt x="1200" y="16972"/>
                  </a:cubicBezTo>
                  <a:cubicBezTo>
                    <a:pt x="2400" y="13809"/>
                    <a:pt x="4800" y="8572"/>
                    <a:pt x="6514" y="5409"/>
                  </a:cubicBezTo>
                  <a:cubicBezTo>
                    <a:pt x="8229" y="2245"/>
                    <a:pt x="9257" y="1154"/>
                    <a:pt x="10629" y="500"/>
                  </a:cubicBezTo>
                  <a:cubicBezTo>
                    <a:pt x="12000" y="-155"/>
                    <a:pt x="13714" y="-373"/>
                    <a:pt x="15600" y="1154"/>
                  </a:cubicBezTo>
                  <a:cubicBezTo>
                    <a:pt x="17486" y="2682"/>
                    <a:pt x="19543" y="5954"/>
                    <a:pt x="20571" y="9336"/>
                  </a:cubicBezTo>
                  <a:cubicBezTo>
                    <a:pt x="21600" y="12718"/>
                    <a:pt x="21600" y="16209"/>
                    <a:pt x="21600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277181" y="4076523"/>
              <a:ext cx="195600" cy="55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89" fill="norm" stroke="1" extrusionOk="0">
                  <a:moveTo>
                    <a:pt x="2341" y="9085"/>
                  </a:moveTo>
                  <a:cubicBezTo>
                    <a:pt x="2566" y="8679"/>
                    <a:pt x="2791" y="8273"/>
                    <a:pt x="3016" y="8273"/>
                  </a:cubicBezTo>
                  <a:cubicBezTo>
                    <a:pt x="3241" y="8273"/>
                    <a:pt x="3466" y="8679"/>
                    <a:pt x="3353" y="10222"/>
                  </a:cubicBezTo>
                  <a:cubicBezTo>
                    <a:pt x="3241" y="11765"/>
                    <a:pt x="2791" y="14445"/>
                    <a:pt x="2453" y="16272"/>
                  </a:cubicBezTo>
                  <a:cubicBezTo>
                    <a:pt x="2116" y="18099"/>
                    <a:pt x="1891" y="19073"/>
                    <a:pt x="1553" y="19885"/>
                  </a:cubicBezTo>
                  <a:cubicBezTo>
                    <a:pt x="1216" y="20697"/>
                    <a:pt x="766" y="21347"/>
                    <a:pt x="428" y="21387"/>
                  </a:cubicBezTo>
                  <a:cubicBezTo>
                    <a:pt x="91" y="21428"/>
                    <a:pt x="-134" y="20860"/>
                    <a:pt x="91" y="19236"/>
                  </a:cubicBezTo>
                  <a:cubicBezTo>
                    <a:pt x="316" y="17611"/>
                    <a:pt x="991" y="14932"/>
                    <a:pt x="1778" y="12252"/>
                  </a:cubicBezTo>
                  <a:cubicBezTo>
                    <a:pt x="2566" y="9572"/>
                    <a:pt x="3466" y="6893"/>
                    <a:pt x="4366" y="4822"/>
                  </a:cubicBezTo>
                  <a:cubicBezTo>
                    <a:pt x="5266" y="2751"/>
                    <a:pt x="6166" y="1290"/>
                    <a:pt x="7291" y="559"/>
                  </a:cubicBezTo>
                  <a:cubicBezTo>
                    <a:pt x="8416" y="-172"/>
                    <a:pt x="9766" y="-172"/>
                    <a:pt x="12016" y="478"/>
                  </a:cubicBezTo>
                  <a:cubicBezTo>
                    <a:pt x="14266" y="1127"/>
                    <a:pt x="17416" y="2426"/>
                    <a:pt x="19216" y="3523"/>
                  </a:cubicBezTo>
                  <a:cubicBezTo>
                    <a:pt x="21016" y="4619"/>
                    <a:pt x="21466" y="5512"/>
                    <a:pt x="19553" y="6324"/>
                  </a:cubicBezTo>
                  <a:cubicBezTo>
                    <a:pt x="17641" y="7136"/>
                    <a:pt x="13366" y="7867"/>
                    <a:pt x="10666" y="8192"/>
                  </a:cubicBezTo>
                  <a:cubicBezTo>
                    <a:pt x="7966" y="8517"/>
                    <a:pt x="6841" y="8436"/>
                    <a:pt x="5716" y="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476999" y="4326037"/>
              <a:ext cx="95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4000"/>
                    <a:pt x="6720" y="8000"/>
                    <a:pt x="10320" y="11600"/>
                  </a:cubicBezTo>
                  <a:cubicBezTo>
                    <a:pt x="13920" y="15200"/>
                    <a:pt x="1776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470649" y="4319687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600"/>
                    <a:pt x="16114" y="3200"/>
                    <a:pt x="12514" y="6800"/>
                  </a:cubicBezTo>
                  <a:cubicBezTo>
                    <a:pt x="8914" y="10400"/>
                    <a:pt x="4457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6722533" y="4089549"/>
              <a:ext cx="122768" cy="35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2010"/>
                  </a:moveTo>
                  <a:cubicBezTo>
                    <a:pt x="20855" y="1243"/>
                    <a:pt x="20110" y="476"/>
                    <a:pt x="18807" y="157"/>
                  </a:cubicBezTo>
                  <a:cubicBezTo>
                    <a:pt x="17503" y="-163"/>
                    <a:pt x="15641" y="-35"/>
                    <a:pt x="13034" y="923"/>
                  </a:cubicBezTo>
                  <a:cubicBezTo>
                    <a:pt x="10428" y="1882"/>
                    <a:pt x="7076" y="3671"/>
                    <a:pt x="4469" y="6291"/>
                  </a:cubicBezTo>
                  <a:cubicBezTo>
                    <a:pt x="1862" y="8912"/>
                    <a:pt x="0" y="12362"/>
                    <a:pt x="0" y="15046"/>
                  </a:cubicBezTo>
                  <a:cubicBezTo>
                    <a:pt x="0" y="17730"/>
                    <a:pt x="1862" y="19648"/>
                    <a:pt x="5028" y="20542"/>
                  </a:cubicBezTo>
                  <a:cubicBezTo>
                    <a:pt x="8193" y="21437"/>
                    <a:pt x="12662" y="21309"/>
                    <a:pt x="17131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908799" y="4160937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680"/>
                    <a:pt x="6336" y="7360"/>
                    <a:pt x="9216" y="10720"/>
                  </a:cubicBezTo>
                  <a:cubicBezTo>
                    <a:pt x="12096" y="14080"/>
                    <a:pt x="14688" y="17120"/>
                    <a:pt x="16704" y="18880"/>
                  </a:cubicBezTo>
                  <a:cubicBezTo>
                    <a:pt x="18720" y="20640"/>
                    <a:pt x="2016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926448" y="4141324"/>
              <a:ext cx="204602" cy="33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9" fill="norm" stroke="1" extrusionOk="0">
                  <a:moveTo>
                    <a:pt x="21305" y="447"/>
                  </a:moveTo>
                  <a:cubicBezTo>
                    <a:pt x="20203" y="173"/>
                    <a:pt x="19101" y="-100"/>
                    <a:pt x="18109" y="37"/>
                  </a:cubicBezTo>
                  <a:cubicBezTo>
                    <a:pt x="17117" y="173"/>
                    <a:pt x="16236" y="720"/>
                    <a:pt x="14362" y="2566"/>
                  </a:cubicBezTo>
                  <a:cubicBezTo>
                    <a:pt x="12489" y="4411"/>
                    <a:pt x="9623" y="7556"/>
                    <a:pt x="7089" y="10563"/>
                  </a:cubicBezTo>
                  <a:cubicBezTo>
                    <a:pt x="4554" y="13571"/>
                    <a:pt x="2350" y="16442"/>
                    <a:pt x="1138" y="18287"/>
                  </a:cubicBezTo>
                  <a:cubicBezTo>
                    <a:pt x="-75" y="20133"/>
                    <a:pt x="-295" y="20953"/>
                    <a:pt x="366" y="21227"/>
                  </a:cubicBezTo>
                  <a:cubicBezTo>
                    <a:pt x="1027" y="21500"/>
                    <a:pt x="2570" y="21227"/>
                    <a:pt x="4113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7131049" y="435143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7162799" y="4249837"/>
              <a:ext cx="25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10800" y="19636"/>
                    <a:pt x="21600" y="21600"/>
                    <a:pt x="21600" y="18655"/>
                  </a:cubicBezTo>
                  <a:cubicBezTo>
                    <a:pt x="21600" y="15709"/>
                    <a:pt x="10800" y="785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245349" y="4091087"/>
              <a:ext cx="113018" cy="38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81" fill="norm" stroke="1" extrusionOk="0">
                  <a:moveTo>
                    <a:pt x="2356" y="0"/>
                  </a:moveTo>
                  <a:cubicBezTo>
                    <a:pt x="4713" y="235"/>
                    <a:pt x="7069" y="470"/>
                    <a:pt x="10015" y="1996"/>
                  </a:cubicBezTo>
                  <a:cubicBezTo>
                    <a:pt x="12960" y="3522"/>
                    <a:pt x="16495" y="6339"/>
                    <a:pt x="18655" y="9157"/>
                  </a:cubicBezTo>
                  <a:cubicBezTo>
                    <a:pt x="20815" y="11974"/>
                    <a:pt x="21600" y="14791"/>
                    <a:pt x="20422" y="16904"/>
                  </a:cubicBezTo>
                  <a:cubicBezTo>
                    <a:pt x="19244" y="19017"/>
                    <a:pt x="16102" y="20426"/>
                    <a:pt x="12371" y="21013"/>
                  </a:cubicBezTo>
                  <a:cubicBezTo>
                    <a:pt x="8640" y="21600"/>
                    <a:pt x="4320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8178799" y="435778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8204199" y="4281587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265437" y="4095003"/>
              <a:ext cx="106541" cy="43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511" fill="norm" stroke="1" extrusionOk="0">
                  <a:moveTo>
                    <a:pt x="20382" y="4210"/>
                  </a:moveTo>
                  <a:cubicBezTo>
                    <a:pt x="20798" y="3686"/>
                    <a:pt x="21213" y="3161"/>
                    <a:pt x="20590" y="2480"/>
                  </a:cubicBezTo>
                  <a:cubicBezTo>
                    <a:pt x="19967" y="1798"/>
                    <a:pt x="18305" y="960"/>
                    <a:pt x="16436" y="488"/>
                  </a:cubicBezTo>
                  <a:cubicBezTo>
                    <a:pt x="14567" y="16"/>
                    <a:pt x="12490" y="-89"/>
                    <a:pt x="10828" y="68"/>
                  </a:cubicBezTo>
                  <a:cubicBezTo>
                    <a:pt x="9167" y="226"/>
                    <a:pt x="7921" y="645"/>
                    <a:pt x="6051" y="2165"/>
                  </a:cubicBezTo>
                  <a:cubicBezTo>
                    <a:pt x="4182" y="3686"/>
                    <a:pt x="1690" y="6307"/>
                    <a:pt x="651" y="9715"/>
                  </a:cubicBezTo>
                  <a:cubicBezTo>
                    <a:pt x="-387" y="13123"/>
                    <a:pt x="28" y="17317"/>
                    <a:pt x="44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223249" y="4370487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692" y="7714"/>
                  </a:cubicBezTo>
                  <a:cubicBezTo>
                    <a:pt x="1385" y="4114"/>
                    <a:pt x="2769" y="2057"/>
                    <a:pt x="6369" y="1029"/>
                  </a:cubicBezTo>
                  <a:cubicBezTo>
                    <a:pt x="9969" y="0"/>
                    <a:pt x="157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9105899" y="4256187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680"/>
                    <a:pt x="6646" y="9360"/>
                    <a:pt x="10246" y="12960"/>
                  </a:cubicBezTo>
                  <a:cubicBezTo>
                    <a:pt x="13846" y="16560"/>
                    <a:pt x="17723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9137649" y="4230787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3820"/>
                    <a:pt x="15264" y="7641"/>
                    <a:pt x="11664" y="11241"/>
                  </a:cubicBezTo>
                  <a:cubicBezTo>
                    <a:pt x="8064" y="14841"/>
                    <a:pt x="4032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9732242" y="4271218"/>
              <a:ext cx="59458" cy="22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85" fill="norm" stroke="1" extrusionOk="0">
                  <a:moveTo>
                    <a:pt x="9750" y="12496"/>
                  </a:moveTo>
                  <a:cubicBezTo>
                    <a:pt x="6025" y="14716"/>
                    <a:pt x="2301" y="16937"/>
                    <a:pt x="812" y="18552"/>
                  </a:cubicBezTo>
                  <a:cubicBezTo>
                    <a:pt x="-678" y="20167"/>
                    <a:pt x="67" y="21176"/>
                    <a:pt x="1556" y="21277"/>
                  </a:cubicBezTo>
                  <a:cubicBezTo>
                    <a:pt x="3046" y="21378"/>
                    <a:pt x="5281" y="20571"/>
                    <a:pt x="6770" y="17845"/>
                  </a:cubicBezTo>
                  <a:cubicBezTo>
                    <a:pt x="8260" y="15120"/>
                    <a:pt x="9005" y="10477"/>
                    <a:pt x="9005" y="7651"/>
                  </a:cubicBezTo>
                  <a:cubicBezTo>
                    <a:pt x="9005" y="4825"/>
                    <a:pt x="8260" y="3815"/>
                    <a:pt x="7888" y="2705"/>
                  </a:cubicBezTo>
                  <a:cubicBezTo>
                    <a:pt x="7515" y="1595"/>
                    <a:pt x="7515" y="384"/>
                    <a:pt x="9750" y="81"/>
                  </a:cubicBezTo>
                  <a:cubicBezTo>
                    <a:pt x="11984" y="-222"/>
                    <a:pt x="16453" y="384"/>
                    <a:pt x="20922" y="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9802824" y="4307400"/>
              <a:ext cx="82572" cy="19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271" fill="norm" stroke="1" extrusionOk="0">
                  <a:moveTo>
                    <a:pt x="16197" y="3402"/>
                  </a:moveTo>
                  <a:cubicBezTo>
                    <a:pt x="14616" y="2482"/>
                    <a:pt x="13036" y="1563"/>
                    <a:pt x="10401" y="874"/>
                  </a:cubicBezTo>
                  <a:cubicBezTo>
                    <a:pt x="7767" y="185"/>
                    <a:pt x="4079" y="-275"/>
                    <a:pt x="1972" y="185"/>
                  </a:cubicBezTo>
                  <a:cubicBezTo>
                    <a:pt x="-135" y="644"/>
                    <a:pt x="-662" y="2023"/>
                    <a:pt x="918" y="3746"/>
                  </a:cubicBezTo>
                  <a:cubicBezTo>
                    <a:pt x="2499" y="5470"/>
                    <a:pt x="6187" y="7538"/>
                    <a:pt x="9875" y="9721"/>
                  </a:cubicBezTo>
                  <a:cubicBezTo>
                    <a:pt x="13562" y="11904"/>
                    <a:pt x="17250" y="14202"/>
                    <a:pt x="19094" y="16040"/>
                  </a:cubicBezTo>
                  <a:cubicBezTo>
                    <a:pt x="20938" y="17878"/>
                    <a:pt x="20938" y="19257"/>
                    <a:pt x="19621" y="20061"/>
                  </a:cubicBezTo>
                  <a:cubicBezTo>
                    <a:pt x="18304" y="20865"/>
                    <a:pt x="15670" y="21095"/>
                    <a:pt x="12772" y="21210"/>
                  </a:cubicBezTo>
                  <a:cubicBezTo>
                    <a:pt x="9875" y="21325"/>
                    <a:pt x="6714" y="21325"/>
                    <a:pt x="4606" y="20751"/>
                  </a:cubicBezTo>
                  <a:cubicBezTo>
                    <a:pt x="2499" y="20176"/>
                    <a:pt x="1445" y="19027"/>
                    <a:pt x="392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0151932" y="4138624"/>
              <a:ext cx="124676" cy="36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13" fill="norm" stroke="1" extrusionOk="0">
                  <a:moveTo>
                    <a:pt x="15159" y="14180"/>
                  </a:moveTo>
                  <a:cubicBezTo>
                    <a:pt x="14097" y="13689"/>
                    <a:pt x="13035" y="13199"/>
                    <a:pt x="11618" y="13137"/>
                  </a:cubicBezTo>
                  <a:cubicBezTo>
                    <a:pt x="10202" y="13076"/>
                    <a:pt x="8431" y="13444"/>
                    <a:pt x="6307" y="14549"/>
                  </a:cubicBezTo>
                  <a:cubicBezTo>
                    <a:pt x="4182" y="15653"/>
                    <a:pt x="1704" y="17494"/>
                    <a:pt x="641" y="18783"/>
                  </a:cubicBezTo>
                  <a:cubicBezTo>
                    <a:pt x="-421" y="20071"/>
                    <a:pt x="-67" y="20808"/>
                    <a:pt x="995" y="21176"/>
                  </a:cubicBezTo>
                  <a:cubicBezTo>
                    <a:pt x="2058" y="21544"/>
                    <a:pt x="3828" y="21544"/>
                    <a:pt x="6484" y="20746"/>
                  </a:cubicBezTo>
                  <a:cubicBezTo>
                    <a:pt x="9140" y="19949"/>
                    <a:pt x="12681" y="18353"/>
                    <a:pt x="15336" y="15592"/>
                  </a:cubicBezTo>
                  <a:cubicBezTo>
                    <a:pt x="17992" y="12830"/>
                    <a:pt x="19763" y="8903"/>
                    <a:pt x="20471" y="6264"/>
                  </a:cubicBezTo>
                  <a:cubicBezTo>
                    <a:pt x="21179" y="3626"/>
                    <a:pt x="20825" y="2276"/>
                    <a:pt x="20117" y="1355"/>
                  </a:cubicBezTo>
                  <a:cubicBezTo>
                    <a:pt x="19409" y="435"/>
                    <a:pt x="18346" y="-56"/>
                    <a:pt x="17461" y="5"/>
                  </a:cubicBezTo>
                  <a:cubicBezTo>
                    <a:pt x="16576" y="67"/>
                    <a:pt x="15868" y="680"/>
                    <a:pt x="15513" y="3012"/>
                  </a:cubicBezTo>
                  <a:cubicBezTo>
                    <a:pt x="15159" y="5344"/>
                    <a:pt x="15159" y="9394"/>
                    <a:pt x="15336" y="12339"/>
                  </a:cubicBezTo>
                  <a:cubicBezTo>
                    <a:pt x="15513" y="15285"/>
                    <a:pt x="15868" y="17126"/>
                    <a:pt x="16753" y="18230"/>
                  </a:cubicBezTo>
                  <a:cubicBezTo>
                    <a:pt x="17638" y="19335"/>
                    <a:pt x="19054" y="19703"/>
                    <a:pt x="20471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0337799" y="4370487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0350499" y="4275237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0428816" y="4300629"/>
              <a:ext cx="95299" cy="2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96" fill="norm" stroke="1" extrusionOk="0">
                  <a:moveTo>
                    <a:pt x="13617" y="3850"/>
                  </a:moveTo>
                  <a:cubicBezTo>
                    <a:pt x="12678" y="2781"/>
                    <a:pt x="11739" y="1712"/>
                    <a:pt x="9626" y="963"/>
                  </a:cubicBezTo>
                  <a:cubicBezTo>
                    <a:pt x="7513" y="215"/>
                    <a:pt x="4226" y="-213"/>
                    <a:pt x="2348" y="108"/>
                  </a:cubicBezTo>
                  <a:cubicBezTo>
                    <a:pt x="470" y="429"/>
                    <a:pt x="0" y="1498"/>
                    <a:pt x="0" y="2567"/>
                  </a:cubicBezTo>
                  <a:cubicBezTo>
                    <a:pt x="0" y="3637"/>
                    <a:pt x="470" y="4706"/>
                    <a:pt x="3522" y="6524"/>
                  </a:cubicBezTo>
                  <a:cubicBezTo>
                    <a:pt x="6574" y="8341"/>
                    <a:pt x="12209" y="10908"/>
                    <a:pt x="15496" y="12726"/>
                  </a:cubicBezTo>
                  <a:cubicBezTo>
                    <a:pt x="18783" y="14543"/>
                    <a:pt x="19722" y="15613"/>
                    <a:pt x="20426" y="16682"/>
                  </a:cubicBezTo>
                  <a:cubicBezTo>
                    <a:pt x="21130" y="17751"/>
                    <a:pt x="21600" y="18821"/>
                    <a:pt x="20426" y="19676"/>
                  </a:cubicBezTo>
                  <a:cubicBezTo>
                    <a:pt x="19252" y="20532"/>
                    <a:pt x="16435" y="21173"/>
                    <a:pt x="13852" y="21280"/>
                  </a:cubicBezTo>
                  <a:cubicBezTo>
                    <a:pt x="11270" y="21387"/>
                    <a:pt x="8922" y="20959"/>
                    <a:pt x="8452" y="19462"/>
                  </a:cubicBezTo>
                  <a:cubicBezTo>
                    <a:pt x="7983" y="17965"/>
                    <a:pt x="9391" y="15399"/>
                    <a:pt x="10800" y="12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0598991" y="4340854"/>
              <a:ext cx="8805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27" fill="norm" stroke="1" extrusionOk="0">
                  <a:moveTo>
                    <a:pt x="19391" y="2187"/>
                  </a:moveTo>
                  <a:cubicBezTo>
                    <a:pt x="16377" y="1094"/>
                    <a:pt x="13363" y="0"/>
                    <a:pt x="10349" y="0"/>
                  </a:cubicBezTo>
                  <a:cubicBezTo>
                    <a:pt x="7335" y="0"/>
                    <a:pt x="4321" y="1094"/>
                    <a:pt x="2312" y="3965"/>
                  </a:cubicBezTo>
                  <a:cubicBezTo>
                    <a:pt x="303" y="6835"/>
                    <a:pt x="-702" y="11484"/>
                    <a:pt x="554" y="14765"/>
                  </a:cubicBezTo>
                  <a:cubicBezTo>
                    <a:pt x="1810" y="18046"/>
                    <a:pt x="5326" y="19959"/>
                    <a:pt x="9093" y="20780"/>
                  </a:cubicBezTo>
                  <a:cubicBezTo>
                    <a:pt x="12861" y="21600"/>
                    <a:pt x="16879" y="21327"/>
                    <a:pt x="20898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0737849" y="4332387"/>
              <a:ext cx="127001" cy="18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0"/>
                  </a:moveTo>
                  <a:cubicBezTo>
                    <a:pt x="2880" y="4126"/>
                    <a:pt x="5760" y="8252"/>
                    <a:pt x="7380" y="11164"/>
                  </a:cubicBezTo>
                  <a:cubicBezTo>
                    <a:pt x="9000" y="14076"/>
                    <a:pt x="9360" y="15775"/>
                    <a:pt x="9360" y="17231"/>
                  </a:cubicBezTo>
                  <a:cubicBezTo>
                    <a:pt x="9360" y="18688"/>
                    <a:pt x="9000" y="19901"/>
                    <a:pt x="7920" y="20629"/>
                  </a:cubicBezTo>
                  <a:cubicBezTo>
                    <a:pt x="6840" y="21357"/>
                    <a:pt x="5040" y="21600"/>
                    <a:pt x="4140" y="20387"/>
                  </a:cubicBezTo>
                  <a:cubicBezTo>
                    <a:pt x="3240" y="19173"/>
                    <a:pt x="3240" y="16503"/>
                    <a:pt x="6300" y="12863"/>
                  </a:cubicBezTo>
                  <a:cubicBezTo>
                    <a:pt x="9360" y="9222"/>
                    <a:pt x="15480" y="46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0905293" y="4162687"/>
              <a:ext cx="231599" cy="34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53" fill="norm" stroke="1" extrusionOk="0">
                  <a:moveTo>
                    <a:pt x="369" y="16290"/>
                  </a:moveTo>
                  <a:cubicBezTo>
                    <a:pt x="1926" y="15090"/>
                    <a:pt x="3482" y="13890"/>
                    <a:pt x="4358" y="12957"/>
                  </a:cubicBezTo>
                  <a:cubicBezTo>
                    <a:pt x="5234" y="12023"/>
                    <a:pt x="5428" y="11357"/>
                    <a:pt x="5039" y="11090"/>
                  </a:cubicBezTo>
                  <a:cubicBezTo>
                    <a:pt x="4650" y="10823"/>
                    <a:pt x="3677" y="10957"/>
                    <a:pt x="2607" y="11890"/>
                  </a:cubicBezTo>
                  <a:cubicBezTo>
                    <a:pt x="1536" y="12823"/>
                    <a:pt x="369" y="14557"/>
                    <a:pt x="77" y="16223"/>
                  </a:cubicBezTo>
                  <a:cubicBezTo>
                    <a:pt x="-215" y="17890"/>
                    <a:pt x="369" y="19490"/>
                    <a:pt x="1147" y="20357"/>
                  </a:cubicBezTo>
                  <a:cubicBezTo>
                    <a:pt x="1926" y="21223"/>
                    <a:pt x="2899" y="21357"/>
                    <a:pt x="3871" y="21423"/>
                  </a:cubicBezTo>
                  <a:cubicBezTo>
                    <a:pt x="4844" y="21490"/>
                    <a:pt x="5817" y="21490"/>
                    <a:pt x="7082" y="20957"/>
                  </a:cubicBezTo>
                  <a:cubicBezTo>
                    <a:pt x="8347" y="20423"/>
                    <a:pt x="9904" y="19357"/>
                    <a:pt x="12044" y="16623"/>
                  </a:cubicBezTo>
                  <a:cubicBezTo>
                    <a:pt x="14185" y="13890"/>
                    <a:pt x="16909" y="9490"/>
                    <a:pt x="18563" y="6690"/>
                  </a:cubicBezTo>
                  <a:cubicBezTo>
                    <a:pt x="20217" y="3890"/>
                    <a:pt x="20801" y="2690"/>
                    <a:pt x="21093" y="1757"/>
                  </a:cubicBezTo>
                  <a:cubicBezTo>
                    <a:pt x="21385" y="823"/>
                    <a:pt x="21385" y="157"/>
                    <a:pt x="20899" y="23"/>
                  </a:cubicBezTo>
                  <a:cubicBezTo>
                    <a:pt x="20412" y="-110"/>
                    <a:pt x="19439" y="290"/>
                    <a:pt x="18077" y="2357"/>
                  </a:cubicBezTo>
                  <a:cubicBezTo>
                    <a:pt x="16715" y="4423"/>
                    <a:pt x="14963" y="8157"/>
                    <a:pt x="13893" y="11157"/>
                  </a:cubicBezTo>
                  <a:cubicBezTo>
                    <a:pt x="12823" y="14157"/>
                    <a:pt x="12434" y="16423"/>
                    <a:pt x="12336" y="17957"/>
                  </a:cubicBezTo>
                  <a:cubicBezTo>
                    <a:pt x="12239" y="19490"/>
                    <a:pt x="12434" y="20290"/>
                    <a:pt x="13212" y="20690"/>
                  </a:cubicBezTo>
                  <a:cubicBezTo>
                    <a:pt x="13990" y="21090"/>
                    <a:pt x="15353" y="21090"/>
                    <a:pt x="16423" y="20823"/>
                  </a:cubicBezTo>
                  <a:cubicBezTo>
                    <a:pt x="17493" y="20557"/>
                    <a:pt x="18271" y="20023"/>
                    <a:pt x="1905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1036299" y="4357787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60" y="0"/>
                  </a:moveTo>
                  <a:cubicBezTo>
                    <a:pt x="2880" y="1800"/>
                    <a:pt x="0" y="3600"/>
                    <a:pt x="0" y="6300"/>
                  </a:cubicBezTo>
                  <a:cubicBezTo>
                    <a:pt x="0" y="9000"/>
                    <a:pt x="2880" y="12600"/>
                    <a:pt x="6960" y="15300"/>
                  </a:cubicBezTo>
                  <a:cubicBezTo>
                    <a:pt x="11040" y="18000"/>
                    <a:pt x="163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1127227" y="4357069"/>
              <a:ext cx="207523" cy="18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67" fill="norm" stroke="1" extrusionOk="0">
                  <a:moveTo>
                    <a:pt x="5569" y="8001"/>
                  </a:moveTo>
                  <a:cubicBezTo>
                    <a:pt x="6424" y="7281"/>
                    <a:pt x="7280" y="6561"/>
                    <a:pt x="8135" y="5121"/>
                  </a:cubicBezTo>
                  <a:cubicBezTo>
                    <a:pt x="8991" y="3681"/>
                    <a:pt x="9846" y="1521"/>
                    <a:pt x="9739" y="561"/>
                  </a:cubicBezTo>
                  <a:cubicBezTo>
                    <a:pt x="9632" y="-399"/>
                    <a:pt x="8563" y="-159"/>
                    <a:pt x="6531" y="1521"/>
                  </a:cubicBezTo>
                  <a:cubicBezTo>
                    <a:pt x="4500" y="3201"/>
                    <a:pt x="1506" y="6321"/>
                    <a:pt x="436" y="9321"/>
                  </a:cubicBezTo>
                  <a:cubicBezTo>
                    <a:pt x="-633" y="12321"/>
                    <a:pt x="222" y="15201"/>
                    <a:pt x="3430" y="17241"/>
                  </a:cubicBezTo>
                  <a:cubicBezTo>
                    <a:pt x="6638" y="19281"/>
                    <a:pt x="12199" y="20481"/>
                    <a:pt x="15514" y="20841"/>
                  </a:cubicBezTo>
                  <a:cubicBezTo>
                    <a:pt x="18828" y="21201"/>
                    <a:pt x="19898" y="20721"/>
                    <a:pt x="20967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112699" y="4553638"/>
              <a:ext cx="234002" cy="160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4" fill="norm" stroke="1" extrusionOk="0">
                  <a:moveTo>
                    <a:pt x="21513" y="608"/>
                  </a:moveTo>
                  <a:cubicBezTo>
                    <a:pt x="21318" y="438"/>
                    <a:pt x="21124" y="268"/>
                    <a:pt x="20054" y="141"/>
                  </a:cubicBezTo>
                  <a:cubicBezTo>
                    <a:pt x="18983" y="13"/>
                    <a:pt x="17037" y="-72"/>
                    <a:pt x="14897" y="84"/>
                  </a:cubicBezTo>
                  <a:cubicBezTo>
                    <a:pt x="12756" y="240"/>
                    <a:pt x="10421" y="637"/>
                    <a:pt x="8962" y="1147"/>
                  </a:cubicBezTo>
                  <a:cubicBezTo>
                    <a:pt x="7502" y="1657"/>
                    <a:pt x="6918" y="2281"/>
                    <a:pt x="7697" y="3018"/>
                  </a:cubicBezTo>
                  <a:cubicBezTo>
                    <a:pt x="8475" y="3755"/>
                    <a:pt x="10616" y="4605"/>
                    <a:pt x="12367" y="5456"/>
                  </a:cubicBezTo>
                  <a:cubicBezTo>
                    <a:pt x="14118" y="6306"/>
                    <a:pt x="15481" y="7156"/>
                    <a:pt x="15383" y="7950"/>
                  </a:cubicBezTo>
                  <a:cubicBezTo>
                    <a:pt x="15286" y="8744"/>
                    <a:pt x="13729" y="9481"/>
                    <a:pt x="12075" y="9963"/>
                  </a:cubicBezTo>
                  <a:cubicBezTo>
                    <a:pt x="10421" y="10445"/>
                    <a:pt x="8670" y="10671"/>
                    <a:pt x="7502" y="10841"/>
                  </a:cubicBezTo>
                  <a:cubicBezTo>
                    <a:pt x="6335" y="11011"/>
                    <a:pt x="5751" y="11125"/>
                    <a:pt x="6043" y="11182"/>
                  </a:cubicBezTo>
                  <a:cubicBezTo>
                    <a:pt x="6335" y="11238"/>
                    <a:pt x="7502" y="11238"/>
                    <a:pt x="8962" y="11281"/>
                  </a:cubicBezTo>
                  <a:cubicBezTo>
                    <a:pt x="10421" y="11323"/>
                    <a:pt x="12172" y="11408"/>
                    <a:pt x="13145" y="11692"/>
                  </a:cubicBezTo>
                  <a:cubicBezTo>
                    <a:pt x="14118" y="11975"/>
                    <a:pt x="14313" y="12457"/>
                    <a:pt x="13048" y="13123"/>
                  </a:cubicBezTo>
                  <a:cubicBezTo>
                    <a:pt x="11783" y="13789"/>
                    <a:pt x="9059" y="14640"/>
                    <a:pt x="6918" y="15462"/>
                  </a:cubicBezTo>
                  <a:cubicBezTo>
                    <a:pt x="4778" y="16284"/>
                    <a:pt x="3221" y="17078"/>
                    <a:pt x="2054" y="17985"/>
                  </a:cubicBezTo>
                  <a:cubicBezTo>
                    <a:pt x="886" y="18892"/>
                    <a:pt x="108" y="19912"/>
                    <a:pt x="10" y="20536"/>
                  </a:cubicBezTo>
                  <a:cubicBezTo>
                    <a:pt x="-87" y="21159"/>
                    <a:pt x="497" y="21386"/>
                    <a:pt x="3027" y="21457"/>
                  </a:cubicBezTo>
                  <a:cubicBezTo>
                    <a:pt x="5556" y="21528"/>
                    <a:pt x="10032" y="21443"/>
                    <a:pt x="14508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820490" y="5862737"/>
              <a:ext cx="65960" cy="37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48" fill="norm" stroke="1" extrusionOk="0">
                  <a:moveTo>
                    <a:pt x="21034" y="0"/>
                  </a:moveTo>
                  <a:cubicBezTo>
                    <a:pt x="19009" y="3240"/>
                    <a:pt x="16984" y="6480"/>
                    <a:pt x="13609" y="9660"/>
                  </a:cubicBezTo>
                  <a:cubicBezTo>
                    <a:pt x="10234" y="12840"/>
                    <a:pt x="5509" y="15960"/>
                    <a:pt x="2809" y="18060"/>
                  </a:cubicBezTo>
                  <a:cubicBezTo>
                    <a:pt x="109" y="20160"/>
                    <a:pt x="-566" y="21240"/>
                    <a:pt x="447" y="21420"/>
                  </a:cubicBezTo>
                  <a:cubicBezTo>
                    <a:pt x="1459" y="21600"/>
                    <a:pt x="4159" y="20880"/>
                    <a:pt x="6184" y="20160"/>
                  </a:cubicBezTo>
                  <a:cubicBezTo>
                    <a:pt x="8209" y="19440"/>
                    <a:pt x="9559" y="18720"/>
                    <a:pt x="1090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5981699" y="5880046"/>
              <a:ext cx="31025" cy="33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81" fill="norm" stroke="1" extrusionOk="0">
                  <a:moveTo>
                    <a:pt x="4320" y="910"/>
                  </a:moveTo>
                  <a:cubicBezTo>
                    <a:pt x="10080" y="376"/>
                    <a:pt x="15840" y="-157"/>
                    <a:pt x="18720" y="43"/>
                  </a:cubicBezTo>
                  <a:cubicBezTo>
                    <a:pt x="21600" y="243"/>
                    <a:pt x="21600" y="1176"/>
                    <a:pt x="20160" y="3776"/>
                  </a:cubicBezTo>
                  <a:cubicBezTo>
                    <a:pt x="18720" y="6376"/>
                    <a:pt x="15840" y="10643"/>
                    <a:pt x="14400" y="13643"/>
                  </a:cubicBezTo>
                  <a:cubicBezTo>
                    <a:pt x="12960" y="16643"/>
                    <a:pt x="12960" y="18376"/>
                    <a:pt x="12240" y="19576"/>
                  </a:cubicBezTo>
                  <a:cubicBezTo>
                    <a:pt x="11520" y="20776"/>
                    <a:pt x="10080" y="21443"/>
                    <a:pt x="7920" y="21376"/>
                  </a:cubicBezTo>
                  <a:cubicBezTo>
                    <a:pt x="5760" y="21310"/>
                    <a:pt x="2880" y="20510"/>
                    <a:pt x="0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791199" y="5869087"/>
              <a:ext cx="406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8" y="16457"/>
                    <a:pt x="4275" y="11314"/>
                    <a:pt x="7481" y="7200"/>
                  </a:cubicBezTo>
                  <a:cubicBezTo>
                    <a:pt x="10687" y="3086"/>
                    <a:pt x="14962" y="0"/>
                    <a:pt x="17494" y="0"/>
                  </a:cubicBezTo>
                  <a:cubicBezTo>
                    <a:pt x="20025" y="0"/>
                    <a:pt x="20813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740399" y="654853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766285" y="6395574"/>
              <a:ext cx="37616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0015" fill="norm" stroke="1" extrusionOk="0">
                  <a:moveTo>
                    <a:pt x="9970" y="7055"/>
                  </a:moveTo>
                  <a:cubicBezTo>
                    <a:pt x="4286" y="2735"/>
                    <a:pt x="-1398" y="-1585"/>
                    <a:pt x="307" y="575"/>
                  </a:cubicBezTo>
                  <a:cubicBezTo>
                    <a:pt x="2013" y="2735"/>
                    <a:pt x="11107" y="11375"/>
                    <a:pt x="20202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835649" y="6497737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854699" y="6580287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8000"/>
                    <a:pt x="10611" y="14400"/>
                    <a:pt x="14211" y="10800"/>
                  </a:cubicBezTo>
                  <a:cubicBezTo>
                    <a:pt x="17811" y="7200"/>
                    <a:pt x="1970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057899" y="6465987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29"/>
                    <a:pt x="14400" y="9257"/>
                    <a:pt x="10800" y="12857"/>
                  </a:cubicBezTo>
                  <a:cubicBezTo>
                    <a:pt x="7200" y="16457"/>
                    <a:pt x="36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930899" y="5612386"/>
              <a:ext cx="139701" cy="19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312"/>
                  </a:moveTo>
                  <a:cubicBezTo>
                    <a:pt x="327" y="6812"/>
                    <a:pt x="655" y="11312"/>
                    <a:pt x="818" y="14125"/>
                  </a:cubicBezTo>
                  <a:cubicBezTo>
                    <a:pt x="982" y="16937"/>
                    <a:pt x="982" y="18062"/>
                    <a:pt x="1145" y="17724"/>
                  </a:cubicBezTo>
                  <a:cubicBezTo>
                    <a:pt x="1309" y="17387"/>
                    <a:pt x="1636" y="15587"/>
                    <a:pt x="2291" y="13112"/>
                  </a:cubicBezTo>
                  <a:cubicBezTo>
                    <a:pt x="2945" y="10637"/>
                    <a:pt x="3927" y="7487"/>
                    <a:pt x="5236" y="5012"/>
                  </a:cubicBezTo>
                  <a:cubicBezTo>
                    <a:pt x="6545" y="2537"/>
                    <a:pt x="8182" y="737"/>
                    <a:pt x="9982" y="174"/>
                  </a:cubicBezTo>
                  <a:cubicBezTo>
                    <a:pt x="11782" y="-388"/>
                    <a:pt x="13745" y="287"/>
                    <a:pt x="15709" y="3999"/>
                  </a:cubicBezTo>
                  <a:cubicBezTo>
                    <a:pt x="17673" y="7712"/>
                    <a:pt x="19636" y="14462"/>
                    <a:pt x="2160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460066" y="5772005"/>
              <a:ext cx="107054" cy="52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1" fill="norm" stroke="1" extrusionOk="0">
                  <a:moveTo>
                    <a:pt x="18635" y="5040"/>
                  </a:moveTo>
                  <a:cubicBezTo>
                    <a:pt x="19906" y="3733"/>
                    <a:pt x="21176" y="2427"/>
                    <a:pt x="21388" y="1556"/>
                  </a:cubicBezTo>
                  <a:cubicBezTo>
                    <a:pt x="21600" y="685"/>
                    <a:pt x="20753" y="249"/>
                    <a:pt x="19271" y="75"/>
                  </a:cubicBezTo>
                  <a:cubicBezTo>
                    <a:pt x="17788" y="-99"/>
                    <a:pt x="15671" y="-12"/>
                    <a:pt x="12918" y="772"/>
                  </a:cubicBezTo>
                  <a:cubicBezTo>
                    <a:pt x="10165" y="1556"/>
                    <a:pt x="6776" y="3036"/>
                    <a:pt x="4235" y="5170"/>
                  </a:cubicBezTo>
                  <a:cubicBezTo>
                    <a:pt x="1694" y="7304"/>
                    <a:pt x="0" y="10091"/>
                    <a:pt x="0" y="12704"/>
                  </a:cubicBezTo>
                  <a:cubicBezTo>
                    <a:pt x="0" y="15317"/>
                    <a:pt x="1694" y="17756"/>
                    <a:pt x="2965" y="19193"/>
                  </a:cubicBezTo>
                  <a:cubicBezTo>
                    <a:pt x="4235" y="20630"/>
                    <a:pt x="5082" y="21066"/>
                    <a:pt x="5929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362699" y="6091337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603999" y="6186587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646"/>
                    <a:pt x="5184" y="3291"/>
                    <a:pt x="8064" y="6171"/>
                  </a:cubicBezTo>
                  <a:cubicBezTo>
                    <a:pt x="10944" y="9051"/>
                    <a:pt x="14112" y="13166"/>
                    <a:pt x="16416" y="15943"/>
                  </a:cubicBezTo>
                  <a:cubicBezTo>
                    <a:pt x="18720" y="18720"/>
                    <a:pt x="2016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648449" y="6167537"/>
              <a:ext cx="114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19"/>
                    <a:pt x="14400" y="5838"/>
                    <a:pt x="10800" y="9438"/>
                  </a:cubicBezTo>
                  <a:cubicBezTo>
                    <a:pt x="7200" y="13038"/>
                    <a:pt x="3600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923225" y="5799411"/>
              <a:ext cx="163376" cy="46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50" fill="norm" stroke="1" extrusionOk="0">
                  <a:moveTo>
                    <a:pt x="21374" y="1154"/>
                  </a:moveTo>
                  <a:cubicBezTo>
                    <a:pt x="19989" y="670"/>
                    <a:pt x="18605" y="186"/>
                    <a:pt x="17220" y="40"/>
                  </a:cubicBezTo>
                  <a:cubicBezTo>
                    <a:pt x="15836" y="-105"/>
                    <a:pt x="14451" y="89"/>
                    <a:pt x="11820" y="1493"/>
                  </a:cubicBezTo>
                  <a:cubicBezTo>
                    <a:pt x="9189" y="2898"/>
                    <a:pt x="5312" y="5513"/>
                    <a:pt x="2959" y="8370"/>
                  </a:cubicBezTo>
                  <a:cubicBezTo>
                    <a:pt x="605" y="11228"/>
                    <a:pt x="-226" y="14327"/>
                    <a:pt x="51" y="16604"/>
                  </a:cubicBezTo>
                  <a:cubicBezTo>
                    <a:pt x="328" y="18880"/>
                    <a:pt x="1712" y="20333"/>
                    <a:pt x="3789" y="20914"/>
                  </a:cubicBezTo>
                  <a:cubicBezTo>
                    <a:pt x="5866" y="21495"/>
                    <a:pt x="8636" y="21204"/>
                    <a:pt x="11405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156449" y="5894487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400"/>
                    <a:pt x="3600" y="4800"/>
                    <a:pt x="6300" y="7694"/>
                  </a:cubicBezTo>
                  <a:cubicBezTo>
                    <a:pt x="9000" y="10588"/>
                    <a:pt x="12600" y="13976"/>
                    <a:pt x="15300" y="16376"/>
                  </a:cubicBezTo>
                  <a:cubicBezTo>
                    <a:pt x="18000" y="18776"/>
                    <a:pt x="19800" y="201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149070" y="5850037"/>
              <a:ext cx="185181" cy="41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03" fill="norm" stroke="1" extrusionOk="0">
                  <a:moveTo>
                    <a:pt x="21233" y="0"/>
                  </a:moveTo>
                  <a:cubicBezTo>
                    <a:pt x="20020" y="110"/>
                    <a:pt x="18806" y="220"/>
                    <a:pt x="17957" y="606"/>
                  </a:cubicBezTo>
                  <a:cubicBezTo>
                    <a:pt x="17107" y="992"/>
                    <a:pt x="16622" y="1653"/>
                    <a:pt x="15166" y="3637"/>
                  </a:cubicBezTo>
                  <a:cubicBezTo>
                    <a:pt x="13709" y="5620"/>
                    <a:pt x="11282" y="8927"/>
                    <a:pt x="8613" y="11957"/>
                  </a:cubicBezTo>
                  <a:cubicBezTo>
                    <a:pt x="5943" y="14988"/>
                    <a:pt x="3031" y="17743"/>
                    <a:pt x="1453" y="19396"/>
                  </a:cubicBezTo>
                  <a:cubicBezTo>
                    <a:pt x="-124" y="21049"/>
                    <a:pt x="-367" y="21600"/>
                    <a:pt x="482" y="21490"/>
                  </a:cubicBezTo>
                  <a:cubicBezTo>
                    <a:pt x="1332" y="21380"/>
                    <a:pt x="3273" y="20608"/>
                    <a:pt x="5215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429499" y="608498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454899" y="5938937"/>
              <a:ext cx="36655" cy="5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053" fill="norm" stroke="1" extrusionOk="0">
                  <a:moveTo>
                    <a:pt x="0" y="9600"/>
                  </a:moveTo>
                  <a:cubicBezTo>
                    <a:pt x="1200" y="13600"/>
                    <a:pt x="2400" y="17600"/>
                    <a:pt x="6000" y="19600"/>
                  </a:cubicBezTo>
                  <a:cubicBezTo>
                    <a:pt x="9600" y="21600"/>
                    <a:pt x="15600" y="21600"/>
                    <a:pt x="18600" y="19200"/>
                  </a:cubicBezTo>
                  <a:cubicBezTo>
                    <a:pt x="21600" y="16800"/>
                    <a:pt x="21600" y="12000"/>
                    <a:pt x="18000" y="8400"/>
                  </a:cubicBezTo>
                  <a:cubicBezTo>
                    <a:pt x="14400" y="4800"/>
                    <a:pt x="7200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562850" y="5754787"/>
              <a:ext cx="82038" cy="49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26" fill="norm" stroke="1" extrusionOk="0">
                  <a:moveTo>
                    <a:pt x="4860" y="0"/>
                  </a:moveTo>
                  <a:cubicBezTo>
                    <a:pt x="9720" y="2954"/>
                    <a:pt x="14580" y="5908"/>
                    <a:pt x="17550" y="8631"/>
                  </a:cubicBezTo>
                  <a:cubicBezTo>
                    <a:pt x="20520" y="11354"/>
                    <a:pt x="21600" y="13846"/>
                    <a:pt x="20520" y="15877"/>
                  </a:cubicBezTo>
                  <a:cubicBezTo>
                    <a:pt x="19440" y="17908"/>
                    <a:pt x="16200" y="19477"/>
                    <a:pt x="12690" y="20400"/>
                  </a:cubicBezTo>
                  <a:cubicBezTo>
                    <a:pt x="9180" y="21323"/>
                    <a:pt x="5400" y="21600"/>
                    <a:pt x="3240" y="21323"/>
                  </a:cubicBezTo>
                  <a:cubicBezTo>
                    <a:pt x="1080" y="21046"/>
                    <a:pt x="540" y="20215"/>
                    <a:pt x="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470900" y="5983387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445499" y="5862737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560698" y="5670465"/>
              <a:ext cx="119752" cy="47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9" fill="norm" stroke="1" extrusionOk="0">
                  <a:moveTo>
                    <a:pt x="21439" y="2648"/>
                  </a:moveTo>
                  <a:cubicBezTo>
                    <a:pt x="20681" y="2173"/>
                    <a:pt x="19923" y="1697"/>
                    <a:pt x="18597" y="1221"/>
                  </a:cubicBezTo>
                  <a:cubicBezTo>
                    <a:pt x="17271" y="745"/>
                    <a:pt x="15376" y="270"/>
                    <a:pt x="13481" y="79"/>
                  </a:cubicBezTo>
                  <a:cubicBezTo>
                    <a:pt x="11586" y="-111"/>
                    <a:pt x="9692" y="-16"/>
                    <a:pt x="7418" y="983"/>
                  </a:cubicBezTo>
                  <a:cubicBezTo>
                    <a:pt x="5144" y="1982"/>
                    <a:pt x="2492" y="3885"/>
                    <a:pt x="1165" y="6502"/>
                  </a:cubicBezTo>
                  <a:cubicBezTo>
                    <a:pt x="-161" y="9119"/>
                    <a:pt x="-161" y="12449"/>
                    <a:pt x="218" y="15066"/>
                  </a:cubicBezTo>
                  <a:cubicBezTo>
                    <a:pt x="597" y="17683"/>
                    <a:pt x="1355" y="19586"/>
                    <a:pt x="211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521699" y="5907187"/>
              <a:ext cx="285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9200"/>
                    <a:pt x="960" y="16800"/>
                    <a:pt x="3760" y="13920"/>
                  </a:cubicBezTo>
                  <a:cubicBezTo>
                    <a:pt x="6560" y="11040"/>
                    <a:pt x="11680" y="7680"/>
                    <a:pt x="15040" y="5280"/>
                  </a:cubicBezTo>
                  <a:cubicBezTo>
                    <a:pt x="18400" y="2880"/>
                    <a:pt x="20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417049" y="5805587"/>
              <a:ext cx="177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1867"/>
                    <a:pt x="5657" y="3733"/>
                    <a:pt x="9129" y="6867"/>
                  </a:cubicBezTo>
                  <a:cubicBezTo>
                    <a:pt x="12600" y="10000"/>
                    <a:pt x="16714" y="14400"/>
                    <a:pt x="18900" y="17067"/>
                  </a:cubicBezTo>
                  <a:cubicBezTo>
                    <a:pt x="21086" y="19733"/>
                    <a:pt x="21343" y="20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423399" y="5820618"/>
              <a:ext cx="184151" cy="34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641"/>
                  </a:moveTo>
                  <a:cubicBezTo>
                    <a:pt x="20607" y="249"/>
                    <a:pt x="19614" y="-144"/>
                    <a:pt x="18745" y="52"/>
                  </a:cubicBezTo>
                  <a:cubicBezTo>
                    <a:pt x="17876" y="249"/>
                    <a:pt x="17131" y="1034"/>
                    <a:pt x="15766" y="3194"/>
                  </a:cubicBezTo>
                  <a:cubicBezTo>
                    <a:pt x="14400" y="5354"/>
                    <a:pt x="12414" y="8889"/>
                    <a:pt x="9683" y="12161"/>
                  </a:cubicBezTo>
                  <a:cubicBezTo>
                    <a:pt x="6952" y="15434"/>
                    <a:pt x="3476" y="18445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114327" y="5977037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27"/>
                    <a:pt x="-1303" y="7855"/>
                    <a:pt x="240" y="11455"/>
                  </a:cubicBezTo>
                  <a:cubicBezTo>
                    <a:pt x="1783" y="15055"/>
                    <a:pt x="11040" y="1832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0119637" y="5885108"/>
              <a:ext cx="34014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19986" fill="norm" stroke="1" extrusionOk="0">
                  <a:moveTo>
                    <a:pt x="1358" y="19986"/>
                  </a:moveTo>
                  <a:cubicBezTo>
                    <a:pt x="88" y="11757"/>
                    <a:pt x="-1183" y="3529"/>
                    <a:pt x="1993" y="957"/>
                  </a:cubicBezTo>
                  <a:cubicBezTo>
                    <a:pt x="5170" y="-1614"/>
                    <a:pt x="12793" y="1472"/>
                    <a:pt x="20417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172699" y="5919821"/>
              <a:ext cx="101525" cy="21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55" fill="norm" stroke="1" extrusionOk="0">
                  <a:moveTo>
                    <a:pt x="19837" y="1265"/>
                  </a:moveTo>
                  <a:cubicBezTo>
                    <a:pt x="17192" y="1055"/>
                    <a:pt x="14547" y="846"/>
                    <a:pt x="11461" y="531"/>
                  </a:cubicBezTo>
                  <a:cubicBezTo>
                    <a:pt x="8376" y="216"/>
                    <a:pt x="4849" y="-203"/>
                    <a:pt x="3306" y="112"/>
                  </a:cubicBezTo>
                  <a:cubicBezTo>
                    <a:pt x="1763" y="426"/>
                    <a:pt x="2204" y="1475"/>
                    <a:pt x="5290" y="3781"/>
                  </a:cubicBezTo>
                  <a:cubicBezTo>
                    <a:pt x="8376" y="6088"/>
                    <a:pt x="14106" y="9653"/>
                    <a:pt x="17412" y="12589"/>
                  </a:cubicBezTo>
                  <a:cubicBezTo>
                    <a:pt x="20718" y="15525"/>
                    <a:pt x="21600" y="17832"/>
                    <a:pt x="20939" y="19300"/>
                  </a:cubicBezTo>
                  <a:cubicBezTo>
                    <a:pt x="20278" y="20768"/>
                    <a:pt x="18073" y="21397"/>
                    <a:pt x="14327" y="20873"/>
                  </a:cubicBezTo>
                  <a:cubicBezTo>
                    <a:pt x="10580" y="20348"/>
                    <a:pt x="5290" y="18671"/>
                    <a:pt x="0" y="16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765609" y="5870212"/>
              <a:ext cx="162741" cy="22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04" fill="norm" stroke="1" extrusionOk="0">
                  <a:moveTo>
                    <a:pt x="12153" y="3369"/>
                  </a:moveTo>
                  <a:cubicBezTo>
                    <a:pt x="11599" y="2019"/>
                    <a:pt x="11045" y="669"/>
                    <a:pt x="10076" y="187"/>
                  </a:cubicBezTo>
                  <a:cubicBezTo>
                    <a:pt x="9106" y="-295"/>
                    <a:pt x="7722" y="91"/>
                    <a:pt x="5922" y="2116"/>
                  </a:cubicBezTo>
                  <a:cubicBezTo>
                    <a:pt x="4122" y="4141"/>
                    <a:pt x="1906" y="7805"/>
                    <a:pt x="799" y="11084"/>
                  </a:cubicBezTo>
                  <a:cubicBezTo>
                    <a:pt x="-309" y="14362"/>
                    <a:pt x="-309" y="17255"/>
                    <a:pt x="1076" y="18991"/>
                  </a:cubicBezTo>
                  <a:cubicBezTo>
                    <a:pt x="2460" y="20726"/>
                    <a:pt x="5229" y="21305"/>
                    <a:pt x="8829" y="20630"/>
                  </a:cubicBezTo>
                  <a:cubicBezTo>
                    <a:pt x="12429" y="19955"/>
                    <a:pt x="16860" y="18026"/>
                    <a:pt x="21291" y="16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887407" y="5941268"/>
              <a:ext cx="98094" cy="11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873" fill="norm" stroke="1" extrusionOk="0">
                  <a:moveTo>
                    <a:pt x="19919" y="1857"/>
                  </a:moveTo>
                  <a:cubicBezTo>
                    <a:pt x="18081" y="720"/>
                    <a:pt x="16243" y="-417"/>
                    <a:pt x="13026" y="151"/>
                  </a:cubicBezTo>
                  <a:cubicBezTo>
                    <a:pt x="9809" y="720"/>
                    <a:pt x="5213" y="2994"/>
                    <a:pt x="2685" y="6025"/>
                  </a:cubicBezTo>
                  <a:cubicBezTo>
                    <a:pt x="158" y="9057"/>
                    <a:pt x="-302" y="12846"/>
                    <a:pt x="158" y="15688"/>
                  </a:cubicBezTo>
                  <a:cubicBezTo>
                    <a:pt x="617" y="18530"/>
                    <a:pt x="1996" y="20425"/>
                    <a:pt x="4983" y="20804"/>
                  </a:cubicBezTo>
                  <a:cubicBezTo>
                    <a:pt x="7970" y="21183"/>
                    <a:pt x="12566" y="20046"/>
                    <a:pt x="15553" y="16636"/>
                  </a:cubicBezTo>
                  <a:cubicBezTo>
                    <a:pt x="18541" y="13225"/>
                    <a:pt x="19919" y="7541"/>
                    <a:pt x="21298" y="1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1017845" y="5926741"/>
              <a:ext cx="102285" cy="14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957" fill="norm" stroke="1" extrusionOk="0">
                  <a:moveTo>
                    <a:pt x="1174" y="3578"/>
                  </a:moveTo>
                  <a:cubicBezTo>
                    <a:pt x="1174" y="8446"/>
                    <a:pt x="1174" y="13313"/>
                    <a:pt x="958" y="16508"/>
                  </a:cubicBezTo>
                  <a:cubicBezTo>
                    <a:pt x="742" y="19702"/>
                    <a:pt x="310" y="21223"/>
                    <a:pt x="94" y="20919"/>
                  </a:cubicBezTo>
                  <a:cubicBezTo>
                    <a:pt x="-122" y="20615"/>
                    <a:pt x="-122" y="18485"/>
                    <a:pt x="1822" y="15138"/>
                  </a:cubicBezTo>
                  <a:cubicBezTo>
                    <a:pt x="3766" y="11792"/>
                    <a:pt x="7654" y="7229"/>
                    <a:pt x="11326" y="4186"/>
                  </a:cubicBezTo>
                  <a:cubicBezTo>
                    <a:pt x="14998" y="1144"/>
                    <a:pt x="18454" y="-377"/>
                    <a:pt x="19966" y="79"/>
                  </a:cubicBezTo>
                  <a:cubicBezTo>
                    <a:pt x="21478" y="536"/>
                    <a:pt x="21046" y="2969"/>
                    <a:pt x="19102" y="6316"/>
                  </a:cubicBezTo>
                  <a:cubicBezTo>
                    <a:pt x="17158" y="9662"/>
                    <a:pt x="13702" y="13922"/>
                    <a:pt x="10246" y="1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1164622" y="5726159"/>
              <a:ext cx="62179" cy="35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41" fill="norm" stroke="1" extrusionOk="0">
                  <a:moveTo>
                    <a:pt x="12510" y="1698"/>
                  </a:moveTo>
                  <a:cubicBezTo>
                    <a:pt x="13950" y="819"/>
                    <a:pt x="15390" y="-60"/>
                    <a:pt x="16110" y="3"/>
                  </a:cubicBezTo>
                  <a:cubicBezTo>
                    <a:pt x="16830" y="66"/>
                    <a:pt x="16830" y="1070"/>
                    <a:pt x="15750" y="3142"/>
                  </a:cubicBezTo>
                  <a:cubicBezTo>
                    <a:pt x="14670" y="5214"/>
                    <a:pt x="12510" y="8354"/>
                    <a:pt x="9630" y="11117"/>
                  </a:cubicBezTo>
                  <a:cubicBezTo>
                    <a:pt x="6750" y="13880"/>
                    <a:pt x="3150" y="16266"/>
                    <a:pt x="1350" y="17961"/>
                  </a:cubicBezTo>
                  <a:cubicBezTo>
                    <a:pt x="-450" y="19656"/>
                    <a:pt x="-450" y="20661"/>
                    <a:pt x="1350" y="21100"/>
                  </a:cubicBezTo>
                  <a:cubicBezTo>
                    <a:pt x="3150" y="21540"/>
                    <a:pt x="6750" y="21414"/>
                    <a:pt x="10350" y="20410"/>
                  </a:cubicBezTo>
                  <a:cubicBezTo>
                    <a:pt x="13950" y="19405"/>
                    <a:pt x="17550" y="17521"/>
                    <a:pt x="21150" y="15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136794" y="5907452"/>
              <a:ext cx="140806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700" fill="norm" stroke="1" extrusionOk="0">
                  <a:moveTo>
                    <a:pt x="5004" y="20700"/>
                  </a:moveTo>
                  <a:cubicBezTo>
                    <a:pt x="2425" y="13500"/>
                    <a:pt x="-154" y="6300"/>
                    <a:pt x="7" y="2700"/>
                  </a:cubicBezTo>
                  <a:cubicBezTo>
                    <a:pt x="168" y="-900"/>
                    <a:pt x="3070" y="-900"/>
                    <a:pt x="7100" y="2700"/>
                  </a:cubicBezTo>
                  <a:cubicBezTo>
                    <a:pt x="11130" y="6300"/>
                    <a:pt x="16288" y="13500"/>
                    <a:pt x="2144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391899" y="595163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0" y="3538637"/>
              <a:ext cx="1211580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90"/>
                  </a:moveTo>
                  <a:cubicBezTo>
                    <a:pt x="94" y="10149"/>
                    <a:pt x="189" y="9108"/>
                    <a:pt x="294" y="8328"/>
                  </a:cubicBezTo>
                  <a:cubicBezTo>
                    <a:pt x="400" y="7547"/>
                    <a:pt x="517" y="7027"/>
                    <a:pt x="655" y="6766"/>
                  </a:cubicBezTo>
                  <a:cubicBezTo>
                    <a:pt x="792" y="6506"/>
                    <a:pt x="951" y="6506"/>
                    <a:pt x="1098" y="6549"/>
                  </a:cubicBezTo>
                  <a:cubicBezTo>
                    <a:pt x="1245" y="6593"/>
                    <a:pt x="1381" y="6680"/>
                    <a:pt x="1525" y="6680"/>
                  </a:cubicBezTo>
                  <a:cubicBezTo>
                    <a:pt x="1668" y="6680"/>
                    <a:pt x="1819" y="6593"/>
                    <a:pt x="1958" y="6463"/>
                  </a:cubicBezTo>
                  <a:cubicBezTo>
                    <a:pt x="2098" y="6333"/>
                    <a:pt x="2226" y="6159"/>
                    <a:pt x="2389" y="5812"/>
                  </a:cubicBezTo>
                  <a:cubicBezTo>
                    <a:pt x="2551" y="5465"/>
                    <a:pt x="2747" y="4945"/>
                    <a:pt x="2926" y="4467"/>
                  </a:cubicBezTo>
                  <a:cubicBezTo>
                    <a:pt x="3106" y="3990"/>
                    <a:pt x="3268" y="3557"/>
                    <a:pt x="3430" y="3210"/>
                  </a:cubicBezTo>
                  <a:cubicBezTo>
                    <a:pt x="3592" y="2863"/>
                    <a:pt x="3755" y="2602"/>
                    <a:pt x="3892" y="2386"/>
                  </a:cubicBezTo>
                  <a:cubicBezTo>
                    <a:pt x="4030" y="2169"/>
                    <a:pt x="4143" y="1995"/>
                    <a:pt x="4285" y="1778"/>
                  </a:cubicBezTo>
                  <a:cubicBezTo>
                    <a:pt x="4426" y="1561"/>
                    <a:pt x="4596" y="1301"/>
                    <a:pt x="4740" y="1128"/>
                  </a:cubicBezTo>
                  <a:cubicBezTo>
                    <a:pt x="4883" y="954"/>
                    <a:pt x="5000" y="867"/>
                    <a:pt x="5115" y="781"/>
                  </a:cubicBezTo>
                  <a:cubicBezTo>
                    <a:pt x="5230" y="694"/>
                    <a:pt x="5343" y="607"/>
                    <a:pt x="5489" y="520"/>
                  </a:cubicBezTo>
                  <a:cubicBezTo>
                    <a:pt x="5634" y="434"/>
                    <a:pt x="5811" y="347"/>
                    <a:pt x="5962" y="260"/>
                  </a:cubicBezTo>
                  <a:cubicBezTo>
                    <a:pt x="6113" y="173"/>
                    <a:pt x="6238" y="87"/>
                    <a:pt x="6362" y="43"/>
                  </a:cubicBezTo>
                  <a:cubicBezTo>
                    <a:pt x="6487" y="0"/>
                    <a:pt x="6611" y="0"/>
                    <a:pt x="6740" y="0"/>
                  </a:cubicBezTo>
                  <a:cubicBezTo>
                    <a:pt x="6868" y="0"/>
                    <a:pt x="7000" y="0"/>
                    <a:pt x="7132" y="0"/>
                  </a:cubicBezTo>
                  <a:cubicBezTo>
                    <a:pt x="7264" y="0"/>
                    <a:pt x="7396" y="0"/>
                    <a:pt x="7528" y="43"/>
                  </a:cubicBezTo>
                  <a:cubicBezTo>
                    <a:pt x="7660" y="87"/>
                    <a:pt x="7792" y="173"/>
                    <a:pt x="7923" y="260"/>
                  </a:cubicBezTo>
                  <a:cubicBezTo>
                    <a:pt x="8053" y="347"/>
                    <a:pt x="8181" y="434"/>
                    <a:pt x="8311" y="520"/>
                  </a:cubicBezTo>
                  <a:cubicBezTo>
                    <a:pt x="8442" y="607"/>
                    <a:pt x="8574" y="694"/>
                    <a:pt x="8743" y="781"/>
                  </a:cubicBezTo>
                  <a:cubicBezTo>
                    <a:pt x="8913" y="867"/>
                    <a:pt x="9121" y="954"/>
                    <a:pt x="9292" y="1041"/>
                  </a:cubicBezTo>
                  <a:cubicBezTo>
                    <a:pt x="9464" y="1128"/>
                    <a:pt x="9600" y="1214"/>
                    <a:pt x="9730" y="1258"/>
                  </a:cubicBezTo>
                  <a:cubicBezTo>
                    <a:pt x="9860" y="1301"/>
                    <a:pt x="9985" y="1301"/>
                    <a:pt x="10121" y="1301"/>
                  </a:cubicBezTo>
                  <a:cubicBezTo>
                    <a:pt x="10257" y="1301"/>
                    <a:pt x="10404" y="1301"/>
                    <a:pt x="10545" y="1345"/>
                  </a:cubicBezTo>
                  <a:cubicBezTo>
                    <a:pt x="10687" y="1388"/>
                    <a:pt x="10823" y="1475"/>
                    <a:pt x="10955" y="1518"/>
                  </a:cubicBezTo>
                  <a:cubicBezTo>
                    <a:pt x="11087" y="1561"/>
                    <a:pt x="11215" y="1561"/>
                    <a:pt x="11349" y="1648"/>
                  </a:cubicBezTo>
                  <a:cubicBezTo>
                    <a:pt x="11483" y="1735"/>
                    <a:pt x="11623" y="1908"/>
                    <a:pt x="11787" y="2125"/>
                  </a:cubicBezTo>
                  <a:cubicBezTo>
                    <a:pt x="11951" y="2342"/>
                    <a:pt x="12140" y="2602"/>
                    <a:pt x="12306" y="2863"/>
                  </a:cubicBezTo>
                  <a:cubicBezTo>
                    <a:pt x="12472" y="3123"/>
                    <a:pt x="12615" y="3383"/>
                    <a:pt x="12751" y="3643"/>
                  </a:cubicBezTo>
                  <a:cubicBezTo>
                    <a:pt x="12887" y="3904"/>
                    <a:pt x="13015" y="4164"/>
                    <a:pt x="13153" y="4511"/>
                  </a:cubicBezTo>
                  <a:cubicBezTo>
                    <a:pt x="13291" y="4858"/>
                    <a:pt x="13438" y="5292"/>
                    <a:pt x="13575" y="5682"/>
                  </a:cubicBezTo>
                  <a:cubicBezTo>
                    <a:pt x="13713" y="6072"/>
                    <a:pt x="13842" y="6419"/>
                    <a:pt x="13977" y="6766"/>
                  </a:cubicBezTo>
                  <a:cubicBezTo>
                    <a:pt x="14113" y="7113"/>
                    <a:pt x="14257" y="7460"/>
                    <a:pt x="14394" y="7764"/>
                  </a:cubicBezTo>
                  <a:cubicBezTo>
                    <a:pt x="14532" y="8067"/>
                    <a:pt x="14664" y="8328"/>
                    <a:pt x="14804" y="8631"/>
                  </a:cubicBezTo>
                  <a:cubicBezTo>
                    <a:pt x="14943" y="8935"/>
                    <a:pt x="15091" y="9282"/>
                    <a:pt x="15226" y="9586"/>
                  </a:cubicBezTo>
                  <a:cubicBezTo>
                    <a:pt x="15362" y="9889"/>
                    <a:pt x="15487" y="10149"/>
                    <a:pt x="15615" y="10410"/>
                  </a:cubicBezTo>
                  <a:cubicBezTo>
                    <a:pt x="15743" y="10670"/>
                    <a:pt x="15875" y="10930"/>
                    <a:pt x="16042" y="11234"/>
                  </a:cubicBezTo>
                  <a:cubicBezTo>
                    <a:pt x="16208" y="11537"/>
                    <a:pt x="16408" y="11884"/>
                    <a:pt x="16572" y="12188"/>
                  </a:cubicBezTo>
                  <a:cubicBezTo>
                    <a:pt x="16736" y="12492"/>
                    <a:pt x="16864" y="12752"/>
                    <a:pt x="16989" y="12969"/>
                  </a:cubicBezTo>
                  <a:cubicBezTo>
                    <a:pt x="17113" y="13186"/>
                    <a:pt x="17234" y="13359"/>
                    <a:pt x="17392" y="13663"/>
                  </a:cubicBezTo>
                  <a:cubicBezTo>
                    <a:pt x="17551" y="13966"/>
                    <a:pt x="17747" y="14400"/>
                    <a:pt x="17909" y="14704"/>
                  </a:cubicBezTo>
                  <a:cubicBezTo>
                    <a:pt x="18072" y="15007"/>
                    <a:pt x="18200" y="15181"/>
                    <a:pt x="18366" y="15398"/>
                  </a:cubicBezTo>
                  <a:cubicBezTo>
                    <a:pt x="18532" y="15614"/>
                    <a:pt x="18736" y="15875"/>
                    <a:pt x="18902" y="16048"/>
                  </a:cubicBezTo>
                  <a:cubicBezTo>
                    <a:pt x="19068" y="16222"/>
                    <a:pt x="19196" y="16308"/>
                    <a:pt x="19315" y="16395"/>
                  </a:cubicBezTo>
                  <a:cubicBezTo>
                    <a:pt x="19434" y="16482"/>
                    <a:pt x="19543" y="16569"/>
                    <a:pt x="19679" y="16655"/>
                  </a:cubicBezTo>
                  <a:cubicBezTo>
                    <a:pt x="19815" y="16742"/>
                    <a:pt x="19977" y="16829"/>
                    <a:pt x="20130" y="16916"/>
                  </a:cubicBezTo>
                  <a:cubicBezTo>
                    <a:pt x="20283" y="17002"/>
                    <a:pt x="20426" y="17089"/>
                    <a:pt x="20583" y="17306"/>
                  </a:cubicBezTo>
                  <a:cubicBezTo>
                    <a:pt x="20740" y="17523"/>
                    <a:pt x="20909" y="17870"/>
                    <a:pt x="21081" y="18607"/>
                  </a:cubicBezTo>
                  <a:cubicBezTo>
                    <a:pt x="21253" y="19345"/>
                    <a:pt x="21426" y="204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897417" y="1907867"/>
              <a:ext cx="3155151" cy="175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0" fill="norm" stroke="1" extrusionOk="0">
                  <a:moveTo>
                    <a:pt x="13327" y="3183"/>
                  </a:moveTo>
                  <a:cubicBezTo>
                    <a:pt x="13355" y="2897"/>
                    <a:pt x="13384" y="2611"/>
                    <a:pt x="13406" y="2377"/>
                  </a:cubicBezTo>
                  <a:cubicBezTo>
                    <a:pt x="13428" y="2143"/>
                    <a:pt x="13442" y="1961"/>
                    <a:pt x="13413" y="1831"/>
                  </a:cubicBezTo>
                  <a:cubicBezTo>
                    <a:pt x="13384" y="1702"/>
                    <a:pt x="13312" y="1624"/>
                    <a:pt x="13059" y="1468"/>
                  </a:cubicBezTo>
                  <a:cubicBezTo>
                    <a:pt x="12805" y="1312"/>
                    <a:pt x="12371" y="1078"/>
                    <a:pt x="11915" y="870"/>
                  </a:cubicBezTo>
                  <a:cubicBezTo>
                    <a:pt x="11459" y="662"/>
                    <a:pt x="10981" y="480"/>
                    <a:pt x="10532" y="337"/>
                  </a:cubicBezTo>
                  <a:cubicBezTo>
                    <a:pt x="10084" y="194"/>
                    <a:pt x="9664" y="90"/>
                    <a:pt x="9244" y="38"/>
                  </a:cubicBezTo>
                  <a:cubicBezTo>
                    <a:pt x="8824" y="-14"/>
                    <a:pt x="8404" y="-14"/>
                    <a:pt x="7992" y="51"/>
                  </a:cubicBezTo>
                  <a:cubicBezTo>
                    <a:pt x="7579" y="116"/>
                    <a:pt x="7174" y="246"/>
                    <a:pt x="6754" y="441"/>
                  </a:cubicBezTo>
                  <a:cubicBezTo>
                    <a:pt x="6334" y="636"/>
                    <a:pt x="5900" y="896"/>
                    <a:pt x="5422" y="1208"/>
                  </a:cubicBezTo>
                  <a:cubicBezTo>
                    <a:pt x="4944" y="1520"/>
                    <a:pt x="4423" y="1883"/>
                    <a:pt x="3989" y="2312"/>
                  </a:cubicBezTo>
                  <a:cubicBezTo>
                    <a:pt x="3554" y="2741"/>
                    <a:pt x="3207" y="3235"/>
                    <a:pt x="2852" y="3820"/>
                  </a:cubicBezTo>
                  <a:cubicBezTo>
                    <a:pt x="2498" y="4405"/>
                    <a:pt x="2136" y="5081"/>
                    <a:pt x="1839" y="5795"/>
                  </a:cubicBezTo>
                  <a:cubicBezTo>
                    <a:pt x="1542" y="6510"/>
                    <a:pt x="1310" y="7264"/>
                    <a:pt x="1093" y="8005"/>
                  </a:cubicBezTo>
                  <a:cubicBezTo>
                    <a:pt x="876" y="8746"/>
                    <a:pt x="673" y="9473"/>
                    <a:pt x="507" y="10149"/>
                  </a:cubicBezTo>
                  <a:cubicBezTo>
                    <a:pt x="340" y="10825"/>
                    <a:pt x="210" y="11449"/>
                    <a:pt x="131" y="12164"/>
                  </a:cubicBezTo>
                  <a:cubicBezTo>
                    <a:pt x="51" y="12878"/>
                    <a:pt x="22" y="13684"/>
                    <a:pt x="7" y="14503"/>
                  </a:cubicBezTo>
                  <a:cubicBezTo>
                    <a:pt x="-7" y="15322"/>
                    <a:pt x="-7" y="16154"/>
                    <a:pt x="80" y="16855"/>
                  </a:cubicBezTo>
                  <a:cubicBezTo>
                    <a:pt x="167" y="17557"/>
                    <a:pt x="340" y="18129"/>
                    <a:pt x="601" y="18662"/>
                  </a:cubicBezTo>
                  <a:cubicBezTo>
                    <a:pt x="862" y="19195"/>
                    <a:pt x="1209" y="19689"/>
                    <a:pt x="1651" y="20052"/>
                  </a:cubicBezTo>
                  <a:cubicBezTo>
                    <a:pt x="2092" y="20416"/>
                    <a:pt x="2628" y="20650"/>
                    <a:pt x="3106" y="20806"/>
                  </a:cubicBezTo>
                  <a:cubicBezTo>
                    <a:pt x="3583" y="20962"/>
                    <a:pt x="4003" y="21040"/>
                    <a:pt x="4510" y="21157"/>
                  </a:cubicBezTo>
                  <a:cubicBezTo>
                    <a:pt x="5017" y="21274"/>
                    <a:pt x="5610" y="21430"/>
                    <a:pt x="6124" y="21508"/>
                  </a:cubicBezTo>
                  <a:cubicBezTo>
                    <a:pt x="6638" y="21586"/>
                    <a:pt x="7072" y="21586"/>
                    <a:pt x="7579" y="21534"/>
                  </a:cubicBezTo>
                  <a:cubicBezTo>
                    <a:pt x="8086" y="21482"/>
                    <a:pt x="8665" y="21378"/>
                    <a:pt x="9193" y="21313"/>
                  </a:cubicBezTo>
                  <a:cubicBezTo>
                    <a:pt x="9722" y="21248"/>
                    <a:pt x="10199" y="21222"/>
                    <a:pt x="10699" y="21131"/>
                  </a:cubicBezTo>
                  <a:cubicBezTo>
                    <a:pt x="11198" y="21040"/>
                    <a:pt x="11720" y="20884"/>
                    <a:pt x="12241" y="20767"/>
                  </a:cubicBezTo>
                  <a:cubicBezTo>
                    <a:pt x="12762" y="20650"/>
                    <a:pt x="13283" y="20572"/>
                    <a:pt x="13811" y="20468"/>
                  </a:cubicBezTo>
                  <a:cubicBezTo>
                    <a:pt x="14340" y="20364"/>
                    <a:pt x="14876" y="20234"/>
                    <a:pt x="15397" y="20091"/>
                  </a:cubicBezTo>
                  <a:cubicBezTo>
                    <a:pt x="15918" y="19948"/>
                    <a:pt x="16425" y="19792"/>
                    <a:pt x="16895" y="19598"/>
                  </a:cubicBezTo>
                  <a:cubicBezTo>
                    <a:pt x="17366" y="19403"/>
                    <a:pt x="17800" y="19169"/>
                    <a:pt x="18278" y="18844"/>
                  </a:cubicBezTo>
                  <a:cubicBezTo>
                    <a:pt x="18755" y="18519"/>
                    <a:pt x="19277" y="18103"/>
                    <a:pt x="19718" y="17700"/>
                  </a:cubicBezTo>
                  <a:cubicBezTo>
                    <a:pt x="20160" y="17297"/>
                    <a:pt x="20522" y="16907"/>
                    <a:pt x="20797" y="16439"/>
                  </a:cubicBezTo>
                  <a:cubicBezTo>
                    <a:pt x="21072" y="15972"/>
                    <a:pt x="21260" y="15426"/>
                    <a:pt x="21390" y="14633"/>
                  </a:cubicBezTo>
                  <a:cubicBezTo>
                    <a:pt x="21521" y="13840"/>
                    <a:pt x="21593" y="12800"/>
                    <a:pt x="21579" y="11878"/>
                  </a:cubicBezTo>
                  <a:cubicBezTo>
                    <a:pt x="21564" y="10955"/>
                    <a:pt x="21463" y="10149"/>
                    <a:pt x="21282" y="9408"/>
                  </a:cubicBezTo>
                  <a:cubicBezTo>
                    <a:pt x="21101" y="8668"/>
                    <a:pt x="20840" y="7992"/>
                    <a:pt x="20565" y="7407"/>
                  </a:cubicBezTo>
                  <a:cubicBezTo>
                    <a:pt x="20290" y="6822"/>
                    <a:pt x="20001" y="6328"/>
                    <a:pt x="19639" y="5899"/>
                  </a:cubicBezTo>
                  <a:cubicBezTo>
                    <a:pt x="19277" y="5470"/>
                    <a:pt x="18842" y="5107"/>
                    <a:pt x="18379" y="4756"/>
                  </a:cubicBezTo>
                  <a:cubicBezTo>
                    <a:pt x="17916" y="4405"/>
                    <a:pt x="17424" y="4067"/>
                    <a:pt x="16953" y="3729"/>
                  </a:cubicBezTo>
                  <a:cubicBezTo>
                    <a:pt x="16483" y="3391"/>
                    <a:pt x="16034" y="3053"/>
                    <a:pt x="15542" y="2741"/>
                  </a:cubicBezTo>
                  <a:cubicBezTo>
                    <a:pt x="15049" y="2429"/>
                    <a:pt x="14514" y="2143"/>
                    <a:pt x="13927" y="1883"/>
                  </a:cubicBezTo>
                  <a:cubicBezTo>
                    <a:pt x="13341" y="1624"/>
                    <a:pt x="12704" y="1390"/>
                    <a:pt x="12205" y="1221"/>
                  </a:cubicBezTo>
                  <a:cubicBezTo>
                    <a:pt x="11705" y="1052"/>
                    <a:pt x="11343" y="948"/>
                    <a:pt x="10981" y="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777144" y="4489940"/>
              <a:ext cx="286856" cy="25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14" fill="norm" stroke="1" extrusionOk="0">
                  <a:moveTo>
                    <a:pt x="13424" y="2668"/>
                  </a:moveTo>
                  <a:cubicBezTo>
                    <a:pt x="13424" y="1811"/>
                    <a:pt x="13424" y="954"/>
                    <a:pt x="13027" y="440"/>
                  </a:cubicBezTo>
                  <a:cubicBezTo>
                    <a:pt x="12630" y="-75"/>
                    <a:pt x="11836" y="-246"/>
                    <a:pt x="10009" y="525"/>
                  </a:cubicBezTo>
                  <a:cubicBezTo>
                    <a:pt x="8183" y="1297"/>
                    <a:pt x="5324" y="3011"/>
                    <a:pt x="3259" y="5411"/>
                  </a:cubicBezTo>
                  <a:cubicBezTo>
                    <a:pt x="1195" y="7811"/>
                    <a:pt x="-76" y="10897"/>
                    <a:pt x="3" y="13554"/>
                  </a:cubicBezTo>
                  <a:cubicBezTo>
                    <a:pt x="83" y="16211"/>
                    <a:pt x="1512" y="18440"/>
                    <a:pt x="3895" y="19725"/>
                  </a:cubicBezTo>
                  <a:cubicBezTo>
                    <a:pt x="6277" y="21011"/>
                    <a:pt x="9612" y="21354"/>
                    <a:pt x="12312" y="20668"/>
                  </a:cubicBezTo>
                  <a:cubicBezTo>
                    <a:pt x="15012" y="19983"/>
                    <a:pt x="17077" y="18268"/>
                    <a:pt x="18109" y="15611"/>
                  </a:cubicBezTo>
                  <a:cubicBezTo>
                    <a:pt x="19142" y="12954"/>
                    <a:pt x="19142" y="9354"/>
                    <a:pt x="18586" y="6868"/>
                  </a:cubicBezTo>
                  <a:cubicBezTo>
                    <a:pt x="18030" y="4383"/>
                    <a:pt x="16918" y="3011"/>
                    <a:pt x="15568" y="2068"/>
                  </a:cubicBezTo>
                  <a:cubicBezTo>
                    <a:pt x="14218" y="1125"/>
                    <a:pt x="12630" y="611"/>
                    <a:pt x="11359" y="1040"/>
                  </a:cubicBezTo>
                  <a:cubicBezTo>
                    <a:pt x="10089" y="1468"/>
                    <a:pt x="9136" y="2840"/>
                    <a:pt x="8580" y="4040"/>
                  </a:cubicBezTo>
                  <a:cubicBezTo>
                    <a:pt x="8024" y="5240"/>
                    <a:pt x="7865" y="6268"/>
                    <a:pt x="8262" y="6868"/>
                  </a:cubicBezTo>
                  <a:cubicBezTo>
                    <a:pt x="8659" y="7468"/>
                    <a:pt x="9612" y="7640"/>
                    <a:pt x="11915" y="7468"/>
                  </a:cubicBezTo>
                  <a:cubicBezTo>
                    <a:pt x="14218" y="7297"/>
                    <a:pt x="17871" y="6783"/>
                    <a:pt x="21524" y="6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797299" y="4357787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8327"/>
                    <a:pt x="10119" y="15055"/>
                    <a:pt x="13719" y="11455"/>
                  </a:cubicBezTo>
                  <a:cubicBezTo>
                    <a:pt x="17319" y="7855"/>
                    <a:pt x="1945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944546" y="4332813"/>
              <a:ext cx="119435" cy="15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0" h="21540" fill="norm" stroke="1" extrusionOk="0">
                  <a:moveTo>
                    <a:pt x="7236" y="840"/>
                  </a:moveTo>
                  <a:cubicBezTo>
                    <a:pt x="4049" y="540"/>
                    <a:pt x="862" y="240"/>
                    <a:pt x="154" y="90"/>
                  </a:cubicBezTo>
                  <a:cubicBezTo>
                    <a:pt x="-554" y="-60"/>
                    <a:pt x="1216" y="-60"/>
                    <a:pt x="4757" y="390"/>
                  </a:cubicBezTo>
                  <a:cubicBezTo>
                    <a:pt x="8298" y="840"/>
                    <a:pt x="13610" y="1740"/>
                    <a:pt x="16797" y="2790"/>
                  </a:cubicBezTo>
                  <a:cubicBezTo>
                    <a:pt x="19984" y="3840"/>
                    <a:pt x="21046" y="5040"/>
                    <a:pt x="18744" y="8190"/>
                  </a:cubicBezTo>
                  <a:cubicBezTo>
                    <a:pt x="16443" y="11340"/>
                    <a:pt x="10777" y="16440"/>
                    <a:pt x="5112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2648455" y="2046387"/>
              <a:ext cx="9358306" cy="163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4" fill="norm" stroke="1" extrusionOk="0">
                  <a:moveTo>
                    <a:pt x="2915" y="1340"/>
                  </a:moveTo>
                  <a:cubicBezTo>
                    <a:pt x="2905" y="1172"/>
                    <a:pt x="2896" y="1005"/>
                    <a:pt x="2854" y="865"/>
                  </a:cubicBezTo>
                  <a:cubicBezTo>
                    <a:pt x="2813" y="726"/>
                    <a:pt x="2739" y="614"/>
                    <a:pt x="2615" y="558"/>
                  </a:cubicBezTo>
                  <a:cubicBezTo>
                    <a:pt x="2490" y="502"/>
                    <a:pt x="2314" y="502"/>
                    <a:pt x="2129" y="600"/>
                  </a:cubicBezTo>
                  <a:cubicBezTo>
                    <a:pt x="1943" y="698"/>
                    <a:pt x="1748" y="893"/>
                    <a:pt x="1560" y="1088"/>
                  </a:cubicBezTo>
                  <a:cubicBezTo>
                    <a:pt x="1372" y="1284"/>
                    <a:pt x="1191" y="1479"/>
                    <a:pt x="1020" y="1688"/>
                  </a:cubicBezTo>
                  <a:cubicBezTo>
                    <a:pt x="849" y="1898"/>
                    <a:pt x="688" y="2121"/>
                    <a:pt x="556" y="2330"/>
                  </a:cubicBezTo>
                  <a:cubicBezTo>
                    <a:pt x="424" y="2540"/>
                    <a:pt x="321" y="2735"/>
                    <a:pt x="260" y="2874"/>
                  </a:cubicBezTo>
                  <a:cubicBezTo>
                    <a:pt x="199" y="3014"/>
                    <a:pt x="180" y="3098"/>
                    <a:pt x="172" y="3419"/>
                  </a:cubicBezTo>
                  <a:cubicBezTo>
                    <a:pt x="165" y="3740"/>
                    <a:pt x="170" y="4298"/>
                    <a:pt x="170" y="5009"/>
                  </a:cubicBezTo>
                  <a:cubicBezTo>
                    <a:pt x="170" y="5721"/>
                    <a:pt x="165" y="6586"/>
                    <a:pt x="153" y="7521"/>
                  </a:cubicBezTo>
                  <a:cubicBezTo>
                    <a:pt x="141" y="8456"/>
                    <a:pt x="121" y="9460"/>
                    <a:pt x="104" y="10451"/>
                  </a:cubicBezTo>
                  <a:cubicBezTo>
                    <a:pt x="87" y="11442"/>
                    <a:pt x="72" y="12419"/>
                    <a:pt x="58" y="13395"/>
                  </a:cubicBezTo>
                  <a:cubicBezTo>
                    <a:pt x="43" y="14372"/>
                    <a:pt x="28" y="15349"/>
                    <a:pt x="19" y="15977"/>
                  </a:cubicBezTo>
                  <a:cubicBezTo>
                    <a:pt x="9" y="16605"/>
                    <a:pt x="4" y="16884"/>
                    <a:pt x="1" y="17093"/>
                  </a:cubicBezTo>
                  <a:cubicBezTo>
                    <a:pt x="-1" y="17302"/>
                    <a:pt x="-1" y="17442"/>
                    <a:pt x="11" y="17526"/>
                  </a:cubicBezTo>
                  <a:cubicBezTo>
                    <a:pt x="23" y="17609"/>
                    <a:pt x="48" y="17637"/>
                    <a:pt x="153" y="17637"/>
                  </a:cubicBezTo>
                  <a:cubicBezTo>
                    <a:pt x="258" y="17637"/>
                    <a:pt x="444" y="17609"/>
                    <a:pt x="627" y="17540"/>
                  </a:cubicBezTo>
                  <a:cubicBezTo>
                    <a:pt x="810" y="17470"/>
                    <a:pt x="991" y="17358"/>
                    <a:pt x="1166" y="17288"/>
                  </a:cubicBezTo>
                  <a:cubicBezTo>
                    <a:pt x="1342" y="17219"/>
                    <a:pt x="1513" y="17191"/>
                    <a:pt x="1696" y="17177"/>
                  </a:cubicBezTo>
                  <a:cubicBezTo>
                    <a:pt x="1880" y="17163"/>
                    <a:pt x="2075" y="17163"/>
                    <a:pt x="2268" y="17149"/>
                  </a:cubicBezTo>
                  <a:cubicBezTo>
                    <a:pt x="2461" y="17135"/>
                    <a:pt x="2651" y="17107"/>
                    <a:pt x="2844" y="17079"/>
                  </a:cubicBezTo>
                  <a:cubicBezTo>
                    <a:pt x="3037" y="17051"/>
                    <a:pt x="3233" y="17023"/>
                    <a:pt x="3423" y="17023"/>
                  </a:cubicBezTo>
                  <a:cubicBezTo>
                    <a:pt x="3614" y="17023"/>
                    <a:pt x="3799" y="17051"/>
                    <a:pt x="3975" y="17093"/>
                  </a:cubicBezTo>
                  <a:cubicBezTo>
                    <a:pt x="4151" y="17135"/>
                    <a:pt x="4317" y="17191"/>
                    <a:pt x="4486" y="17247"/>
                  </a:cubicBezTo>
                  <a:cubicBezTo>
                    <a:pt x="4654" y="17302"/>
                    <a:pt x="4825" y="17358"/>
                    <a:pt x="5003" y="17386"/>
                  </a:cubicBezTo>
                  <a:cubicBezTo>
                    <a:pt x="5182" y="17414"/>
                    <a:pt x="5367" y="17414"/>
                    <a:pt x="5560" y="17414"/>
                  </a:cubicBezTo>
                  <a:cubicBezTo>
                    <a:pt x="5753" y="17414"/>
                    <a:pt x="5953" y="17414"/>
                    <a:pt x="6154" y="17414"/>
                  </a:cubicBezTo>
                  <a:cubicBezTo>
                    <a:pt x="6354" y="17414"/>
                    <a:pt x="6554" y="17414"/>
                    <a:pt x="6740" y="17400"/>
                  </a:cubicBezTo>
                  <a:cubicBezTo>
                    <a:pt x="6925" y="17386"/>
                    <a:pt x="7096" y="17358"/>
                    <a:pt x="7270" y="17344"/>
                  </a:cubicBezTo>
                  <a:cubicBezTo>
                    <a:pt x="7443" y="17330"/>
                    <a:pt x="7619" y="17330"/>
                    <a:pt x="7802" y="17316"/>
                  </a:cubicBezTo>
                  <a:cubicBezTo>
                    <a:pt x="7985" y="17302"/>
                    <a:pt x="8176" y="17274"/>
                    <a:pt x="8366" y="17247"/>
                  </a:cubicBezTo>
                  <a:cubicBezTo>
                    <a:pt x="8557" y="17219"/>
                    <a:pt x="8747" y="17191"/>
                    <a:pt x="8938" y="17163"/>
                  </a:cubicBezTo>
                  <a:cubicBezTo>
                    <a:pt x="9128" y="17135"/>
                    <a:pt x="9319" y="17107"/>
                    <a:pt x="9507" y="17093"/>
                  </a:cubicBezTo>
                  <a:cubicBezTo>
                    <a:pt x="9695" y="17079"/>
                    <a:pt x="9881" y="17079"/>
                    <a:pt x="10081" y="17093"/>
                  </a:cubicBezTo>
                  <a:cubicBezTo>
                    <a:pt x="10281" y="17107"/>
                    <a:pt x="10496" y="17135"/>
                    <a:pt x="10704" y="17191"/>
                  </a:cubicBezTo>
                  <a:cubicBezTo>
                    <a:pt x="10911" y="17247"/>
                    <a:pt x="11112" y="17330"/>
                    <a:pt x="11312" y="17428"/>
                  </a:cubicBezTo>
                  <a:cubicBezTo>
                    <a:pt x="11512" y="17526"/>
                    <a:pt x="11712" y="17637"/>
                    <a:pt x="11903" y="17763"/>
                  </a:cubicBezTo>
                  <a:cubicBezTo>
                    <a:pt x="12093" y="17888"/>
                    <a:pt x="12274" y="18028"/>
                    <a:pt x="12467" y="18195"/>
                  </a:cubicBezTo>
                  <a:cubicBezTo>
                    <a:pt x="12660" y="18363"/>
                    <a:pt x="12865" y="18558"/>
                    <a:pt x="13065" y="18753"/>
                  </a:cubicBezTo>
                  <a:cubicBezTo>
                    <a:pt x="13266" y="18949"/>
                    <a:pt x="13461" y="19144"/>
                    <a:pt x="13652" y="19326"/>
                  </a:cubicBezTo>
                  <a:cubicBezTo>
                    <a:pt x="13842" y="19507"/>
                    <a:pt x="14028" y="19674"/>
                    <a:pt x="14221" y="19856"/>
                  </a:cubicBezTo>
                  <a:cubicBezTo>
                    <a:pt x="14414" y="20037"/>
                    <a:pt x="14614" y="20233"/>
                    <a:pt x="14812" y="20414"/>
                  </a:cubicBezTo>
                  <a:cubicBezTo>
                    <a:pt x="15010" y="20595"/>
                    <a:pt x="15205" y="20763"/>
                    <a:pt x="15388" y="20902"/>
                  </a:cubicBezTo>
                  <a:cubicBezTo>
                    <a:pt x="15571" y="21042"/>
                    <a:pt x="15742" y="21153"/>
                    <a:pt x="15916" y="21237"/>
                  </a:cubicBezTo>
                  <a:cubicBezTo>
                    <a:pt x="16089" y="21321"/>
                    <a:pt x="16265" y="21377"/>
                    <a:pt x="16453" y="21419"/>
                  </a:cubicBezTo>
                  <a:cubicBezTo>
                    <a:pt x="16641" y="21460"/>
                    <a:pt x="16841" y="21488"/>
                    <a:pt x="17034" y="21516"/>
                  </a:cubicBezTo>
                  <a:cubicBezTo>
                    <a:pt x="17227" y="21544"/>
                    <a:pt x="17413" y="21572"/>
                    <a:pt x="17608" y="21586"/>
                  </a:cubicBezTo>
                  <a:cubicBezTo>
                    <a:pt x="17804" y="21600"/>
                    <a:pt x="18009" y="21600"/>
                    <a:pt x="18194" y="21558"/>
                  </a:cubicBezTo>
                  <a:cubicBezTo>
                    <a:pt x="18380" y="21516"/>
                    <a:pt x="18546" y="21433"/>
                    <a:pt x="18715" y="21377"/>
                  </a:cubicBezTo>
                  <a:cubicBezTo>
                    <a:pt x="18883" y="21321"/>
                    <a:pt x="19054" y="21293"/>
                    <a:pt x="19227" y="21251"/>
                  </a:cubicBezTo>
                  <a:cubicBezTo>
                    <a:pt x="19401" y="21209"/>
                    <a:pt x="19577" y="21153"/>
                    <a:pt x="19738" y="21112"/>
                  </a:cubicBezTo>
                  <a:cubicBezTo>
                    <a:pt x="19899" y="21070"/>
                    <a:pt x="20046" y="21042"/>
                    <a:pt x="20146" y="21056"/>
                  </a:cubicBezTo>
                  <a:cubicBezTo>
                    <a:pt x="20246" y="21070"/>
                    <a:pt x="20300" y="21126"/>
                    <a:pt x="20356" y="21126"/>
                  </a:cubicBezTo>
                  <a:cubicBezTo>
                    <a:pt x="20412" y="21126"/>
                    <a:pt x="20471" y="21070"/>
                    <a:pt x="20529" y="20833"/>
                  </a:cubicBezTo>
                  <a:cubicBezTo>
                    <a:pt x="20588" y="20595"/>
                    <a:pt x="20646" y="20177"/>
                    <a:pt x="20710" y="19521"/>
                  </a:cubicBezTo>
                  <a:cubicBezTo>
                    <a:pt x="20773" y="18865"/>
                    <a:pt x="20842" y="17972"/>
                    <a:pt x="20896" y="17037"/>
                  </a:cubicBezTo>
                  <a:cubicBezTo>
                    <a:pt x="20949" y="16102"/>
                    <a:pt x="20988" y="15126"/>
                    <a:pt x="21032" y="14163"/>
                  </a:cubicBezTo>
                  <a:cubicBezTo>
                    <a:pt x="21076" y="13200"/>
                    <a:pt x="21125" y="12251"/>
                    <a:pt x="21174" y="11302"/>
                  </a:cubicBezTo>
                  <a:cubicBezTo>
                    <a:pt x="21223" y="10353"/>
                    <a:pt x="21272" y="9405"/>
                    <a:pt x="21321" y="8456"/>
                  </a:cubicBezTo>
                  <a:cubicBezTo>
                    <a:pt x="21369" y="7507"/>
                    <a:pt x="21418" y="6558"/>
                    <a:pt x="21457" y="5721"/>
                  </a:cubicBezTo>
                  <a:cubicBezTo>
                    <a:pt x="21496" y="4884"/>
                    <a:pt x="21526" y="4158"/>
                    <a:pt x="21548" y="3572"/>
                  </a:cubicBezTo>
                  <a:cubicBezTo>
                    <a:pt x="21570" y="2986"/>
                    <a:pt x="21584" y="2540"/>
                    <a:pt x="21592" y="2233"/>
                  </a:cubicBezTo>
                  <a:cubicBezTo>
                    <a:pt x="21599" y="1926"/>
                    <a:pt x="21599" y="1758"/>
                    <a:pt x="21584" y="1647"/>
                  </a:cubicBezTo>
                  <a:cubicBezTo>
                    <a:pt x="21570" y="1535"/>
                    <a:pt x="21540" y="1479"/>
                    <a:pt x="21472" y="1409"/>
                  </a:cubicBezTo>
                  <a:cubicBezTo>
                    <a:pt x="21404" y="1340"/>
                    <a:pt x="21296" y="1256"/>
                    <a:pt x="21159" y="1158"/>
                  </a:cubicBezTo>
                  <a:cubicBezTo>
                    <a:pt x="21023" y="1060"/>
                    <a:pt x="20857" y="949"/>
                    <a:pt x="20693" y="837"/>
                  </a:cubicBezTo>
                  <a:cubicBezTo>
                    <a:pt x="20529" y="726"/>
                    <a:pt x="20368" y="614"/>
                    <a:pt x="20197" y="516"/>
                  </a:cubicBezTo>
                  <a:cubicBezTo>
                    <a:pt x="20026" y="419"/>
                    <a:pt x="19845" y="335"/>
                    <a:pt x="19670" y="279"/>
                  </a:cubicBezTo>
                  <a:cubicBezTo>
                    <a:pt x="19494" y="223"/>
                    <a:pt x="19323" y="195"/>
                    <a:pt x="19137" y="167"/>
                  </a:cubicBezTo>
                  <a:cubicBezTo>
                    <a:pt x="18952" y="140"/>
                    <a:pt x="18751" y="112"/>
                    <a:pt x="18573" y="84"/>
                  </a:cubicBezTo>
                  <a:cubicBezTo>
                    <a:pt x="18395" y="56"/>
                    <a:pt x="18238" y="28"/>
                    <a:pt x="18077" y="14"/>
                  </a:cubicBezTo>
                  <a:cubicBezTo>
                    <a:pt x="17916" y="0"/>
                    <a:pt x="17750" y="0"/>
                    <a:pt x="17586" y="0"/>
                  </a:cubicBezTo>
                  <a:cubicBezTo>
                    <a:pt x="17423" y="0"/>
                    <a:pt x="17261" y="0"/>
                    <a:pt x="17093" y="0"/>
                  </a:cubicBezTo>
                  <a:cubicBezTo>
                    <a:pt x="16924" y="0"/>
                    <a:pt x="16749" y="0"/>
                    <a:pt x="16570" y="0"/>
                  </a:cubicBezTo>
                  <a:cubicBezTo>
                    <a:pt x="16392" y="0"/>
                    <a:pt x="16211" y="0"/>
                    <a:pt x="16035" y="0"/>
                  </a:cubicBezTo>
                  <a:cubicBezTo>
                    <a:pt x="15860" y="0"/>
                    <a:pt x="15689" y="0"/>
                    <a:pt x="15515" y="14"/>
                  </a:cubicBezTo>
                  <a:cubicBezTo>
                    <a:pt x="15342" y="28"/>
                    <a:pt x="15166" y="56"/>
                    <a:pt x="14985" y="98"/>
                  </a:cubicBezTo>
                  <a:cubicBezTo>
                    <a:pt x="14804" y="140"/>
                    <a:pt x="14619" y="195"/>
                    <a:pt x="14431" y="251"/>
                  </a:cubicBezTo>
                  <a:cubicBezTo>
                    <a:pt x="14243" y="307"/>
                    <a:pt x="14052" y="363"/>
                    <a:pt x="13867" y="433"/>
                  </a:cubicBezTo>
                  <a:cubicBezTo>
                    <a:pt x="13681" y="502"/>
                    <a:pt x="13500" y="586"/>
                    <a:pt x="13317" y="670"/>
                  </a:cubicBezTo>
                  <a:cubicBezTo>
                    <a:pt x="13134" y="753"/>
                    <a:pt x="12948" y="837"/>
                    <a:pt x="12760" y="921"/>
                  </a:cubicBezTo>
                  <a:cubicBezTo>
                    <a:pt x="12572" y="1005"/>
                    <a:pt x="12382" y="1088"/>
                    <a:pt x="12194" y="1172"/>
                  </a:cubicBezTo>
                  <a:cubicBezTo>
                    <a:pt x="12006" y="1256"/>
                    <a:pt x="11820" y="1340"/>
                    <a:pt x="11637" y="1423"/>
                  </a:cubicBezTo>
                  <a:cubicBezTo>
                    <a:pt x="11454" y="1507"/>
                    <a:pt x="11273" y="1591"/>
                    <a:pt x="11097" y="1660"/>
                  </a:cubicBezTo>
                  <a:cubicBezTo>
                    <a:pt x="10921" y="1730"/>
                    <a:pt x="10750" y="1786"/>
                    <a:pt x="10574" y="1842"/>
                  </a:cubicBezTo>
                  <a:cubicBezTo>
                    <a:pt x="10398" y="1898"/>
                    <a:pt x="10218" y="1953"/>
                    <a:pt x="10042" y="2009"/>
                  </a:cubicBezTo>
                  <a:cubicBezTo>
                    <a:pt x="9866" y="2065"/>
                    <a:pt x="9695" y="2121"/>
                    <a:pt x="9524" y="2177"/>
                  </a:cubicBezTo>
                  <a:cubicBezTo>
                    <a:pt x="9353" y="2233"/>
                    <a:pt x="9182" y="2288"/>
                    <a:pt x="9016" y="2330"/>
                  </a:cubicBezTo>
                  <a:cubicBezTo>
                    <a:pt x="8850" y="2372"/>
                    <a:pt x="8689" y="2400"/>
                    <a:pt x="8525" y="2428"/>
                  </a:cubicBezTo>
                  <a:cubicBezTo>
                    <a:pt x="8362" y="2456"/>
                    <a:pt x="8195" y="2484"/>
                    <a:pt x="8007" y="2498"/>
                  </a:cubicBezTo>
                  <a:cubicBezTo>
                    <a:pt x="7819" y="2512"/>
                    <a:pt x="7609" y="2512"/>
                    <a:pt x="7402" y="2512"/>
                  </a:cubicBezTo>
                  <a:cubicBezTo>
                    <a:pt x="7194" y="2512"/>
                    <a:pt x="6989" y="2512"/>
                    <a:pt x="6786" y="2512"/>
                  </a:cubicBezTo>
                  <a:cubicBezTo>
                    <a:pt x="6584" y="2512"/>
                    <a:pt x="6383" y="2512"/>
                    <a:pt x="6183" y="2512"/>
                  </a:cubicBezTo>
                  <a:cubicBezTo>
                    <a:pt x="5983" y="2512"/>
                    <a:pt x="5782" y="2512"/>
                    <a:pt x="5585" y="2512"/>
                  </a:cubicBezTo>
                  <a:cubicBezTo>
                    <a:pt x="5387" y="2512"/>
                    <a:pt x="5191" y="2512"/>
                    <a:pt x="5001" y="2512"/>
                  </a:cubicBezTo>
                  <a:cubicBezTo>
                    <a:pt x="4810" y="2512"/>
                    <a:pt x="4625" y="2512"/>
                    <a:pt x="4434" y="2526"/>
                  </a:cubicBezTo>
                  <a:cubicBezTo>
                    <a:pt x="4244" y="2540"/>
                    <a:pt x="4048" y="2567"/>
                    <a:pt x="3843" y="2581"/>
                  </a:cubicBezTo>
                  <a:cubicBezTo>
                    <a:pt x="3638" y="2595"/>
                    <a:pt x="3423" y="2595"/>
                    <a:pt x="3216" y="2581"/>
                  </a:cubicBezTo>
                  <a:cubicBezTo>
                    <a:pt x="3008" y="2567"/>
                    <a:pt x="2808" y="2540"/>
                    <a:pt x="2615" y="2512"/>
                  </a:cubicBezTo>
                  <a:cubicBezTo>
                    <a:pt x="2422" y="2484"/>
                    <a:pt x="2236" y="2456"/>
                    <a:pt x="2033" y="2470"/>
                  </a:cubicBezTo>
                  <a:cubicBezTo>
                    <a:pt x="1831" y="2484"/>
                    <a:pt x="1611" y="2540"/>
                    <a:pt x="1467" y="2595"/>
                  </a:cubicBezTo>
                  <a:cubicBezTo>
                    <a:pt x="1323" y="2651"/>
                    <a:pt x="1254" y="2707"/>
                    <a:pt x="1186" y="27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9" name="Drawing"/>
          <p:cNvGrpSpPr/>
          <p:nvPr/>
        </p:nvGrpSpPr>
        <p:grpSpPr>
          <a:xfrm>
            <a:off x="571499" y="1676399"/>
            <a:ext cx="10023221" cy="7119557"/>
            <a:chOff x="0" y="0"/>
            <a:chExt cx="10023218" cy="7119555"/>
          </a:xfrm>
        </p:grpSpPr>
        <p:sp>
          <p:nvSpPr>
            <p:cNvPr id="2103" name="Line"/>
            <p:cNvSpPr/>
            <p:nvPr/>
          </p:nvSpPr>
          <p:spPr>
            <a:xfrm>
              <a:off x="0" y="232599"/>
              <a:ext cx="215900" cy="33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906" y="4577"/>
                  </a:moveTo>
                  <a:cubicBezTo>
                    <a:pt x="2541" y="5113"/>
                    <a:pt x="3176" y="5650"/>
                    <a:pt x="4871" y="5650"/>
                  </a:cubicBezTo>
                  <a:cubicBezTo>
                    <a:pt x="6565" y="5650"/>
                    <a:pt x="9318" y="5113"/>
                    <a:pt x="11965" y="4308"/>
                  </a:cubicBezTo>
                  <a:cubicBezTo>
                    <a:pt x="14612" y="3503"/>
                    <a:pt x="17153" y="2430"/>
                    <a:pt x="18847" y="1625"/>
                  </a:cubicBezTo>
                  <a:cubicBezTo>
                    <a:pt x="20541" y="820"/>
                    <a:pt x="21388" y="283"/>
                    <a:pt x="21176" y="82"/>
                  </a:cubicBezTo>
                  <a:cubicBezTo>
                    <a:pt x="20965" y="-119"/>
                    <a:pt x="19694" y="15"/>
                    <a:pt x="17471" y="887"/>
                  </a:cubicBezTo>
                  <a:cubicBezTo>
                    <a:pt x="15247" y="1759"/>
                    <a:pt x="12071" y="3369"/>
                    <a:pt x="10059" y="4442"/>
                  </a:cubicBezTo>
                  <a:cubicBezTo>
                    <a:pt x="8047" y="5516"/>
                    <a:pt x="7200" y="6052"/>
                    <a:pt x="6565" y="6656"/>
                  </a:cubicBezTo>
                  <a:cubicBezTo>
                    <a:pt x="5929" y="7260"/>
                    <a:pt x="5506" y="7931"/>
                    <a:pt x="6353" y="8266"/>
                  </a:cubicBezTo>
                  <a:cubicBezTo>
                    <a:pt x="7200" y="8601"/>
                    <a:pt x="9318" y="8601"/>
                    <a:pt x="11647" y="8534"/>
                  </a:cubicBezTo>
                  <a:cubicBezTo>
                    <a:pt x="13976" y="8467"/>
                    <a:pt x="16518" y="8333"/>
                    <a:pt x="17259" y="8534"/>
                  </a:cubicBezTo>
                  <a:cubicBezTo>
                    <a:pt x="18000" y="8736"/>
                    <a:pt x="16941" y="9272"/>
                    <a:pt x="14294" y="10413"/>
                  </a:cubicBezTo>
                  <a:cubicBezTo>
                    <a:pt x="11647" y="11553"/>
                    <a:pt x="7412" y="13297"/>
                    <a:pt x="4976" y="14438"/>
                  </a:cubicBezTo>
                  <a:cubicBezTo>
                    <a:pt x="2541" y="15578"/>
                    <a:pt x="1906" y="16115"/>
                    <a:pt x="1271" y="16852"/>
                  </a:cubicBezTo>
                  <a:cubicBezTo>
                    <a:pt x="635" y="17590"/>
                    <a:pt x="0" y="18529"/>
                    <a:pt x="0" y="19267"/>
                  </a:cubicBezTo>
                  <a:cubicBezTo>
                    <a:pt x="0" y="20005"/>
                    <a:pt x="635" y="20542"/>
                    <a:pt x="4341" y="20877"/>
                  </a:cubicBezTo>
                  <a:cubicBezTo>
                    <a:pt x="8047" y="21213"/>
                    <a:pt x="14824" y="21347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43630" y="372942"/>
              <a:ext cx="302470" cy="13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69" fill="norm" stroke="1" extrusionOk="0">
                  <a:moveTo>
                    <a:pt x="735" y="9786"/>
                  </a:moveTo>
                  <a:cubicBezTo>
                    <a:pt x="285" y="8515"/>
                    <a:pt x="-165" y="7245"/>
                    <a:pt x="60" y="6292"/>
                  </a:cubicBezTo>
                  <a:cubicBezTo>
                    <a:pt x="285" y="5339"/>
                    <a:pt x="1185" y="4703"/>
                    <a:pt x="2460" y="4703"/>
                  </a:cubicBezTo>
                  <a:cubicBezTo>
                    <a:pt x="3735" y="4703"/>
                    <a:pt x="5385" y="5339"/>
                    <a:pt x="6435" y="7086"/>
                  </a:cubicBezTo>
                  <a:cubicBezTo>
                    <a:pt x="7485" y="8833"/>
                    <a:pt x="7935" y="11692"/>
                    <a:pt x="7935" y="13915"/>
                  </a:cubicBezTo>
                  <a:cubicBezTo>
                    <a:pt x="7935" y="16139"/>
                    <a:pt x="7485" y="17727"/>
                    <a:pt x="6885" y="18997"/>
                  </a:cubicBezTo>
                  <a:cubicBezTo>
                    <a:pt x="6285" y="20268"/>
                    <a:pt x="5535" y="21221"/>
                    <a:pt x="5385" y="20745"/>
                  </a:cubicBezTo>
                  <a:cubicBezTo>
                    <a:pt x="5235" y="20268"/>
                    <a:pt x="5685" y="18362"/>
                    <a:pt x="6960" y="15027"/>
                  </a:cubicBezTo>
                  <a:cubicBezTo>
                    <a:pt x="8235" y="11692"/>
                    <a:pt x="10335" y="6927"/>
                    <a:pt x="11685" y="3909"/>
                  </a:cubicBezTo>
                  <a:cubicBezTo>
                    <a:pt x="13035" y="892"/>
                    <a:pt x="13635" y="-379"/>
                    <a:pt x="13860" y="97"/>
                  </a:cubicBezTo>
                  <a:cubicBezTo>
                    <a:pt x="14085" y="574"/>
                    <a:pt x="13935" y="2797"/>
                    <a:pt x="13860" y="4703"/>
                  </a:cubicBezTo>
                  <a:cubicBezTo>
                    <a:pt x="13785" y="6609"/>
                    <a:pt x="13785" y="8197"/>
                    <a:pt x="15060" y="9786"/>
                  </a:cubicBezTo>
                  <a:cubicBezTo>
                    <a:pt x="16335" y="11374"/>
                    <a:pt x="18885" y="12962"/>
                    <a:pt x="21435" y="14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06450" y="203199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0" y="647700"/>
              <a:ext cx="584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6" y="18947"/>
                    <a:pt x="4852" y="16295"/>
                    <a:pt x="7278" y="13453"/>
                  </a:cubicBezTo>
                  <a:cubicBezTo>
                    <a:pt x="9704" y="10611"/>
                    <a:pt x="12130" y="7579"/>
                    <a:pt x="14517" y="5305"/>
                  </a:cubicBezTo>
                  <a:cubicBezTo>
                    <a:pt x="16904" y="3032"/>
                    <a:pt x="19252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51808" y="615950"/>
              <a:ext cx="465742" cy="14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1" fill="norm" stroke="1" extrusionOk="0">
                  <a:moveTo>
                    <a:pt x="2436" y="19059"/>
                  </a:moveTo>
                  <a:cubicBezTo>
                    <a:pt x="1366" y="20012"/>
                    <a:pt x="295" y="20965"/>
                    <a:pt x="52" y="21282"/>
                  </a:cubicBezTo>
                  <a:cubicBezTo>
                    <a:pt x="-191" y="21600"/>
                    <a:pt x="393" y="21282"/>
                    <a:pt x="2339" y="19535"/>
                  </a:cubicBezTo>
                  <a:cubicBezTo>
                    <a:pt x="4285" y="17788"/>
                    <a:pt x="7593" y="14612"/>
                    <a:pt x="10998" y="11118"/>
                  </a:cubicBezTo>
                  <a:cubicBezTo>
                    <a:pt x="14404" y="7624"/>
                    <a:pt x="17906" y="3812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073150" y="234950"/>
              <a:ext cx="1" cy="38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85850" y="3937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943100" y="165100"/>
              <a:ext cx="317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46"/>
                    <a:pt x="8640" y="9692"/>
                    <a:pt x="12240" y="13292"/>
                  </a:cubicBezTo>
                  <a:cubicBezTo>
                    <a:pt x="15840" y="16892"/>
                    <a:pt x="18720" y="19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962150" y="104686"/>
              <a:ext cx="181156" cy="43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52" fill="norm" stroke="1" extrusionOk="0">
                  <a:moveTo>
                    <a:pt x="0" y="4251"/>
                  </a:moveTo>
                  <a:cubicBezTo>
                    <a:pt x="0" y="3098"/>
                    <a:pt x="0" y="1944"/>
                    <a:pt x="491" y="1158"/>
                  </a:cubicBezTo>
                  <a:cubicBezTo>
                    <a:pt x="982" y="371"/>
                    <a:pt x="1964" y="-48"/>
                    <a:pt x="4295" y="4"/>
                  </a:cubicBezTo>
                  <a:cubicBezTo>
                    <a:pt x="6627" y="57"/>
                    <a:pt x="10309" y="581"/>
                    <a:pt x="13623" y="1944"/>
                  </a:cubicBezTo>
                  <a:cubicBezTo>
                    <a:pt x="16936" y="3307"/>
                    <a:pt x="19882" y="5509"/>
                    <a:pt x="20741" y="7973"/>
                  </a:cubicBezTo>
                  <a:cubicBezTo>
                    <a:pt x="21600" y="10437"/>
                    <a:pt x="20373" y="13164"/>
                    <a:pt x="17182" y="15470"/>
                  </a:cubicBezTo>
                  <a:cubicBezTo>
                    <a:pt x="13991" y="17777"/>
                    <a:pt x="8836" y="19665"/>
                    <a:pt x="3682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355849" y="2667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368549" y="3619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710228" y="96192"/>
              <a:ext cx="115523" cy="3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41" fill="norm" stroke="1" extrusionOk="0">
                  <a:moveTo>
                    <a:pt x="21434" y="2741"/>
                  </a:moveTo>
                  <a:cubicBezTo>
                    <a:pt x="20256" y="2074"/>
                    <a:pt x="19078" y="1408"/>
                    <a:pt x="17310" y="874"/>
                  </a:cubicBezTo>
                  <a:cubicBezTo>
                    <a:pt x="15543" y="341"/>
                    <a:pt x="13187" y="-59"/>
                    <a:pt x="11419" y="8"/>
                  </a:cubicBezTo>
                  <a:cubicBezTo>
                    <a:pt x="9652" y="74"/>
                    <a:pt x="8474" y="608"/>
                    <a:pt x="7885" y="1541"/>
                  </a:cubicBezTo>
                  <a:cubicBezTo>
                    <a:pt x="7296" y="2474"/>
                    <a:pt x="7296" y="3808"/>
                    <a:pt x="7885" y="4741"/>
                  </a:cubicBezTo>
                  <a:cubicBezTo>
                    <a:pt x="8474" y="5674"/>
                    <a:pt x="9652" y="6208"/>
                    <a:pt x="11027" y="6741"/>
                  </a:cubicBezTo>
                  <a:cubicBezTo>
                    <a:pt x="12401" y="7274"/>
                    <a:pt x="13972" y="7808"/>
                    <a:pt x="12990" y="9274"/>
                  </a:cubicBezTo>
                  <a:cubicBezTo>
                    <a:pt x="12009" y="10741"/>
                    <a:pt x="8474" y="13141"/>
                    <a:pt x="6118" y="14674"/>
                  </a:cubicBezTo>
                  <a:cubicBezTo>
                    <a:pt x="3761" y="16208"/>
                    <a:pt x="2583" y="16874"/>
                    <a:pt x="1601" y="17541"/>
                  </a:cubicBezTo>
                  <a:cubicBezTo>
                    <a:pt x="619" y="18208"/>
                    <a:pt x="-166" y="18874"/>
                    <a:pt x="30" y="19474"/>
                  </a:cubicBezTo>
                  <a:cubicBezTo>
                    <a:pt x="227" y="20074"/>
                    <a:pt x="1405" y="20608"/>
                    <a:pt x="4154" y="20941"/>
                  </a:cubicBezTo>
                  <a:cubicBezTo>
                    <a:pt x="6903" y="21274"/>
                    <a:pt x="11223" y="21408"/>
                    <a:pt x="1554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927350" y="203200"/>
              <a:ext cx="1460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114"/>
                    <a:pt x="9391" y="8229"/>
                    <a:pt x="12991" y="11829"/>
                  </a:cubicBezTo>
                  <a:cubicBezTo>
                    <a:pt x="16591" y="15429"/>
                    <a:pt x="19096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978150" y="177800"/>
              <a:ext cx="1651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5369" y="2107"/>
                  </a:cubicBezTo>
                  <a:cubicBezTo>
                    <a:pt x="12462" y="4215"/>
                    <a:pt x="8308" y="8429"/>
                    <a:pt x="5538" y="12029"/>
                  </a:cubicBezTo>
                  <a:cubicBezTo>
                    <a:pt x="2769" y="15629"/>
                    <a:pt x="1385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130550" y="3429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289300" y="384356"/>
              <a:ext cx="952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498850" y="374650"/>
              <a:ext cx="50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924300" y="146050"/>
              <a:ext cx="1651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2945"/>
                    <a:pt x="4985" y="5891"/>
                    <a:pt x="8585" y="9491"/>
                  </a:cubicBezTo>
                  <a:cubicBezTo>
                    <a:pt x="12185" y="13091"/>
                    <a:pt x="16892" y="173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954244" y="116034"/>
              <a:ext cx="160556" cy="33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89" fill="norm" stroke="1" extrusionOk="0">
                  <a:moveTo>
                    <a:pt x="21278" y="1519"/>
                  </a:moveTo>
                  <a:cubicBezTo>
                    <a:pt x="20717" y="840"/>
                    <a:pt x="20156" y="161"/>
                    <a:pt x="19314" y="25"/>
                  </a:cubicBezTo>
                  <a:cubicBezTo>
                    <a:pt x="18473" y="-111"/>
                    <a:pt x="17351" y="297"/>
                    <a:pt x="15387" y="1791"/>
                  </a:cubicBezTo>
                  <a:cubicBezTo>
                    <a:pt x="13423" y="3285"/>
                    <a:pt x="10618" y="5866"/>
                    <a:pt x="7813" y="8923"/>
                  </a:cubicBezTo>
                  <a:cubicBezTo>
                    <a:pt x="5008" y="11980"/>
                    <a:pt x="2203" y="15512"/>
                    <a:pt x="940" y="17685"/>
                  </a:cubicBezTo>
                  <a:cubicBezTo>
                    <a:pt x="-322" y="19859"/>
                    <a:pt x="-41" y="20674"/>
                    <a:pt x="23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166105" y="278336"/>
              <a:ext cx="107445" cy="14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24" fill="norm" stroke="1" extrusionOk="0">
                  <a:moveTo>
                    <a:pt x="4981" y="3971"/>
                  </a:moveTo>
                  <a:cubicBezTo>
                    <a:pt x="3711" y="5242"/>
                    <a:pt x="2440" y="6512"/>
                    <a:pt x="1805" y="7942"/>
                  </a:cubicBezTo>
                  <a:cubicBezTo>
                    <a:pt x="1170" y="9371"/>
                    <a:pt x="1170" y="10959"/>
                    <a:pt x="958" y="13342"/>
                  </a:cubicBezTo>
                  <a:cubicBezTo>
                    <a:pt x="746" y="15724"/>
                    <a:pt x="323" y="18900"/>
                    <a:pt x="111" y="19536"/>
                  </a:cubicBezTo>
                  <a:cubicBezTo>
                    <a:pt x="-101" y="20171"/>
                    <a:pt x="-101" y="18265"/>
                    <a:pt x="958" y="14930"/>
                  </a:cubicBezTo>
                  <a:cubicBezTo>
                    <a:pt x="2017" y="11595"/>
                    <a:pt x="4134" y="6830"/>
                    <a:pt x="6040" y="3812"/>
                  </a:cubicBezTo>
                  <a:cubicBezTo>
                    <a:pt x="7946" y="795"/>
                    <a:pt x="9640" y="-476"/>
                    <a:pt x="12181" y="159"/>
                  </a:cubicBezTo>
                  <a:cubicBezTo>
                    <a:pt x="14723" y="795"/>
                    <a:pt x="18111" y="3336"/>
                    <a:pt x="19805" y="7148"/>
                  </a:cubicBezTo>
                  <a:cubicBezTo>
                    <a:pt x="21499" y="10959"/>
                    <a:pt x="21499" y="16042"/>
                    <a:pt x="21499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317999" y="19994"/>
              <a:ext cx="119782" cy="47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57" fill="norm" stroke="1" extrusionOk="0">
                  <a:moveTo>
                    <a:pt x="5586" y="821"/>
                  </a:moveTo>
                  <a:cubicBezTo>
                    <a:pt x="6703" y="437"/>
                    <a:pt x="7821" y="53"/>
                    <a:pt x="9310" y="5"/>
                  </a:cubicBezTo>
                  <a:cubicBezTo>
                    <a:pt x="10800" y="-43"/>
                    <a:pt x="12662" y="245"/>
                    <a:pt x="14897" y="821"/>
                  </a:cubicBezTo>
                  <a:cubicBezTo>
                    <a:pt x="17131" y="1397"/>
                    <a:pt x="19738" y="2261"/>
                    <a:pt x="20669" y="3173"/>
                  </a:cubicBezTo>
                  <a:cubicBezTo>
                    <a:pt x="21600" y="4085"/>
                    <a:pt x="20855" y="5045"/>
                    <a:pt x="19179" y="5909"/>
                  </a:cubicBezTo>
                  <a:cubicBezTo>
                    <a:pt x="17503" y="6773"/>
                    <a:pt x="14897" y="7541"/>
                    <a:pt x="13221" y="8165"/>
                  </a:cubicBezTo>
                  <a:cubicBezTo>
                    <a:pt x="11545" y="8789"/>
                    <a:pt x="10800" y="9269"/>
                    <a:pt x="10800" y="9749"/>
                  </a:cubicBezTo>
                  <a:cubicBezTo>
                    <a:pt x="10800" y="10229"/>
                    <a:pt x="11545" y="10709"/>
                    <a:pt x="13593" y="11525"/>
                  </a:cubicBezTo>
                  <a:cubicBezTo>
                    <a:pt x="15641" y="12341"/>
                    <a:pt x="18993" y="13493"/>
                    <a:pt x="19366" y="14981"/>
                  </a:cubicBezTo>
                  <a:cubicBezTo>
                    <a:pt x="19738" y="16469"/>
                    <a:pt x="17131" y="18293"/>
                    <a:pt x="13407" y="19445"/>
                  </a:cubicBezTo>
                  <a:cubicBezTo>
                    <a:pt x="9683" y="20597"/>
                    <a:pt x="4841" y="21077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718050" y="247650"/>
              <a:ext cx="2540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5000"/>
                    <a:pt x="4680" y="8400"/>
                    <a:pt x="6480" y="4800"/>
                  </a:cubicBezTo>
                  <a:cubicBezTo>
                    <a:pt x="8280" y="1200"/>
                    <a:pt x="9540" y="600"/>
                    <a:pt x="10710" y="3000"/>
                  </a:cubicBezTo>
                  <a:cubicBezTo>
                    <a:pt x="11880" y="5400"/>
                    <a:pt x="12960" y="10800"/>
                    <a:pt x="13860" y="14400"/>
                  </a:cubicBezTo>
                  <a:cubicBezTo>
                    <a:pt x="14760" y="18000"/>
                    <a:pt x="15480" y="19800"/>
                    <a:pt x="16200" y="19800"/>
                  </a:cubicBezTo>
                  <a:cubicBezTo>
                    <a:pt x="16920" y="19800"/>
                    <a:pt x="17640" y="18000"/>
                    <a:pt x="18540" y="14400"/>
                  </a:cubicBezTo>
                  <a:cubicBezTo>
                    <a:pt x="19440" y="10800"/>
                    <a:pt x="2052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143500" y="133350"/>
              <a:ext cx="63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134705" y="73818"/>
              <a:ext cx="119161" cy="28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206" fill="norm" stroke="1" extrusionOk="0">
                  <a:moveTo>
                    <a:pt x="423" y="5853"/>
                  </a:moveTo>
                  <a:cubicBezTo>
                    <a:pt x="57" y="5065"/>
                    <a:pt x="-309" y="4276"/>
                    <a:pt x="423" y="3173"/>
                  </a:cubicBezTo>
                  <a:cubicBezTo>
                    <a:pt x="1155" y="2069"/>
                    <a:pt x="2986" y="650"/>
                    <a:pt x="6281" y="177"/>
                  </a:cubicBezTo>
                  <a:cubicBezTo>
                    <a:pt x="9576" y="-296"/>
                    <a:pt x="14335" y="177"/>
                    <a:pt x="17264" y="1596"/>
                  </a:cubicBezTo>
                  <a:cubicBezTo>
                    <a:pt x="20193" y="3015"/>
                    <a:pt x="21291" y="5380"/>
                    <a:pt x="20193" y="7193"/>
                  </a:cubicBezTo>
                  <a:cubicBezTo>
                    <a:pt x="19094" y="9006"/>
                    <a:pt x="15799" y="10268"/>
                    <a:pt x="12688" y="11135"/>
                  </a:cubicBezTo>
                  <a:cubicBezTo>
                    <a:pt x="9576" y="12002"/>
                    <a:pt x="6647" y="12475"/>
                    <a:pt x="6464" y="12711"/>
                  </a:cubicBezTo>
                  <a:cubicBezTo>
                    <a:pt x="6281" y="12948"/>
                    <a:pt x="8844" y="12948"/>
                    <a:pt x="11040" y="13184"/>
                  </a:cubicBezTo>
                  <a:cubicBezTo>
                    <a:pt x="13237" y="13421"/>
                    <a:pt x="15067" y="13894"/>
                    <a:pt x="16349" y="15076"/>
                  </a:cubicBezTo>
                  <a:cubicBezTo>
                    <a:pt x="17630" y="16259"/>
                    <a:pt x="18362" y="18151"/>
                    <a:pt x="17630" y="19333"/>
                  </a:cubicBezTo>
                  <a:cubicBezTo>
                    <a:pt x="16898" y="20516"/>
                    <a:pt x="14701" y="20989"/>
                    <a:pt x="12688" y="21146"/>
                  </a:cubicBezTo>
                  <a:cubicBezTo>
                    <a:pt x="10674" y="21304"/>
                    <a:pt x="8844" y="21146"/>
                    <a:pt x="7928" y="20673"/>
                  </a:cubicBezTo>
                  <a:cubicBezTo>
                    <a:pt x="7013" y="20200"/>
                    <a:pt x="7013" y="19412"/>
                    <a:pt x="7013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311685" y="209005"/>
              <a:ext cx="66766" cy="12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3" fill="norm" stroke="1" extrusionOk="0">
                  <a:moveTo>
                    <a:pt x="5091" y="11268"/>
                  </a:moveTo>
                  <a:cubicBezTo>
                    <a:pt x="7116" y="9778"/>
                    <a:pt x="9141" y="8289"/>
                    <a:pt x="11841" y="6985"/>
                  </a:cubicBezTo>
                  <a:cubicBezTo>
                    <a:pt x="14541" y="5682"/>
                    <a:pt x="17916" y="4564"/>
                    <a:pt x="18591" y="3261"/>
                  </a:cubicBezTo>
                  <a:cubicBezTo>
                    <a:pt x="19266" y="1957"/>
                    <a:pt x="17241" y="468"/>
                    <a:pt x="14541" y="95"/>
                  </a:cubicBezTo>
                  <a:cubicBezTo>
                    <a:pt x="11841" y="-277"/>
                    <a:pt x="8466" y="468"/>
                    <a:pt x="5428" y="1771"/>
                  </a:cubicBezTo>
                  <a:cubicBezTo>
                    <a:pt x="2391" y="3075"/>
                    <a:pt x="-309" y="4937"/>
                    <a:pt x="28" y="7916"/>
                  </a:cubicBezTo>
                  <a:cubicBezTo>
                    <a:pt x="366" y="10895"/>
                    <a:pt x="3741" y="14992"/>
                    <a:pt x="7791" y="17413"/>
                  </a:cubicBezTo>
                  <a:cubicBezTo>
                    <a:pt x="11841" y="19833"/>
                    <a:pt x="16566" y="20578"/>
                    <a:pt x="21291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429250" y="171449"/>
              <a:ext cx="101600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5400"/>
                  </a:moveTo>
                  <a:cubicBezTo>
                    <a:pt x="4050" y="8700"/>
                    <a:pt x="8100" y="12000"/>
                    <a:pt x="10125" y="14400"/>
                  </a:cubicBezTo>
                  <a:cubicBezTo>
                    <a:pt x="12150" y="16800"/>
                    <a:pt x="12150" y="18300"/>
                    <a:pt x="11250" y="19500"/>
                  </a:cubicBezTo>
                  <a:cubicBezTo>
                    <a:pt x="10350" y="20700"/>
                    <a:pt x="8550" y="21600"/>
                    <a:pt x="7650" y="21300"/>
                  </a:cubicBezTo>
                  <a:cubicBezTo>
                    <a:pt x="6750" y="21000"/>
                    <a:pt x="6750" y="19500"/>
                    <a:pt x="8100" y="16200"/>
                  </a:cubicBezTo>
                  <a:cubicBezTo>
                    <a:pt x="9450" y="12900"/>
                    <a:pt x="12150" y="7800"/>
                    <a:pt x="14625" y="4800"/>
                  </a:cubicBezTo>
                  <a:cubicBezTo>
                    <a:pt x="17100" y="1800"/>
                    <a:pt x="193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5552016" y="179820"/>
              <a:ext cx="118519" cy="1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682" fill="norm" stroke="1" extrusionOk="0">
                  <a:moveTo>
                    <a:pt x="3032" y="5495"/>
                  </a:moveTo>
                  <a:cubicBezTo>
                    <a:pt x="2274" y="8719"/>
                    <a:pt x="1516" y="11943"/>
                    <a:pt x="947" y="14845"/>
                  </a:cubicBezTo>
                  <a:cubicBezTo>
                    <a:pt x="379" y="17746"/>
                    <a:pt x="0" y="20325"/>
                    <a:pt x="0" y="20648"/>
                  </a:cubicBezTo>
                  <a:cubicBezTo>
                    <a:pt x="0" y="20970"/>
                    <a:pt x="379" y="19036"/>
                    <a:pt x="1895" y="15973"/>
                  </a:cubicBezTo>
                  <a:cubicBezTo>
                    <a:pt x="3411" y="12910"/>
                    <a:pt x="6063" y="8719"/>
                    <a:pt x="7958" y="5979"/>
                  </a:cubicBezTo>
                  <a:cubicBezTo>
                    <a:pt x="9853" y="3239"/>
                    <a:pt x="10989" y="1949"/>
                    <a:pt x="12884" y="982"/>
                  </a:cubicBezTo>
                  <a:cubicBezTo>
                    <a:pt x="14779" y="15"/>
                    <a:pt x="17432" y="-630"/>
                    <a:pt x="19137" y="982"/>
                  </a:cubicBezTo>
                  <a:cubicBezTo>
                    <a:pt x="20842" y="2594"/>
                    <a:pt x="21600" y="6463"/>
                    <a:pt x="21032" y="9848"/>
                  </a:cubicBezTo>
                  <a:cubicBezTo>
                    <a:pt x="20463" y="13233"/>
                    <a:pt x="18568" y="16134"/>
                    <a:pt x="16674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814889" y="54947"/>
              <a:ext cx="103311" cy="26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34" fill="norm" stroke="1" extrusionOk="0">
                  <a:moveTo>
                    <a:pt x="18493" y="2772"/>
                  </a:moveTo>
                  <a:cubicBezTo>
                    <a:pt x="18061" y="1908"/>
                    <a:pt x="17629" y="1044"/>
                    <a:pt x="16333" y="525"/>
                  </a:cubicBezTo>
                  <a:cubicBezTo>
                    <a:pt x="15037" y="7"/>
                    <a:pt x="12877" y="-166"/>
                    <a:pt x="11149" y="180"/>
                  </a:cubicBezTo>
                  <a:cubicBezTo>
                    <a:pt x="9421" y="525"/>
                    <a:pt x="8125" y="1389"/>
                    <a:pt x="5965" y="4068"/>
                  </a:cubicBezTo>
                  <a:cubicBezTo>
                    <a:pt x="3805" y="6746"/>
                    <a:pt x="781" y="11239"/>
                    <a:pt x="133" y="14263"/>
                  </a:cubicBezTo>
                  <a:cubicBezTo>
                    <a:pt x="-515" y="17287"/>
                    <a:pt x="1213" y="18842"/>
                    <a:pt x="5101" y="19792"/>
                  </a:cubicBezTo>
                  <a:cubicBezTo>
                    <a:pt x="8989" y="20743"/>
                    <a:pt x="15037" y="21088"/>
                    <a:pt x="2108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5962650" y="117387"/>
              <a:ext cx="121728" cy="40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48" fill="norm" stroke="1" extrusionOk="0">
                  <a:moveTo>
                    <a:pt x="5492" y="5573"/>
                  </a:moveTo>
                  <a:cubicBezTo>
                    <a:pt x="4759" y="7936"/>
                    <a:pt x="4027" y="10298"/>
                    <a:pt x="3478" y="12660"/>
                  </a:cubicBezTo>
                  <a:cubicBezTo>
                    <a:pt x="2929" y="15023"/>
                    <a:pt x="2563" y="17385"/>
                    <a:pt x="2014" y="19017"/>
                  </a:cubicBezTo>
                  <a:cubicBezTo>
                    <a:pt x="1464" y="20648"/>
                    <a:pt x="732" y="21548"/>
                    <a:pt x="366" y="21548"/>
                  </a:cubicBezTo>
                  <a:cubicBezTo>
                    <a:pt x="0" y="21548"/>
                    <a:pt x="0" y="20648"/>
                    <a:pt x="1464" y="18060"/>
                  </a:cubicBezTo>
                  <a:cubicBezTo>
                    <a:pt x="2929" y="15473"/>
                    <a:pt x="5858" y="11198"/>
                    <a:pt x="8237" y="8048"/>
                  </a:cubicBezTo>
                  <a:cubicBezTo>
                    <a:pt x="10617" y="4898"/>
                    <a:pt x="12447" y="2873"/>
                    <a:pt x="13912" y="1635"/>
                  </a:cubicBezTo>
                  <a:cubicBezTo>
                    <a:pt x="15376" y="398"/>
                    <a:pt x="16475" y="-52"/>
                    <a:pt x="17573" y="4"/>
                  </a:cubicBezTo>
                  <a:cubicBezTo>
                    <a:pt x="18671" y="60"/>
                    <a:pt x="19769" y="623"/>
                    <a:pt x="20502" y="1973"/>
                  </a:cubicBezTo>
                  <a:cubicBezTo>
                    <a:pt x="21234" y="3323"/>
                    <a:pt x="21600" y="5460"/>
                    <a:pt x="19220" y="7035"/>
                  </a:cubicBezTo>
                  <a:cubicBezTo>
                    <a:pt x="16841" y="8611"/>
                    <a:pt x="11715" y="9623"/>
                    <a:pt x="8237" y="10129"/>
                  </a:cubicBezTo>
                  <a:cubicBezTo>
                    <a:pt x="4759" y="10636"/>
                    <a:pt x="2929" y="10636"/>
                    <a:pt x="1831" y="10354"/>
                  </a:cubicBezTo>
                  <a:cubicBezTo>
                    <a:pt x="732" y="10073"/>
                    <a:pt x="366" y="9510"/>
                    <a:pt x="0" y="8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076950" y="0"/>
              <a:ext cx="12196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14040" y="0"/>
                  </a:moveTo>
                  <a:cubicBezTo>
                    <a:pt x="15840" y="262"/>
                    <a:pt x="17640" y="524"/>
                    <a:pt x="19080" y="1702"/>
                  </a:cubicBezTo>
                  <a:cubicBezTo>
                    <a:pt x="20520" y="2880"/>
                    <a:pt x="21600" y="4975"/>
                    <a:pt x="19800" y="7985"/>
                  </a:cubicBezTo>
                  <a:cubicBezTo>
                    <a:pt x="18000" y="10996"/>
                    <a:pt x="13320" y="14924"/>
                    <a:pt x="9540" y="17345"/>
                  </a:cubicBezTo>
                  <a:cubicBezTo>
                    <a:pt x="5760" y="19767"/>
                    <a:pt x="2880" y="206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235700" y="30480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436283" y="1411288"/>
              <a:ext cx="151744" cy="56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69" fill="norm" stroke="1" extrusionOk="0">
                  <a:moveTo>
                    <a:pt x="2071" y="7677"/>
                  </a:moveTo>
                  <a:cubicBezTo>
                    <a:pt x="2367" y="10659"/>
                    <a:pt x="2663" y="13641"/>
                    <a:pt x="2663" y="15737"/>
                  </a:cubicBezTo>
                  <a:cubicBezTo>
                    <a:pt x="2663" y="17833"/>
                    <a:pt x="2367" y="19041"/>
                    <a:pt x="2219" y="19928"/>
                  </a:cubicBezTo>
                  <a:cubicBezTo>
                    <a:pt x="2071" y="20815"/>
                    <a:pt x="2071" y="21379"/>
                    <a:pt x="2071" y="21459"/>
                  </a:cubicBezTo>
                  <a:cubicBezTo>
                    <a:pt x="2071" y="21540"/>
                    <a:pt x="2071" y="21137"/>
                    <a:pt x="2071" y="19646"/>
                  </a:cubicBezTo>
                  <a:cubicBezTo>
                    <a:pt x="2071" y="18155"/>
                    <a:pt x="2071" y="15576"/>
                    <a:pt x="1775" y="12715"/>
                  </a:cubicBezTo>
                  <a:cubicBezTo>
                    <a:pt x="1479" y="9853"/>
                    <a:pt x="888" y="6710"/>
                    <a:pt x="888" y="4695"/>
                  </a:cubicBezTo>
                  <a:cubicBezTo>
                    <a:pt x="888" y="2680"/>
                    <a:pt x="1479" y="1794"/>
                    <a:pt x="2663" y="1189"/>
                  </a:cubicBezTo>
                  <a:cubicBezTo>
                    <a:pt x="3847" y="585"/>
                    <a:pt x="5622" y="262"/>
                    <a:pt x="7397" y="101"/>
                  </a:cubicBezTo>
                  <a:cubicBezTo>
                    <a:pt x="9173" y="-60"/>
                    <a:pt x="10948" y="-60"/>
                    <a:pt x="13315" y="343"/>
                  </a:cubicBezTo>
                  <a:cubicBezTo>
                    <a:pt x="15682" y="746"/>
                    <a:pt x="18641" y="1552"/>
                    <a:pt x="20121" y="2559"/>
                  </a:cubicBezTo>
                  <a:cubicBezTo>
                    <a:pt x="21600" y="3567"/>
                    <a:pt x="21600" y="4776"/>
                    <a:pt x="19973" y="5864"/>
                  </a:cubicBezTo>
                  <a:cubicBezTo>
                    <a:pt x="18345" y="6952"/>
                    <a:pt x="15090" y="7919"/>
                    <a:pt x="11984" y="8524"/>
                  </a:cubicBezTo>
                  <a:cubicBezTo>
                    <a:pt x="8877" y="9128"/>
                    <a:pt x="5918" y="9370"/>
                    <a:pt x="3699" y="9491"/>
                  </a:cubicBezTo>
                  <a:cubicBezTo>
                    <a:pt x="1479" y="9612"/>
                    <a:pt x="0" y="9612"/>
                    <a:pt x="0" y="9531"/>
                  </a:cubicBezTo>
                  <a:cubicBezTo>
                    <a:pt x="0" y="9450"/>
                    <a:pt x="1479" y="9289"/>
                    <a:pt x="2959" y="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622550" y="1638300"/>
              <a:ext cx="1016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635250" y="1631950"/>
              <a:ext cx="825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040"/>
                    <a:pt x="11631" y="10080"/>
                    <a:pt x="8031" y="13680"/>
                  </a:cubicBezTo>
                  <a:cubicBezTo>
                    <a:pt x="4431" y="17280"/>
                    <a:pt x="2215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831574" y="1415304"/>
              <a:ext cx="127526" cy="30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182" fill="norm" stroke="1" extrusionOk="0">
                  <a:moveTo>
                    <a:pt x="20990" y="3117"/>
                  </a:moveTo>
                  <a:cubicBezTo>
                    <a:pt x="19945" y="1949"/>
                    <a:pt x="18900" y="782"/>
                    <a:pt x="17506" y="271"/>
                  </a:cubicBezTo>
                  <a:cubicBezTo>
                    <a:pt x="16113" y="-240"/>
                    <a:pt x="14371" y="-94"/>
                    <a:pt x="11758" y="1292"/>
                  </a:cubicBezTo>
                  <a:cubicBezTo>
                    <a:pt x="9145" y="2679"/>
                    <a:pt x="5661" y="5306"/>
                    <a:pt x="3222" y="8006"/>
                  </a:cubicBezTo>
                  <a:cubicBezTo>
                    <a:pt x="784" y="10706"/>
                    <a:pt x="-610" y="13479"/>
                    <a:pt x="261" y="15741"/>
                  </a:cubicBezTo>
                  <a:cubicBezTo>
                    <a:pt x="1132" y="18003"/>
                    <a:pt x="4267" y="19755"/>
                    <a:pt x="7229" y="20557"/>
                  </a:cubicBezTo>
                  <a:cubicBezTo>
                    <a:pt x="10190" y="21360"/>
                    <a:pt x="12977" y="21214"/>
                    <a:pt x="15764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971800" y="1509058"/>
              <a:ext cx="190500" cy="19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2263"/>
                  </a:moveTo>
                  <a:cubicBezTo>
                    <a:pt x="720" y="1363"/>
                    <a:pt x="1440" y="463"/>
                    <a:pt x="2400" y="126"/>
                  </a:cubicBezTo>
                  <a:cubicBezTo>
                    <a:pt x="3360" y="-212"/>
                    <a:pt x="4560" y="13"/>
                    <a:pt x="5880" y="2263"/>
                  </a:cubicBezTo>
                  <a:cubicBezTo>
                    <a:pt x="7200" y="4513"/>
                    <a:pt x="8640" y="8788"/>
                    <a:pt x="8400" y="12163"/>
                  </a:cubicBezTo>
                  <a:cubicBezTo>
                    <a:pt x="8160" y="15538"/>
                    <a:pt x="6240" y="18013"/>
                    <a:pt x="4680" y="19476"/>
                  </a:cubicBezTo>
                  <a:cubicBezTo>
                    <a:pt x="3120" y="20938"/>
                    <a:pt x="1920" y="21388"/>
                    <a:pt x="1320" y="20938"/>
                  </a:cubicBezTo>
                  <a:cubicBezTo>
                    <a:pt x="720" y="20488"/>
                    <a:pt x="720" y="19138"/>
                    <a:pt x="2520" y="16101"/>
                  </a:cubicBezTo>
                  <a:cubicBezTo>
                    <a:pt x="4320" y="13063"/>
                    <a:pt x="7920" y="8338"/>
                    <a:pt x="10440" y="5638"/>
                  </a:cubicBezTo>
                  <a:cubicBezTo>
                    <a:pt x="12960" y="2938"/>
                    <a:pt x="14400" y="2263"/>
                    <a:pt x="14760" y="2488"/>
                  </a:cubicBezTo>
                  <a:cubicBezTo>
                    <a:pt x="15120" y="2713"/>
                    <a:pt x="14400" y="3838"/>
                    <a:pt x="13440" y="6313"/>
                  </a:cubicBezTo>
                  <a:cubicBezTo>
                    <a:pt x="12480" y="8788"/>
                    <a:pt x="11280" y="12613"/>
                    <a:pt x="11160" y="14863"/>
                  </a:cubicBezTo>
                  <a:cubicBezTo>
                    <a:pt x="11040" y="17113"/>
                    <a:pt x="12000" y="17788"/>
                    <a:pt x="13920" y="17901"/>
                  </a:cubicBezTo>
                  <a:cubicBezTo>
                    <a:pt x="15840" y="18013"/>
                    <a:pt x="18720" y="17563"/>
                    <a:pt x="21600" y="17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257550" y="1398701"/>
              <a:ext cx="95523" cy="30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71" fill="norm" stroke="1" extrusionOk="0">
                  <a:moveTo>
                    <a:pt x="0" y="774"/>
                  </a:moveTo>
                  <a:cubicBezTo>
                    <a:pt x="2348" y="327"/>
                    <a:pt x="4696" y="-120"/>
                    <a:pt x="7043" y="29"/>
                  </a:cubicBezTo>
                  <a:cubicBezTo>
                    <a:pt x="9391" y="178"/>
                    <a:pt x="11739" y="923"/>
                    <a:pt x="14557" y="2785"/>
                  </a:cubicBezTo>
                  <a:cubicBezTo>
                    <a:pt x="17374" y="4647"/>
                    <a:pt x="20661" y="7626"/>
                    <a:pt x="21130" y="10680"/>
                  </a:cubicBezTo>
                  <a:cubicBezTo>
                    <a:pt x="21600" y="13734"/>
                    <a:pt x="19252" y="16862"/>
                    <a:pt x="16904" y="18724"/>
                  </a:cubicBezTo>
                  <a:cubicBezTo>
                    <a:pt x="14557" y="20586"/>
                    <a:pt x="12209" y="21182"/>
                    <a:pt x="9861" y="21331"/>
                  </a:cubicBezTo>
                  <a:cubicBezTo>
                    <a:pt x="7513" y="21480"/>
                    <a:pt x="5165" y="21182"/>
                    <a:pt x="2817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517900" y="1534583"/>
              <a:ext cx="1460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0800"/>
                    <a:pt x="10017" y="0"/>
                    <a:pt x="13617" y="0"/>
                  </a:cubicBezTo>
                  <a:cubicBezTo>
                    <a:pt x="17217" y="0"/>
                    <a:pt x="194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511549" y="165100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252192" y="1414168"/>
              <a:ext cx="167943" cy="62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55" fill="norm" stroke="1" extrusionOk="0">
                  <a:moveTo>
                    <a:pt x="287" y="8792"/>
                  </a:moveTo>
                  <a:cubicBezTo>
                    <a:pt x="1604" y="8355"/>
                    <a:pt x="2921" y="7919"/>
                    <a:pt x="3711" y="7919"/>
                  </a:cubicBezTo>
                  <a:cubicBezTo>
                    <a:pt x="4501" y="7919"/>
                    <a:pt x="4765" y="8355"/>
                    <a:pt x="5028" y="9810"/>
                  </a:cubicBezTo>
                  <a:cubicBezTo>
                    <a:pt x="5292" y="11264"/>
                    <a:pt x="5555" y="13737"/>
                    <a:pt x="5423" y="15664"/>
                  </a:cubicBezTo>
                  <a:cubicBezTo>
                    <a:pt x="5292" y="17592"/>
                    <a:pt x="4765" y="18974"/>
                    <a:pt x="4238" y="19919"/>
                  </a:cubicBezTo>
                  <a:cubicBezTo>
                    <a:pt x="3711" y="20864"/>
                    <a:pt x="3184" y="21374"/>
                    <a:pt x="2921" y="21446"/>
                  </a:cubicBezTo>
                  <a:cubicBezTo>
                    <a:pt x="2658" y="21519"/>
                    <a:pt x="2658" y="21155"/>
                    <a:pt x="2262" y="19519"/>
                  </a:cubicBezTo>
                  <a:cubicBezTo>
                    <a:pt x="1867" y="17883"/>
                    <a:pt x="1077" y="14974"/>
                    <a:pt x="550" y="12319"/>
                  </a:cubicBezTo>
                  <a:cubicBezTo>
                    <a:pt x="23" y="9664"/>
                    <a:pt x="-240" y="7264"/>
                    <a:pt x="287" y="5483"/>
                  </a:cubicBezTo>
                  <a:cubicBezTo>
                    <a:pt x="814" y="3701"/>
                    <a:pt x="2131" y="2537"/>
                    <a:pt x="3448" y="1737"/>
                  </a:cubicBezTo>
                  <a:cubicBezTo>
                    <a:pt x="4765" y="937"/>
                    <a:pt x="6082" y="501"/>
                    <a:pt x="7531" y="246"/>
                  </a:cubicBezTo>
                  <a:cubicBezTo>
                    <a:pt x="8980" y="-8"/>
                    <a:pt x="10560" y="-81"/>
                    <a:pt x="12536" y="101"/>
                  </a:cubicBezTo>
                  <a:cubicBezTo>
                    <a:pt x="14511" y="283"/>
                    <a:pt x="16882" y="719"/>
                    <a:pt x="18594" y="1774"/>
                  </a:cubicBezTo>
                  <a:cubicBezTo>
                    <a:pt x="20306" y="2828"/>
                    <a:pt x="21360" y="4501"/>
                    <a:pt x="20701" y="5846"/>
                  </a:cubicBezTo>
                  <a:cubicBezTo>
                    <a:pt x="20043" y="7192"/>
                    <a:pt x="17672" y="8210"/>
                    <a:pt x="14380" y="8792"/>
                  </a:cubicBezTo>
                  <a:cubicBezTo>
                    <a:pt x="11087" y="9374"/>
                    <a:pt x="6872" y="9519"/>
                    <a:pt x="4370" y="9228"/>
                  </a:cubicBezTo>
                  <a:cubicBezTo>
                    <a:pt x="1867" y="8937"/>
                    <a:pt x="1077" y="8210"/>
                    <a:pt x="287" y="7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406899" y="1149350"/>
              <a:ext cx="2032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0"/>
                  </a:moveTo>
                  <a:cubicBezTo>
                    <a:pt x="675" y="1161"/>
                    <a:pt x="1350" y="232"/>
                    <a:pt x="3150" y="232"/>
                  </a:cubicBezTo>
                  <a:cubicBezTo>
                    <a:pt x="4950" y="232"/>
                    <a:pt x="7875" y="1161"/>
                    <a:pt x="9450" y="3019"/>
                  </a:cubicBezTo>
                  <a:cubicBezTo>
                    <a:pt x="11025" y="4877"/>
                    <a:pt x="11250" y="7665"/>
                    <a:pt x="10012" y="10335"/>
                  </a:cubicBezTo>
                  <a:cubicBezTo>
                    <a:pt x="8775" y="13006"/>
                    <a:pt x="6075" y="15561"/>
                    <a:pt x="4162" y="16955"/>
                  </a:cubicBezTo>
                  <a:cubicBezTo>
                    <a:pt x="2250" y="18348"/>
                    <a:pt x="1125" y="18581"/>
                    <a:pt x="562" y="18000"/>
                  </a:cubicBezTo>
                  <a:cubicBezTo>
                    <a:pt x="0" y="17419"/>
                    <a:pt x="0" y="16026"/>
                    <a:pt x="1575" y="13819"/>
                  </a:cubicBezTo>
                  <a:cubicBezTo>
                    <a:pt x="3150" y="11613"/>
                    <a:pt x="6300" y="8594"/>
                    <a:pt x="9000" y="6387"/>
                  </a:cubicBezTo>
                  <a:cubicBezTo>
                    <a:pt x="11700" y="4181"/>
                    <a:pt x="13950" y="2787"/>
                    <a:pt x="15525" y="1742"/>
                  </a:cubicBezTo>
                  <a:cubicBezTo>
                    <a:pt x="17100" y="697"/>
                    <a:pt x="18000" y="0"/>
                    <a:pt x="17888" y="0"/>
                  </a:cubicBezTo>
                  <a:cubicBezTo>
                    <a:pt x="17775" y="0"/>
                    <a:pt x="16650" y="697"/>
                    <a:pt x="15413" y="3019"/>
                  </a:cubicBezTo>
                  <a:cubicBezTo>
                    <a:pt x="14175" y="5342"/>
                    <a:pt x="12825" y="9290"/>
                    <a:pt x="12713" y="12310"/>
                  </a:cubicBezTo>
                  <a:cubicBezTo>
                    <a:pt x="12600" y="15329"/>
                    <a:pt x="13725" y="17419"/>
                    <a:pt x="15413" y="18813"/>
                  </a:cubicBezTo>
                  <a:cubicBezTo>
                    <a:pt x="17100" y="20206"/>
                    <a:pt x="19350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810884" y="1450824"/>
              <a:ext cx="97666" cy="28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76" fill="norm" stroke="1" extrusionOk="0">
                  <a:moveTo>
                    <a:pt x="20764" y="4941"/>
                  </a:moveTo>
                  <a:cubicBezTo>
                    <a:pt x="20764" y="4159"/>
                    <a:pt x="20764" y="3376"/>
                    <a:pt x="20089" y="2437"/>
                  </a:cubicBezTo>
                  <a:cubicBezTo>
                    <a:pt x="19414" y="1498"/>
                    <a:pt x="18064" y="402"/>
                    <a:pt x="16264" y="89"/>
                  </a:cubicBezTo>
                  <a:cubicBezTo>
                    <a:pt x="14464" y="-224"/>
                    <a:pt x="12214" y="246"/>
                    <a:pt x="9064" y="2124"/>
                  </a:cubicBezTo>
                  <a:cubicBezTo>
                    <a:pt x="5914" y="4002"/>
                    <a:pt x="1864" y="7289"/>
                    <a:pt x="514" y="10341"/>
                  </a:cubicBezTo>
                  <a:cubicBezTo>
                    <a:pt x="-836" y="13393"/>
                    <a:pt x="514" y="16211"/>
                    <a:pt x="4114" y="18011"/>
                  </a:cubicBezTo>
                  <a:cubicBezTo>
                    <a:pt x="7714" y="19811"/>
                    <a:pt x="13564" y="20593"/>
                    <a:pt x="19414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977836" y="1536700"/>
              <a:ext cx="1961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59"/>
                    <a:pt x="-1585" y="9318"/>
                    <a:pt x="575" y="12918"/>
                  </a:cubicBezTo>
                  <a:cubicBezTo>
                    <a:pt x="2735" y="16518"/>
                    <a:pt x="11375" y="1905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086350" y="1638300"/>
              <a:ext cx="95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296429" y="1508782"/>
              <a:ext cx="150929" cy="48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23" fill="norm" stroke="1" extrusionOk="0">
                  <a:moveTo>
                    <a:pt x="7125" y="4376"/>
                  </a:moveTo>
                  <a:cubicBezTo>
                    <a:pt x="6225" y="5228"/>
                    <a:pt x="5325" y="6081"/>
                    <a:pt x="4725" y="7881"/>
                  </a:cubicBezTo>
                  <a:cubicBezTo>
                    <a:pt x="4125" y="9681"/>
                    <a:pt x="3825" y="12428"/>
                    <a:pt x="3375" y="14702"/>
                  </a:cubicBezTo>
                  <a:cubicBezTo>
                    <a:pt x="2925" y="16976"/>
                    <a:pt x="2325" y="18776"/>
                    <a:pt x="1725" y="19912"/>
                  </a:cubicBezTo>
                  <a:cubicBezTo>
                    <a:pt x="1125" y="21049"/>
                    <a:pt x="525" y="21523"/>
                    <a:pt x="225" y="21523"/>
                  </a:cubicBezTo>
                  <a:cubicBezTo>
                    <a:pt x="-75" y="21523"/>
                    <a:pt x="-75" y="21049"/>
                    <a:pt x="225" y="18918"/>
                  </a:cubicBezTo>
                  <a:cubicBezTo>
                    <a:pt x="525" y="16786"/>
                    <a:pt x="1125" y="12997"/>
                    <a:pt x="2325" y="9823"/>
                  </a:cubicBezTo>
                  <a:cubicBezTo>
                    <a:pt x="3525" y="6649"/>
                    <a:pt x="5325" y="4091"/>
                    <a:pt x="6825" y="2576"/>
                  </a:cubicBezTo>
                  <a:cubicBezTo>
                    <a:pt x="8325" y="1060"/>
                    <a:pt x="9525" y="586"/>
                    <a:pt x="11025" y="302"/>
                  </a:cubicBezTo>
                  <a:cubicBezTo>
                    <a:pt x="12525" y="18"/>
                    <a:pt x="14325" y="-77"/>
                    <a:pt x="15825" y="65"/>
                  </a:cubicBezTo>
                  <a:cubicBezTo>
                    <a:pt x="17325" y="207"/>
                    <a:pt x="18525" y="586"/>
                    <a:pt x="19575" y="1249"/>
                  </a:cubicBezTo>
                  <a:cubicBezTo>
                    <a:pt x="20625" y="1912"/>
                    <a:pt x="21525" y="2860"/>
                    <a:pt x="21375" y="3902"/>
                  </a:cubicBezTo>
                  <a:cubicBezTo>
                    <a:pt x="21225" y="4944"/>
                    <a:pt x="20025" y="6081"/>
                    <a:pt x="17175" y="6839"/>
                  </a:cubicBezTo>
                  <a:cubicBezTo>
                    <a:pt x="14325" y="7597"/>
                    <a:pt x="9825" y="7976"/>
                    <a:pt x="7275" y="8023"/>
                  </a:cubicBezTo>
                  <a:cubicBezTo>
                    <a:pt x="4725" y="8070"/>
                    <a:pt x="4125" y="7786"/>
                    <a:pt x="3525" y="7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486399" y="1422400"/>
              <a:ext cx="113410" cy="32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36" fill="norm" stroke="1" extrusionOk="0">
                  <a:moveTo>
                    <a:pt x="9257" y="0"/>
                  </a:moveTo>
                  <a:cubicBezTo>
                    <a:pt x="13886" y="3787"/>
                    <a:pt x="18514" y="7574"/>
                    <a:pt x="20057" y="10800"/>
                  </a:cubicBezTo>
                  <a:cubicBezTo>
                    <a:pt x="21600" y="14026"/>
                    <a:pt x="20057" y="16691"/>
                    <a:pt x="17164" y="18444"/>
                  </a:cubicBezTo>
                  <a:cubicBezTo>
                    <a:pt x="14271" y="20197"/>
                    <a:pt x="10029" y="21039"/>
                    <a:pt x="6943" y="21319"/>
                  </a:cubicBezTo>
                  <a:cubicBezTo>
                    <a:pt x="3857" y="21600"/>
                    <a:pt x="1929" y="21319"/>
                    <a:pt x="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670549" y="121285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740400" y="128905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947651" y="1192071"/>
              <a:ext cx="173750" cy="16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80" fill="norm" stroke="1" extrusionOk="0">
                  <a:moveTo>
                    <a:pt x="1063" y="220"/>
                  </a:moveTo>
                  <a:cubicBezTo>
                    <a:pt x="2625" y="-50"/>
                    <a:pt x="4186" y="-320"/>
                    <a:pt x="5748" y="1030"/>
                  </a:cubicBezTo>
                  <a:cubicBezTo>
                    <a:pt x="7309" y="2380"/>
                    <a:pt x="8870" y="5350"/>
                    <a:pt x="8350" y="8320"/>
                  </a:cubicBezTo>
                  <a:cubicBezTo>
                    <a:pt x="7829" y="11290"/>
                    <a:pt x="5227" y="14260"/>
                    <a:pt x="3405" y="16150"/>
                  </a:cubicBezTo>
                  <a:cubicBezTo>
                    <a:pt x="1584" y="18040"/>
                    <a:pt x="543" y="18850"/>
                    <a:pt x="152" y="18580"/>
                  </a:cubicBezTo>
                  <a:cubicBezTo>
                    <a:pt x="-238" y="18310"/>
                    <a:pt x="22" y="16960"/>
                    <a:pt x="2104" y="14395"/>
                  </a:cubicBezTo>
                  <a:cubicBezTo>
                    <a:pt x="4186" y="11830"/>
                    <a:pt x="8090" y="8050"/>
                    <a:pt x="10692" y="5755"/>
                  </a:cubicBezTo>
                  <a:cubicBezTo>
                    <a:pt x="13295" y="3460"/>
                    <a:pt x="14596" y="2650"/>
                    <a:pt x="15897" y="1975"/>
                  </a:cubicBezTo>
                  <a:cubicBezTo>
                    <a:pt x="17198" y="1300"/>
                    <a:pt x="18499" y="760"/>
                    <a:pt x="18629" y="1165"/>
                  </a:cubicBezTo>
                  <a:cubicBezTo>
                    <a:pt x="18760" y="1570"/>
                    <a:pt x="17719" y="2920"/>
                    <a:pt x="16548" y="4945"/>
                  </a:cubicBezTo>
                  <a:cubicBezTo>
                    <a:pt x="15376" y="6970"/>
                    <a:pt x="14075" y="9670"/>
                    <a:pt x="13425" y="11695"/>
                  </a:cubicBezTo>
                  <a:cubicBezTo>
                    <a:pt x="12774" y="13720"/>
                    <a:pt x="12774" y="15070"/>
                    <a:pt x="14205" y="16555"/>
                  </a:cubicBezTo>
                  <a:cubicBezTo>
                    <a:pt x="15637" y="18040"/>
                    <a:pt x="18499" y="19660"/>
                    <a:pt x="21362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393555" y="2725883"/>
              <a:ext cx="282846" cy="42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47" fill="norm" stroke="1" extrusionOk="0">
                  <a:moveTo>
                    <a:pt x="1713" y="5340"/>
                  </a:moveTo>
                  <a:cubicBezTo>
                    <a:pt x="3970" y="4488"/>
                    <a:pt x="6227" y="3637"/>
                    <a:pt x="7516" y="2946"/>
                  </a:cubicBezTo>
                  <a:cubicBezTo>
                    <a:pt x="8806" y="2254"/>
                    <a:pt x="9128" y="1722"/>
                    <a:pt x="9289" y="1190"/>
                  </a:cubicBezTo>
                  <a:cubicBezTo>
                    <a:pt x="9450" y="658"/>
                    <a:pt x="9450" y="126"/>
                    <a:pt x="9047" y="19"/>
                  </a:cubicBezTo>
                  <a:cubicBezTo>
                    <a:pt x="8644" y="-87"/>
                    <a:pt x="7839" y="232"/>
                    <a:pt x="7194" y="1349"/>
                  </a:cubicBezTo>
                  <a:cubicBezTo>
                    <a:pt x="6549" y="2467"/>
                    <a:pt x="6065" y="4382"/>
                    <a:pt x="6227" y="6882"/>
                  </a:cubicBezTo>
                  <a:cubicBezTo>
                    <a:pt x="6388" y="9383"/>
                    <a:pt x="7194" y="12469"/>
                    <a:pt x="7516" y="14863"/>
                  </a:cubicBezTo>
                  <a:cubicBezTo>
                    <a:pt x="7839" y="17257"/>
                    <a:pt x="7677" y="18959"/>
                    <a:pt x="7274" y="19970"/>
                  </a:cubicBezTo>
                  <a:cubicBezTo>
                    <a:pt x="6871" y="20981"/>
                    <a:pt x="6227" y="21300"/>
                    <a:pt x="5259" y="21407"/>
                  </a:cubicBezTo>
                  <a:cubicBezTo>
                    <a:pt x="4292" y="21513"/>
                    <a:pt x="3003" y="21407"/>
                    <a:pt x="2116" y="21141"/>
                  </a:cubicBezTo>
                  <a:cubicBezTo>
                    <a:pt x="1230" y="20875"/>
                    <a:pt x="746" y="20449"/>
                    <a:pt x="424" y="19970"/>
                  </a:cubicBezTo>
                  <a:cubicBezTo>
                    <a:pt x="101" y="19491"/>
                    <a:pt x="-60" y="18959"/>
                    <a:pt x="21" y="18427"/>
                  </a:cubicBezTo>
                  <a:cubicBezTo>
                    <a:pt x="101" y="17895"/>
                    <a:pt x="424" y="17363"/>
                    <a:pt x="988" y="16991"/>
                  </a:cubicBezTo>
                  <a:cubicBezTo>
                    <a:pt x="1552" y="16618"/>
                    <a:pt x="2358" y="16406"/>
                    <a:pt x="4212" y="16565"/>
                  </a:cubicBezTo>
                  <a:cubicBezTo>
                    <a:pt x="6065" y="16725"/>
                    <a:pt x="8967" y="17257"/>
                    <a:pt x="11224" y="17789"/>
                  </a:cubicBezTo>
                  <a:cubicBezTo>
                    <a:pt x="13480" y="18321"/>
                    <a:pt x="15092" y="18853"/>
                    <a:pt x="16704" y="19172"/>
                  </a:cubicBezTo>
                  <a:cubicBezTo>
                    <a:pt x="18316" y="19491"/>
                    <a:pt x="19928" y="19598"/>
                    <a:pt x="21540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742366" y="2721690"/>
              <a:ext cx="168984" cy="3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56" fill="norm" stroke="1" extrusionOk="0">
                  <a:moveTo>
                    <a:pt x="18089" y="2616"/>
                  </a:moveTo>
                  <a:cubicBezTo>
                    <a:pt x="17022" y="1790"/>
                    <a:pt x="15956" y="963"/>
                    <a:pt x="14756" y="491"/>
                  </a:cubicBezTo>
                  <a:cubicBezTo>
                    <a:pt x="13556" y="19"/>
                    <a:pt x="12222" y="-99"/>
                    <a:pt x="11156" y="78"/>
                  </a:cubicBezTo>
                  <a:cubicBezTo>
                    <a:pt x="10089" y="255"/>
                    <a:pt x="9289" y="727"/>
                    <a:pt x="7422" y="2911"/>
                  </a:cubicBezTo>
                  <a:cubicBezTo>
                    <a:pt x="5556" y="5094"/>
                    <a:pt x="2622" y="8990"/>
                    <a:pt x="1156" y="11999"/>
                  </a:cubicBezTo>
                  <a:cubicBezTo>
                    <a:pt x="-311" y="15009"/>
                    <a:pt x="-311" y="17134"/>
                    <a:pt x="756" y="18668"/>
                  </a:cubicBezTo>
                  <a:cubicBezTo>
                    <a:pt x="1822" y="20203"/>
                    <a:pt x="3956" y="21147"/>
                    <a:pt x="7556" y="21324"/>
                  </a:cubicBezTo>
                  <a:cubicBezTo>
                    <a:pt x="11156" y="21501"/>
                    <a:pt x="16222" y="20911"/>
                    <a:pt x="21289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216149" y="2685067"/>
              <a:ext cx="124885" cy="44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348"/>
                  </a:moveTo>
                  <a:cubicBezTo>
                    <a:pt x="1464" y="46"/>
                    <a:pt x="2929" y="-255"/>
                    <a:pt x="5675" y="348"/>
                  </a:cubicBezTo>
                  <a:cubicBezTo>
                    <a:pt x="8420" y="951"/>
                    <a:pt x="12447" y="2458"/>
                    <a:pt x="15742" y="4567"/>
                  </a:cubicBezTo>
                  <a:cubicBezTo>
                    <a:pt x="19037" y="6677"/>
                    <a:pt x="21600" y="9390"/>
                    <a:pt x="21600" y="11851"/>
                  </a:cubicBezTo>
                  <a:cubicBezTo>
                    <a:pt x="21600" y="14312"/>
                    <a:pt x="19037" y="16523"/>
                    <a:pt x="16841" y="17929"/>
                  </a:cubicBezTo>
                  <a:cubicBezTo>
                    <a:pt x="14644" y="19336"/>
                    <a:pt x="12814" y="19938"/>
                    <a:pt x="10617" y="20441"/>
                  </a:cubicBezTo>
                  <a:cubicBezTo>
                    <a:pt x="8420" y="20943"/>
                    <a:pt x="5858" y="21345"/>
                    <a:pt x="5125" y="21245"/>
                  </a:cubicBezTo>
                  <a:cubicBezTo>
                    <a:pt x="4393" y="21144"/>
                    <a:pt x="5492" y="20541"/>
                    <a:pt x="6773" y="20039"/>
                  </a:cubicBezTo>
                  <a:cubicBezTo>
                    <a:pt x="8054" y="19537"/>
                    <a:pt x="9519" y="19135"/>
                    <a:pt x="10983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514600" y="2899272"/>
              <a:ext cx="95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20" y="12302"/>
                    <a:pt x="3840" y="4448"/>
                    <a:pt x="7440" y="1502"/>
                  </a:cubicBezTo>
                  <a:cubicBezTo>
                    <a:pt x="11040" y="-1443"/>
                    <a:pt x="163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495550" y="3016250"/>
              <a:ext cx="209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429000" y="2730500"/>
              <a:ext cx="1143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2526"/>
                    <a:pt x="16000" y="5053"/>
                    <a:pt x="12400" y="8653"/>
                  </a:cubicBezTo>
                  <a:cubicBezTo>
                    <a:pt x="8800" y="12253"/>
                    <a:pt x="4400" y="16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594100" y="2794000"/>
              <a:ext cx="190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384550" y="2711450"/>
              <a:ext cx="4254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0" y="18212"/>
                    <a:pt x="2579" y="14824"/>
                    <a:pt x="5212" y="11224"/>
                  </a:cubicBezTo>
                  <a:cubicBezTo>
                    <a:pt x="7845" y="7624"/>
                    <a:pt x="11821" y="3812"/>
                    <a:pt x="14776" y="1906"/>
                  </a:cubicBezTo>
                  <a:cubicBezTo>
                    <a:pt x="17731" y="0"/>
                    <a:pt x="196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416300" y="328295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441700" y="31686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536950" y="3219450"/>
              <a:ext cx="76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556000" y="3301999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739586" y="3219450"/>
              <a:ext cx="1961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29"/>
                    <a:pt x="2735" y="9257"/>
                    <a:pt x="575" y="12857"/>
                  </a:cubicBezTo>
                  <a:cubicBezTo>
                    <a:pt x="-1585" y="16457"/>
                    <a:pt x="2735" y="190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527606" y="2493125"/>
              <a:ext cx="110945" cy="17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78" fill="norm" stroke="1" extrusionOk="0">
                  <a:moveTo>
                    <a:pt x="576" y="8106"/>
                  </a:moveTo>
                  <a:cubicBezTo>
                    <a:pt x="169" y="12270"/>
                    <a:pt x="-239" y="16433"/>
                    <a:pt x="169" y="15392"/>
                  </a:cubicBezTo>
                  <a:cubicBezTo>
                    <a:pt x="576" y="14351"/>
                    <a:pt x="1799" y="8106"/>
                    <a:pt x="3429" y="4462"/>
                  </a:cubicBezTo>
                  <a:cubicBezTo>
                    <a:pt x="5059" y="819"/>
                    <a:pt x="7097" y="-222"/>
                    <a:pt x="10153" y="38"/>
                  </a:cubicBezTo>
                  <a:cubicBezTo>
                    <a:pt x="13210" y="298"/>
                    <a:pt x="17286" y="1860"/>
                    <a:pt x="19323" y="5633"/>
                  </a:cubicBezTo>
                  <a:cubicBezTo>
                    <a:pt x="21361" y="9407"/>
                    <a:pt x="21361" y="15392"/>
                    <a:pt x="21361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368800" y="31051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282805" y="2756849"/>
              <a:ext cx="222558" cy="63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4" fill="norm" stroke="1" extrusionOk="0">
                  <a:moveTo>
                    <a:pt x="332" y="8765"/>
                  </a:moveTo>
                  <a:cubicBezTo>
                    <a:pt x="739" y="9838"/>
                    <a:pt x="1147" y="10911"/>
                    <a:pt x="1452" y="12628"/>
                  </a:cubicBezTo>
                  <a:cubicBezTo>
                    <a:pt x="1758" y="14344"/>
                    <a:pt x="1962" y="16704"/>
                    <a:pt x="2064" y="18099"/>
                  </a:cubicBezTo>
                  <a:cubicBezTo>
                    <a:pt x="2166" y="19494"/>
                    <a:pt x="2166" y="19923"/>
                    <a:pt x="1860" y="20424"/>
                  </a:cubicBezTo>
                  <a:cubicBezTo>
                    <a:pt x="1554" y="20924"/>
                    <a:pt x="943" y="21496"/>
                    <a:pt x="535" y="21532"/>
                  </a:cubicBezTo>
                  <a:cubicBezTo>
                    <a:pt x="128" y="21568"/>
                    <a:pt x="-76" y="21067"/>
                    <a:pt x="26" y="19565"/>
                  </a:cubicBezTo>
                  <a:cubicBezTo>
                    <a:pt x="128" y="18063"/>
                    <a:pt x="535" y="15560"/>
                    <a:pt x="1249" y="12949"/>
                  </a:cubicBezTo>
                  <a:cubicBezTo>
                    <a:pt x="1962" y="10339"/>
                    <a:pt x="2981" y="7621"/>
                    <a:pt x="4101" y="5547"/>
                  </a:cubicBezTo>
                  <a:cubicBezTo>
                    <a:pt x="5222" y="3473"/>
                    <a:pt x="6445" y="2042"/>
                    <a:pt x="7566" y="1184"/>
                  </a:cubicBezTo>
                  <a:cubicBezTo>
                    <a:pt x="8686" y="326"/>
                    <a:pt x="9705" y="40"/>
                    <a:pt x="11233" y="4"/>
                  </a:cubicBezTo>
                  <a:cubicBezTo>
                    <a:pt x="12762" y="-32"/>
                    <a:pt x="14799" y="183"/>
                    <a:pt x="16939" y="1077"/>
                  </a:cubicBezTo>
                  <a:cubicBezTo>
                    <a:pt x="19079" y="1971"/>
                    <a:pt x="21320" y="3544"/>
                    <a:pt x="21422" y="5189"/>
                  </a:cubicBezTo>
                  <a:cubicBezTo>
                    <a:pt x="21524" y="6834"/>
                    <a:pt x="19486" y="8551"/>
                    <a:pt x="16226" y="9910"/>
                  </a:cubicBezTo>
                  <a:cubicBezTo>
                    <a:pt x="12966" y="11269"/>
                    <a:pt x="8482" y="12270"/>
                    <a:pt x="5630" y="12806"/>
                  </a:cubicBezTo>
                  <a:cubicBezTo>
                    <a:pt x="2777" y="13343"/>
                    <a:pt x="1554" y="13414"/>
                    <a:pt x="841" y="13271"/>
                  </a:cubicBezTo>
                  <a:cubicBezTo>
                    <a:pt x="128" y="13128"/>
                    <a:pt x="-76" y="12771"/>
                    <a:pt x="332" y="12556"/>
                  </a:cubicBezTo>
                  <a:cubicBezTo>
                    <a:pt x="739" y="12342"/>
                    <a:pt x="1758" y="12270"/>
                    <a:pt x="2879" y="12198"/>
                  </a:cubicBezTo>
                  <a:cubicBezTo>
                    <a:pt x="3999" y="12127"/>
                    <a:pt x="5222" y="12055"/>
                    <a:pt x="6445" y="11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584700" y="3054349"/>
              <a:ext cx="107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040"/>
                    <a:pt x="11012" y="10080"/>
                    <a:pt x="14612" y="13680"/>
                  </a:cubicBezTo>
                  <a:cubicBezTo>
                    <a:pt x="18212" y="17280"/>
                    <a:pt x="19906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579345" y="3041650"/>
              <a:ext cx="13870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6290" y="2400"/>
                    <a:pt x="11454" y="4800"/>
                    <a:pt x="7747" y="7700"/>
                  </a:cubicBezTo>
                  <a:cubicBezTo>
                    <a:pt x="4039" y="10600"/>
                    <a:pt x="1460" y="14000"/>
                    <a:pt x="493" y="16400"/>
                  </a:cubicBezTo>
                  <a:cubicBezTo>
                    <a:pt x="-474" y="18800"/>
                    <a:pt x="171" y="20200"/>
                    <a:pt x="8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843919" y="2783044"/>
              <a:ext cx="172581" cy="38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02" fill="norm" stroke="1" extrusionOk="0">
                  <a:moveTo>
                    <a:pt x="20687" y="1305"/>
                  </a:moveTo>
                  <a:cubicBezTo>
                    <a:pt x="19897" y="721"/>
                    <a:pt x="19106" y="138"/>
                    <a:pt x="18053" y="21"/>
                  </a:cubicBezTo>
                  <a:cubicBezTo>
                    <a:pt x="16999" y="-96"/>
                    <a:pt x="15682" y="254"/>
                    <a:pt x="13048" y="1889"/>
                  </a:cubicBezTo>
                  <a:cubicBezTo>
                    <a:pt x="10414" y="3523"/>
                    <a:pt x="6462" y="6442"/>
                    <a:pt x="3828" y="9478"/>
                  </a:cubicBezTo>
                  <a:cubicBezTo>
                    <a:pt x="1194" y="12514"/>
                    <a:pt x="-123" y="15666"/>
                    <a:pt x="9" y="17768"/>
                  </a:cubicBezTo>
                  <a:cubicBezTo>
                    <a:pt x="140" y="19869"/>
                    <a:pt x="1721" y="20920"/>
                    <a:pt x="5540" y="21212"/>
                  </a:cubicBezTo>
                  <a:cubicBezTo>
                    <a:pt x="9360" y="21504"/>
                    <a:pt x="15418" y="21037"/>
                    <a:pt x="21477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074596" y="2869068"/>
              <a:ext cx="157805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35" fill="norm" stroke="1" extrusionOk="0">
                  <a:moveTo>
                    <a:pt x="2463" y="1338"/>
                  </a:moveTo>
                  <a:cubicBezTo>
                    <a:pt x="1311" y="636"/>
                    <a:pt x="159" y="-65"/>
                    <a:pt x="15" y="5"/>
                  </a:cubicBezTo>
                  <a:cubicBezTo>
                    <a:pt x="-129" y="75"/>
                    <a:pt x="735" y="917"/>
                    <a:pt x="3327" y="3582"/>
                  </a:cubicBezTo>
                  <a:cubicBezTo>
                    <a:pt x="5919" y="6247"/>
                    <a:pt x="10239" y="10735"/>
                    <a:pt x="13551" y="14031"/>
                  </a:cubicBezTo>
                  <a:cubicBezTo>
                    <a:pt x="16863" y="17327"/>
                    <a:pt x="19167" y="19431"/>
                    <a:pt x="21471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086350" y="2838450"/>
              <a:ext cx="1778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764"/>
                    <a:pt x="17486" y="1527"/>
                    <a:pt x="14786" y="3709"/>
                  </a:cubicBezTo>
                  <a:cubicBezTo>
                    <a:pt x="12086" y="5891"/>
                    <a:pt x="8743" y="9491"/>
                    <a:pt x="6171" y="12709"/>
                  </a:cubicBezTo>
                  <a:cubicBezTo>
                    <a:pt x="3600" y="15927"/>
                    <a:pt x="18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334000" y="3117850"/>
              <a:ext cx="254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353050" y="29718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454650" y="2726480"/>
              <a:ext cx="118271" cy="54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508" fill="norm" stroke="1" extrusionOk="0">
                  <a:moveTo>
                    <a:pt x="0" y="410"/>
                  </a:moveTo>
                  <a:cubicBezTo>
                    <a:pt x="1490" y="159"/>
                    <a:pt x="2979" y="-92"/>
                    <a:pt x="4841" y="34"/>
                  </a:cubicBezTo>
                  <a:cubicBezTo>
                    <a:pt x="6703" y="159"/>
                    <a:pt x="8938" y="661"/>
                    <a:pt x="12103" y="2252"/>
                  </a:cubicBezTo>
                  <a:cubicBezTo>
                    <a:pt x="15269" y="3843"/>
                    <a:pt x="19366" y="6522"/>
                    <a:pt x="20483" y="9117"/>
                  </a:cubicBezTo>
                  <a:cubicBezTo>
                    <a:pt x="21600" y="11713"/>
                    <a:pt x="19738" y="14224"/>
                    <a:pt x="16572" y="16275"/>
                  </a:cubicBezTo>
                  <a:cubicBezTo>
                    <a:pt x="13407" y="18327"/>
                    <a:pt x="8938" y="19917"/>
                    <a:pt x="446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216650" y="2963005"/>
              <a:ext cx="2540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80" y="12582"/>
                    <a:pt x="9360" y="4867"/>
                    <a:pt x="12960" y="1782"/>
                  </a:cubicBezTo>
                  <a:cubicBezTo>
                    <a:pt x="16560" y="-1304"/>
                    <a:pt x="1908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280150" y="31242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6992291" y="2820560"/>
              <a:ext cx="143784" cy="50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54" fill="norm" stroke="1" extrusionOk="0">
                  <a:moveTo>
                    <a:pt x="18644" y="755"/>
                  </a:moveTo>
                  <a:cubicBezTo>
                    <a:pt x="19583" y="308"/>
                    <a:pt x="20522" y="-138"/>
                    <a:pt x="20991" y="41"/>
                  </a:cubicBezTo>
                  <a:cubicBezTo>
                    <a:pt x="21461" y="219"/>
                    <a:pt x="21461" y="1022"/>
                    <a:pt x="19896" y="2897"/>
                  </a:cubicBezTo>
                  <a:cubicBezTo>
                    <a:pt x="18331" y="4771"/>
                    <a:pt x="15200" y="7717"/>
                    <a:pt x="12070" y="10528"/>
                  </a:cubicBezTo>
                  <a:cubicBezTo>
                    <a:pt x="8939" y="13340"/>
                    <a:pt x="5809" y="16017"/>
                    <a:pt x="3618" y="17892"/>
                  </a:cubicBezTo>
                  <a:cubicBezTo>
                    <a:pt x="1426" y="19766"/>
                    <a:pt x="174" y="20837"/>
                    <a:pt x="18" y="21150"/>
                  </a:cubicBezTo>
                  <a:cubicBezTo>
                    <a:pt x="-139" y="21462"/>
                    <a:pt x="800" y="21016"/>
                    <a:pt x="1583" y="20569"/>
                  </a:cubicBezTo>
                  <a:cubicBezTo>
                    <a:pt x="2365" y="20123"/>
                    <a:pt x="2991" y="19677"/>
                    <a:pt x="3618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201370" y="2844800"/>
              <a:ext cx="50330" cy="42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6" fill="norm" stroke="1" extrusionOk="0">
                  <a:moveTo>
                    <a:pt x="21400" y="0"/>
                  </a:moveTo>
                  <a:cubicBezTo>
                    <a:pt x="17800" y="3315"/>
                    <a:pt x="14200" y="6630"/>
                    <a:pt x="10600" y="10051"/>
                  </a:cubicBezTo>
                  <a:cubicBezTo>
                    <a:pt x="7000" y="13473"/>
                    <a:pt x="3400" y="17002"/>
                    <a:pt x="1600" y="19034"/>
                  </a:cubicBezTo>
                  <a:cubicBezTo>
                    <a:pt x="-200" y="21065"/>
                    <a:pt x="-200" y="21600"/>
                    <a:pt x="250" y="21440"/>
                  </a:cubicBezTo>
                  <a:cubicBezTo>
                    <a:pt x="700" y="21279"/>
                    <a:pt x="1600" y="20424"/>
                    <a:pt x="2500" y="19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928846" y="2829219"/>
              <a:ext cx="500655" cy="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63" fill="norm" stroke="1" extrusionOk="0">
                  <a:moveTo>
                    <a:pt x="1051" y="21263"/>
                  </a:moveTo>
                  <a:cubicBezTo>
                    <a:pt x="504" y="19683"/>
                    <a:pt x="-43" y="18102"/>
                    <a:pt x="3" y="16522"/>
                  </a:cubicBezTo>
                  <a:cubicBezTo>
                    <a:pt x="48" y="14941"/>
                    <a:pt x="686" y="13361"/>
                    <a:pt x="2646" y="10726"/>
                  </a:cubicBezTo>
                  <a:cubicBezTo>
                    <a:pt x="4605" y="8092"/>
                    <a:pt x="7886" y="4404"/>
                    <a:pt x="11030" y="2297"/>
                  </a:cubicBezTo>
                  <a:cubicBezTo>
                    <a:pt x="14175" y="190"/>
                    <a:pt x="17182" y="-337"/>
                    <a:pt x="18914" y="190"/>
                  </a:cubicBezTo>
                  <a:cubicBezTo>
                    <a:pt x="20646" y="717"/>
                    <a:pt x="21101" y="2297"/>
                    <a:pt x="21557" y="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832600" y="3568699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48"/>
                    <a:pt x="5760" y="12096"/>
                    <a:pt x="9360" y="15696"/>
                  </a:cubicBezTo>
                  <a:cubicBezTo>
                    <a:pt x="12960" y="19296"/>
                    <a:pt x="1728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837818" y="3406510"/>
              <a:ext cx="77605" cy="4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248" fill="norm" stroke="1" extrusionOk="0">
                  <a:moveTo>
                    <a:pt x="10535" y="18431"/>
                  </a:moveTo>
                  <a:cubicBezTo>
                    <a:pt x="8261" y="15613"/>
                    <a:pt x="5988" y="12796"/>
                    <a:pt x="6272" y="11857"/>
                  </a:cubicBezTo>
                  <a:cubicBezTo>
                    <a:pt x="6556" y="10918"/>
                    <a:pt x="9398" y="11857"/>
                    <a:pt x="12809" y="10448"/>
                  </a:cubicBezTo>
                  <a:cubicBezTo>
                    <a:pt x="16219" y="9039"/>
                    <a:pt x="20198" y="5283"/>
                    <a:pt x="20767" y="2935"/>
                  </a:cubicBezTo>
                  <a:cubicBezTo>
                    <a:pt x="21335" y="587"/>
                    <a:pt x="18493" y="-352"/>
                    <a:pt x="15651" y="118"/>
                  </a:cubicBezTo>
                  <a:cubicBezTo>
                    <a:pt x="12809" y="587"/>
                    <a:pt x="9967" y="2465"/>
                    <a:pt x="6840" y="5283"/>
                  </a:cubicBezTo>
                  <a:cubicBezTo>
                    <a:pt x="3714" y="8100"/>
                    <a:pt x="303" y="11857"/>
                    <a:pt x="19" y="14205"/>
                  </a:cubicBezTo>
                  <a:cubicBezTo>
                    <a:pt x="-265" y="16552"/>
                    <a:pt x="2577" y="17491"/>
                    <a:pt x="6556" y="18431"/>
                  </a:cubicBezTo>
                  <a:cubicBezTo>
                    <a:pt x="10535" y="19370"/>
                    <a:pt x="15651" y="20309"/>
                    <a:pt x="20767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997700" y="3587750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6972300" y="36639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207250" y="3536949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092950" y="2483847"/>
              <a:ext cx="134567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4" fill="norm" stroke="1" extrusionOk="0">
                  <a:moveTo>
                    <a:pt x="0" y="7074"/>
                  </a:moveTo>
                  <a:cubicBezTo>
                    <a:pt x="0" y="10007"/>
                    <a:pt x="0" y="12941"/>
                    <a:pt x="169" y="15207"/>
                  </a:cubicBezTo>
                  <a:cubicBezTo>
                    <a:pt x="337" y="17474"/>
                    <a:pt x="675" y="19074"/>
                    <a:pt x="844" y="18674"/>
                  </a:cubicBezTo>
                  <a:cubicBezTo>
                    <a:pt x="1012" y="18274"/>
                    <a:pt x="1012" y="15874"/>
                    <a:pt x="1687" y="13074"/>
                  </a:cubicBezTo>
                  <a:cubicBezTo>
                    <a:pt x="2362" y="10274"/>
                    <a:pt x="3712" y="7074"/>
                    <a:pt x="5569" y="4541"/>
                  </a:cubicBezTo>
                  <a:cubicBezTo>
                    <a:pt x="7425" y="2007"/>
                    <a:pt x="9788" y="141"/>
                    <a:pt x="12319" y="7"/>
                  </a:cubicBezTo>
                  <a:cubicBezTo>
                    <a:pt x="14850" y="-126"/>
                    <a:pt x="17550" y="1474"/>
                    <a:pt x="19237" y="4541"/>
                  </a:cubicBezTo>
                  <a:cubicBezTo>
                    <a:pt x="20925" y="7607"/>
                    <a:pt x="21600" y="12141"/>
                    <a:pt x="21431" y="15207"/>
                  </a:cubicBezTo>
                  <a:cubicBezTo>
                    <a:pt x="21262" y="18274"/>
                    <a:pt x="20250" y="19874"/>
                    <a:pt x="1923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817491" y="2944010"/>
              <a:ext cx="162786" cy="46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87" fill="norm" stroke="1" extrusionOk="0">
                  <a:moveTo>
                    <a:pt x="3198" y="7474"/>
                  </a:moveTo>
                  <a:cubicBezTo>
                    <a:pt x="3471" y="10321"/>
                    <a:pt x="3745" y="13169"/>
                    <a:pt x="3471" y="15279"/>
                  </a:cubicBezTo>
                  <a:cubicBezTo>
                    <a:pt x="3198" y="17390"/>
                    <a:pt x="2378" y="18765"/>
                    <a:pt x="1694" y="19796"/>
                  </a:cubicBezTo>
                  <a:cubicBezTo>
                    <a:pt x="1011" y="20827"/>
                    <a:pt x="464" y="21514"/>
                    <a:pt x="190" y="21367"/>
                  </a:cubicBezTo>
                  <a:cubicBezTo>
                    <a:pt x="-83" y="21219"/>
                    <a:pt x="-83" y="20238"/>
                    <a:pt x="327" y="18421"/>
                  </a:cubicBezTo>
                  <a:cubicBezTo>
                    <a:pt x="737" y="16605"/>
                    <a:pt x="1558" y="13954"/>
                    <a:pt x="2378" y="11254"/>
                  </a:cubicBezTo>
                  <a:cubicBezTo>
                    <a:pt x="3198" y="8554"/>
                    <a:pt x="4018" y="5805"/>
                    <a:pt x="5522" y="3939"/>
                  </a:cubicBezTo>
                  <a:cubicBezTo>
                    <a:pt x="7026" y="2074"/>
                    <a:pt x="9213" y="1092"/>
                    <a:pt x="11127" y="552"/>
                  </a:cubicBezTo>
                  <a:cubicBezTo>
                    <a:pt x="13041" y="12"/>
                    <a:pt x="14682" y="-86"/>
                    <a:pt x="16185" y="61"/>
                  </a:cubicBezTo>
                  <a:cubicBezTo>
                    <a:pt x="17689" y="209"/>
                    <a:pt x="19056" y="601"/>
                    <a:pt x="20013" y="1681"/>
                  </a:cubicBezTo>
                  <a:cubicBezTo>
                    <a:pt x="20970" y="2761"/>
                    <a:pt x="21517" y="4529"/>
                    <a:pt x="20423" y="5854"/>
                  </a:cubicBezTo>
                  <a:cubicBezTo>
                    <a:pt x="19330" y="7179"/>
                    <a:pt x="16595" y="8063"/>
                    <a:pt x="13861" y="8505"/>
                  </a:cubicBezTo>
                  <a:cubicBezTo>
                    <a:pt x="11127" y="8947"/>
                    <a:pt x="8393" y="8947"/>
                    <a:pt x="6342" y="8701"/>
                  </a:cubicBezTo>
                  <a:cubicBezTo>
                    <a:pt x="4292" y="8456"/>
                    <a:pt x="2925" y="7965"/>
                    <a:pt x="1558" y="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969250" y="2698750"/>
              <a:ext cx="1079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412" y="2362"/>
                  </a:cubicBezTo>
                  <a:cubicBezTo>
                    <a:pt x="10588" y="4725"/>
                    <a:pt x="14824" y="9450"/>
                    <a:pt x="16941" y="12375"/>
                  </a:cubicBezTo>
                  <a:cubicBezTo>
                    <a:pt x="19059" y="15300"/>
                    <a:pt x="19059" y="16425"/>
                    <a:pt x="19271" y="17550"/>
                  </a:cubicBezTo>
                  <a:cubicBezTo>
                    <a:pt x="19482" y="18675"/>
                    <a:pt x="19906" y="19800"/>
                    <a:pt x="20329" y="20475"/>
                  </a:cubicBezTo>
                  <a:cubicBezTo>
                    <a:pt x="20753" y="21150"/>
                    <a:pt x="21176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001000" y="2667000"/>
              <a:ext cx="1016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960"/>
                    <a:pt x="13500" y="7920"/>
                    <a:pt x="9900" y="11520"/>
                  </a:cubicBezTo>
                  <a:cubicBezTo>
                    <a:pt x="6300" y="15120"/>
                    <a:pt x="315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172450" y="28384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166049" y="2743705"/>
              <a:ext cx="45633" cy="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1314" fill="norm" stroke="1" extrusionOk="0">
                  <a:moveTo>
                    <a:pt x="22" y="3314"/>
                  </a:moveTo>
                  <a:cubicBezTo>
                    <a:pt x="2840" y="8114"/>
                    <a:pt x="5657" y="12914"/>
                    <a:pt x="9883" y="12314"/>
                  </a:cubicBezTo>
                  <a:cubicBezTo>
                    <a:pt x="14109" y="11714"/>
                    <a:pt x="19744" y="5714"/>
                    <a:pt x="20213" y="2714"/>
                  </a:cubicBezTo>
                  <a:cubicBezTo>
                    <a:pt x="20683" y="-286"/>
                    <a:pt x="15987" y="-286"/>
                    <a:pt x="11292" y="314"/>
                  </a:cubicBezTo>
                  <a:cubicBezTo>
                    <a:pt x="6596" y="914"/>
                    <a:pt x="1900" y="2114"/>
                    <a:pt x="492" y="5714"/>
                  </a:cubicBezTo>
                  <a:cubicBezTo>
                    <a:pt x="-917" y="9314"/>
                    <a:pt x="961" y="15314"/>
                    <a:pt x="284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334033" y="2888890"/>
              <a:ext cx="117817" cy="34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107" fill="norm" stroke="1" extrusionOk="0">
                  <a:moveTo>
                    <a:pt x="20729" y="3164"/>
                  </a:moveTo>
                  <a:cubicBezTo>
                    <a:pt x="20729" y="1985"/>
                    <a:pt x="20729" y="807"/>
                    <a:pt x="19612" y="284"/>
                  </a:cubicBezTo>
                  <a:cubicBezTo>
                    <a:pt x="18495" y="-240"/>
                    <a:pt x="16260" y="-109"/>
                    <a:pt x="12908" y="1265"/>
                  </a:cubicBezTo>
                  <a:cubicBezTo>
                    <a:pt x="9557" y="2640"/>
                    <a:pt x="5088" y="5258"/>
                    <a:pt x="2481" y="8007"/>
                  </a:cubicBezTo>
                  <a:cubicBezTo>
                    <a:pt x="-126" y="10756"/>
                    <a:pt x="-871" y="13636"/>
                    <a:pt x="1177" y="15927"/>
                  </a:cubicBezTo>
                  <a:cubicBezTo>
                    <a:pt x="3226" y="18218"/>
                    <a:pt x="8067" y="19920"/>
                    <a:pt x="11419" y="20640"/>
                  </a:cubicBezTo>
                  <a:cubicBezTo>
                    <a:pt x="14770" y="21360"/>
                    <a:pt x="16632" y="21098"/>
                    <a:pt x="18495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547099" y="3016250"/>
              <a:ext cx="19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27"/>
                    <a:pt x="0" y="12655"/>
                    <a:pt x="3600" y="16255"/>
                  </a:cubicBezTo>
                  <a:cubicBezTo>
                    <a:pt x="7200" y="19855"/>
                    <a:pt x="14400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616950" y="311785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832850" y="2918577"/>
              <a:ext cx="141438" cy="49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62" fill="norm" stroke="1" extrusionOk="0">
                  <a:moveTo>
                    <a:pt x="8576" y="7183"/>
                  </a:moveTo>
                  <a:cubicBezTo>
                    <a:pt x="6671" y="7999"/>
                    <a:pt x="4765" y="8816"/>
                    <a:pt x="3971" y="10495"/>
                  </a:cubicBezTo>
                  <a:cubicBezTo>
                    <a:pt x="3176" y="12174"/>
                    <a:pt x="3494" y="14715"/>
                    <a:pt x="3653" y="16576"/>
                  </a:cubicBezTo>
                  <a:cubicBezTo>
                    <a:pt x="3812" y="18436"/>
                    <a:pt x="3812" y="19616"/>
                    <a:pt x="3335" y="20388"/>
                  </a:cubicBezTo>
                  <a:cubicBezTo>
                    <a:pt x="2859" y="21159"/>
                    <a:pt x="1906" y="21522"/>
                    <a:pt x="1429" y="21295"/>
                  </a:cubicBezTo>
                  <a:cubicBezTo>
                    <a:pt x="953" y="21068"/>
                    <a:pt x="953" y="20251"/>
                    <a:pt x="1906" y="18164"/>
                  </a:cubicBezTo>
                  <a:cubicBezTo>
                    <a:pt x="2859" y="16077"/>
                    <a:pt x="4765" y="12719"/>
                    <a:pt x="6512" y="9678"/>
                  </a:cubicBezTo>
                  <a:cubicBezTo>
                    <a:pt x="8259" y="6638"/>
                    <a:pt x="9847" y="3915"/>
                    <a:pt x="11118" y="2282"/>
                  </a:cubicBezTo>
                  <a:cubicBezTo>
                    <a:pt x="12388" y="648"/>
                    <a:pt x="13341" y="104"/>
                    <a:pt x="14612" y="13"/>
                  </a:cubicBezTo>
                  <a:cubicBezTo>
                    <a:pt x="15882" y="-78"/>
                    <a:pt x="17471" y="285"/>
                    <a:pt x="18900" y="1646"/>
                  </a:cubicBezTo>
                  <a:cubicBezTo>
                    <a:pt x="20329" y="3008"/>
                    <a:pt x="21600" y="5367"/>
                    <a:pt x="21124" y="7046"/>
                  </a:cubicBezTo>
                  <a:cubicBezTo>
                    <a:pt x="20647" y="8725"/>
                    <a:pt x="18424" y="9724"/>
                    <a:pt x="15406" y="10404"/>
                  </a:cubicBezTo>
                  <a:cubicBezTo>
                    <a:pt x="12388" y="11085"/>
                    <a:pt x="8576" y="11448"/>
                    <a:pt x="5876" y="11085"/>
                  </a:cubicBezTo>
                  <a:cubicBezTo>
                    <a:pt x="3176" y="10722"/>
                    <a:pt x="1588" y="9633"/>
                    <a:pt x="0" y="8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991600" y="2895600"/>
              <a:ext cx="11833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0232" y="0"/>
                  </a:moveTo>
                  <a:cubicBezTo>
                    <a:pt x="12126" y="150"/>
                    <a:pt x="14021" y="300"/>
                    <a:pt x="15916" y="1200"/>
                  </a:cubicBezTo>
                  <a:cubicBezTo>
                    <a:pt x="17811" y="2100"/>
                    <a:pt x="19705" y="3750"/>
                    <a:pt x="20653" y="6450"/>
                  </a:cubicBezTo>
                  <a:cubicBezTo>
                    <a:pt x="21600" y="9150"/>
                    <a:pt x="21600" y="12900"/>
                    <a:pt x="18000" y="15600"/>
                  </a:cubicBezTo>
                  <a:cubicBezTo>
                    <a:pt x="14400" y="18300"/>
                    <a:pt x="720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131300" y="2628900"/>
              <a:ext cx="6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10"/>
                    <a:pt x="0" y="11421"/>
                    <a:pt x="3600" y="15021"/>
                  </a:cubicBezTo>
                  <a:cubicBezTo>
                    <a:pt x="7200" y="18621"/>
                    <a:pt x="144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213850" y="27368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410700" y="2609850"/>
              <a:ext cx="1079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2836"/>
                    <a:pt x="10165" y="5673"/>
                    <a:pt x="13765" y="9273"/>
                  </a:cubicBezTo>
                  <a:cubicBezTo>
                    <a:pt x="17365" y="12873"/>
                    <a:pt x="19482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402544" y="2573486"/>
              <a:ext cx="154206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63" fill="norm" stroke="1" extrusionOk="0">
                  <a:moveTo>
                    <a:pt x="21265" y="1872"/>
                  </a:moveTo>
                  <a:cubicBezTo>
                    <a:pt x="21265" y="1035"/>
                    <a:pt x="21265" y="198"/>
                    <a:pt x="20681" y="30"/>
                  </a:cubicBezTo>
                  <a:cubicBezTo>
                    <a:pt x="20097" y="-137"/>
                    <a:pt x="18930" y="365"/>
                    <a:pt x="16741" y="2291"/>
                  </a:cubicBezTo>
                  <a:cubicBezTo>
                    <a:pt x="14551" y="4216"/>
                    <a:pt x="11341" y="7565"/>
                    <a:pt x="8276" y="10579"/>
                  </a:cubicBezTo>
                  <a:cubicBezTo>
                    <a:pt x="5211" y="13593"/>
                    <a:pt x="2292" y="16272"/>
                    <a:pt x="979" y="18030"/>
                  </a:cubicBezTo>
                  <a:cubicBezTo>
                    <a:pt x="-335" y="19789"/>
                    <a:pt x="-43" y="20626"/>
                    <a:pt x="249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563099" y="27432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594849" y="2635249"/>
              <a:ext cx="4503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16904" y="12960"/>
                  </a:moveTo>
                  <a:cubicBezTo>
                    <a:pt x="12209" y="12960"/>
                    <a:pt x="7513" y="12960"/>
                    <a:pt x="7043" y="15120"/>
                  </a:cubicBezTo>
                  <a:cubicBezTo>
                    <a:pt x="6574" y="17280"/>
                    <a:pt x="10330" y="21600"/>
                    <a:pt x="14087" y="21600"/>
                  </a:cubicBezTo>
                  <a:cubicBezTo>
                    <a:pt x="17843" y="21600"/>
                    <a:pt x="21600" y="17280"/>
                    <a:pt x="19252" y="12960"/>
                  </a:cubicBezTo>
                  <a:cubicBezTo>
                    <a:pt x="16904" y="8640"/>
                    <a:pt x="8452" y="43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579154" y="2489760"/>
              <a:ext cx="237696" cy="92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38" fill="norm" stroke="1" extrusionOk="0">
                  <a:moveTo>
                    <a:pt x="21277" y="725"/>
                  </a:moveTo>
                  <a:cubicBezTo>
                    <a:pt x="20519" y="430"/>
                    <a:pt x="19761" y="135"/>
                    <a:pt x="18435" y="36"/>
                  </a:cubicBezTo>
                  <a:cubicBezTo>
                    <a:pt x="17109" y="-62"/>
                    <a:pt x="15214" y="36"/>
                    <a:pt x="13130" y="381"/>
                  </a:cubicBezTo>
                  <a:cubicBezTo>
                    <a:pt x="11045" y="725"/>
                    <a:pt x="8772" y="1316"/>
                    <a:pt x="7351" y="1832"/>
                  </a:cubicBezTo>
                  <a:cubicBezTo>
                    <a:pt x="5930" y="2349"/>
                    <a:pt x="5361" y="2792"/>
                    <a:pt x="5361" y="3235"/>
                  </a:cubicBezTo>
                  <a:cubicBezTo>
                    <a:pt x="5361" y="3677"/>
                    <a:pt x="5930" y="4120"/>
                    <a:pt x="7161" y="4883"/>
                  </a:cubicBezTo>
                  <a:cubicBezTo>
                    <a:pt x="8393" y="5646"/>
                    <a:pt x="10288" y="6728"/>
                    <a:pt x="10666" y="7638"/>
                  </a:cubicBezTo>
                  <a:cubicBezTo>
                    <a:pt x="11045" y="8548"/>
                    <a:pt x="9909" y="9287"/>
                    <a:pt x="8298" y="9852"/>
                  </a:cubicBezTo>
                  <a:cubicBezTo>
                    <a:pt x="6688" y="10418"/>
                    <a:pt x="4603" y="10812"/>
                    <a:pt x="2993" y="11033"/>
                  </a:cubicBezTo>
                  <a:cubicBezTo>
                    <a:pt x="1382" y="11255"/>
                    <a:pt x="245" y="11304"/>
                    <a:pt x="56" y="11255"/>
                  </a:cubicBezTo>
                  <a:cubicBezTo>
                    <a:pt x="-134" y="11205"/>
                    <a:pt x="624" y="11058"/>
                    <a:pt x="1666" y="10959"/>
                  </a:cubicBezTo>
                  <a:cubicBezTo>
                    <a:pt x="2709" y="10861"/>
                    <a:pt x="4035" y="10812"/>
                    <a:pt x="4982" y="10886"/>
                  </a:cubicBezTo>
                  <a:cubicBezTo>
                    <a:pt x="5930" y="10959"/>
                    <a:pt x="6498" y="11156"/>
                    <a:pt x="6403" y="11845"/>
                  </a:cubicBezTo>
                  <a:cubicBezTo>
                    <a:pt x="6309" y="12534"/>
                    <a:pt x="5551" y="13715"/>
                    <a:pt x="4319" y="14994"/>
                  </a:cubicBezTo>
                  <a:cubicBezTo>
                    <a:pt x="3088" y="16273"/>
                    <a:pt x="1382" y="17651"/>
                    <a:pt x="530" y="18561"/>
                  </a:cubicBezTo>
                  <a:cubicBezTo>
                    <a:pt x="-323" y="19471"/>
                    <a:pt x="-323" y="19914"/>
                    <a:pt x="1856" y="20308"/>
                  </a:cubicBezTo>
                  <a:cubicBezTo>
                    <a:pt x="4035" y="20702"/>
                    <a:pt x="8393" y="21046"/>
                    <a:pt x="11424" y="21243"/>
                  </a:cubicBezTo>
                  <a:cubicBezTo>
                    <a:pt x="14456" y="21440"/>
                    <a:pt x="16161" y="21489"/>
                    <a:pt x="1786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702800" y="2476500"/>
              <a:ext cx="320419" cy="110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77" fill="norm" stroke="1" extrusionOk="0">
                  <a:moveTo>
                    <a:pt x="9741" y="0"/>
                  </a:moveTo>
                  <a:cubicBezTo>
                    <a:pt x="12565" y="0"/>
                    <a:pt x="15388" y="0"/>
                    <a:pt x="17506" y="352"/>
                  </a:cubicBezTo>
                  <a:cubicBezTo>
                    <a:pt x="19624" y="703"/>
                    <a:pt x="21035" y="1407"/>
                    <a:pt x="21318" y="2276"/>
                  </a:cubicBezTo>
                  <a:cubicBezTo>
                    <a:pt x="21600" y="3145"/>
                    <a:pt x="20753" y="4179"/>
                    <a:pt x="19059" y="5193"/>
                  </a:cubicBezTo>
                  <a:cubicBezTo>
                    <a:pt x="17365" y="6207"/>
                    <a:pt x="14824" y="7200"/>
                    <a:pt x="13129" y="7903"/>
                  </a:cubicBezTo>
                  <a:cubicBezTo>
                    <a:pt x="11435" y="8607"/>
                    <a:pt x="10588" y="9021"/>
                    <a:pt x="10447" y="9579"/>
                  </a:cubicBezTo>
                  <a:cubicBezTo>
                    <a:pt x="10306" y="10138"/>
                    <a:pt x="10871" y="10841"/>
                    <a:pt x="11224" y="11566"/>
                  </a:cubicBezTo>
                  <a:cubicBezTo>
                    <a:pt x="11576" y="12290"/>
                    <a:pt x="11718" y="13034"/>
                    <a:pt x="11153" y="13655"/>
                  </a:cubicBezTo>
                  <a:cubicBezTo>
                    <a:pt x="10588" y="14276"/>
                    <a:pt x="9318" y="14772"/>
                    <a:pt x="8894" y="15248"/>
                  </a:cubicBezTo>
                  <a:cubicBezTo>
                    <a:pt x="8471" y="15724"/>
                    <a:pt x="8894" y="16179"/>
                    <a:pt x="10024" y="16821"/>
                  </a:cubicBezTo>
                  <a:cubicBezTo>
                    <a:pt x="11153" y="17462"/>
                    <a:pt x="12988" y="18290"/>
                    <a:pt x="14047" y="18910"/>
                  </a:cubicBezTo>
                  <a:cubicBezTo>
                    <a:pt x="15106" y="19531"/>
                    <a:pt x="15388" y="19945"/>
                    <a:pt x="15459" y="20255"/>
                  </a:cubicBezTo>
                  <a:cubicBezTo>
                    <a:pt x="15529" y="20566"/>
                    <a:pt x="15388" y="20772"/>
                    <a:pt x="14118" y="20979"/>
                  </a:cubicBezTo>
                  <a:cubicBezTo>
                    <a:pt x="12847" y="21186"/>
                    <a:pt x="10447" y="21393"/>
                    <a:pt x="8188" y="21497"/>
                  </a:cubicBezTo>
                  <a:cubicBezTo>
                    <a:pt x="5929" y="21600"/>
                    <a:pt x="3812" y="21600"/>
                    <a:pt x="2471" y="21517"/>
                  </a:cubicBezTo>
                  <a:cubicBezTo>
                    <a:pt x="1129" y="21434"/>
                    <a:pt x="565" y="21269"/>
                    <a:pt x="0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794000" y="4584700"/>
              <a:ext cx="3365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5" y="10800"/>
                    <a:pt x="6249" y="21600"/>
                    <a:pt x="9849" y="21600"/>
                  </a:cubicBezTo>
                  <a:cubicBezTo>
                    <a:pt x="13449" y="21600"/>
                    <a:pt x="1752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889250" y="4737099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8400"/>
                    <a:pt x="3892" y="15200"/>
                    <a:pt x="7492" y="11600"/>
                  </a:cubicBezTo>
                  <a:cubicBezTo>
                    <a:pt x="11092" y="8000"/>
                    <a:pt x="16346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814729" y="4517215"/>
              <a:ext cx="254563" cy="59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78" fill="norm" stroke="1" extrusionOk="0">
                  <a:moveTo>
                    <a:pt x="2791" y="5727"/>
                  </a:moveTo>
                  <a:cubicBezTo>
                    <a:pt x="2791" y="8185"/>
                    <a:pt x="2791" y="10643"/>
                    <a:pt x="2791" y="13510"/>
                  </a:cubicBezTo>
                  <a:cubicBezTo>
                    <a:pt x="2791" y="16378"/>
                    <a:pt x="2791" y="19655"/>
                    <a:pt x="2702" y="20586"/>
                  </a:cubicBezTo>
                  <a:cubicBezTo>
                    <a:pt x="2614" y="21517"/>
                    <a:pt x="2437" y="20102"/>
                    <a:pt x="1994" y="18091"/>
                  </a:cubicBezTo>
                  <a:cubicBezTo>
                    <a:pt x="1551" y="16080"/>
                    <a:pt x="843" y="13473"/>
                    <a:pt x="401" y="11164"/>
                  </a:cubicBezTo>
                  <a:cubicBezTo>
                    <a:pt x="-42" y="8855"/>
                    <a:pt x="-219" y="6844"/>
                    <a:pt x="401" y="5205"/>
                  </a:cubicBezTo>
                  <a:cubicBezTo>
                    <a:pt x="1020" y="3567"/>
                    <a:pt x="2437" y="2300"/>
                    <a:pt x="3853" y="1444"/>
                  </a:cubicBezTo>
                  <a:cubicBezTo>
                    <a:pt x="5270" y="587"/>
                    <a:pt x="6686" y="140"/>
                    <a:pt x="8633" y="29"/>
                  </a:cubicBezTo>
                  <a:cubicBezTo>
                    <a:pt x="10581" y="-83"/>
                    <a:pt x="13060" y="140"/>
                    <a:pt x="14919" y="587"/>
                  </a:cubicBezTo>
                  <a:cubicBezTo>
                    <a:pt x="16778" y="1034"/>
                    <a:pt x="18017" y="1705"/>
                    <a:pt x="18991" y="2487"/>
                  </a:cubicBezTo>
                  <a:cubicBezTo>
                    <a:pt x="19965" y="3269"/>
                    <a:pt x="20673" y="4163"/>
                    <a:pt x="21027" y="4870"/>
                  </a:cubicBezTo>
                  <a:cubicBezTo>
                    <a:pt x="21381" y="5578"/>
                    <a:pt x="21381" y="6099"/>
                    <a:pt x="21027" y="6509"/>
                  </a:cubicBezTo>
                  <a:cubicBezTo>
                    <a:pt x="20673" y="6918"/>
                    <a:pt x="19965" y="7216"/>
                    <a:pt x="17397" y="7477"/>
                  </a:cubicBezTo>
                  <a:cubicBezTo>
                    <a:pt x="14830" y="7738"/>
                    <a:pt x="10404" y="7961"/>
                    <a:pt x="7306" y="7961"/>
                  </a:cubicBezTo>
                  <a:cubicBezTo>
                    <a:pt x="4207" y="7961"/>
                    <a:pt x="2437" y="7738"/>
                    <a:pt x="666" y="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976827" y="4123266"/>
              <a:ext cx="176074" cy="19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73" fill="norm" stroke="1" extrusionOk="0">
                  <a:moveTo>
                    <a:pt x="15219" y="1819"/>
                  </a:moveTo>
                  <a:cubicBezTo>
                    <a:pt x="16504" y="909"/>
                    <a:pt x="17790" y="0"/>
                    <a:pt x="17919" y="0"/>
                  </a:cubicBezTo>
                  <a:cubicBezTo>
                    <a:pt x="18047" y="0"/>
                    <a:pt x="17019" y="909"/>
                    <a:pt x="14447" y="2387"/>
                  </a:cubicBezTo>
                  <a:cubicBezTo>
                    <a:pt x="11876" y="3865"/>
                    <a:pt x="7761" y="5912"/>
                    <a:pt x="5190" y="7276"/>
                  </a:cubicBezTo>
                  <a:cubicBezTo>
                    <a:pt x="2619" y="8640"/>
                    <a:pt x="1590" y="9322"/>
                    <a:pt x="1719" y="9777"/>
                  </a:cubicBezTo>
                  <a:cubicBezTo>
                    <a:pt x="1847" y="10232"/>
                    <a:pt x="3133" y="10459"/>
                    <a:pt x="5190" y="10459"/>
                  </a:cubicBezTo>
                  <a:cubicBezTo>
                    <a:pt x="7247" y="10459"/>
                    <a:pt x="10076" y="10232"/>
                    <a:pt x="12133" y="10118"/>
                  </a:cubicBezTo>
                  <a:cubicBezTo>
                    <a:pt x="14190" y="10004"/>
                    <a:pt x="15476" y="10004"/>
                    <a:pt x="15476" y="10459"/>
                  </a:cubicBezTo>
                  <a:cubicBezTo>
                    <a:pt x="15476" y="10914"/>
                    <a:pt x="14190" y="11823"/>
                    <a:pt x="11619" y="13301"/>
                  </a:cubicBezTo>
                  <a:cubicBezTo>
                    <a:pt x="9047" y="14779"/>
                    <a:pt x="5190" y="16825"/>
                    <a:pt x="2876" y="18303"/>
                  </a:cubicBezTo>
                  <a:cubicBezTo>
                    <a:pt x="561" y="19781"/>
                    <a:pt x="-210" y="20691"/>
                    <a:pt x="47" y="21145"/>
                  </a:cubicBezTo>
                  <a:cubicBezTo>
                    <a:pt x="304" y="21600"/>
                    <a:pt x="1590" y="21600"/>
                    <a:pt x="5319" y="21032"/>
                  </a:cubicBezTo>
                  <a:cubicBezTo>
                    <a:pt x="9047" y="20463"/>
                    <a:pt x="15219" y="19326"/>
                    <a:pt x="2139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222750" y="4108449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214"/>
                    <a:pt x="12800" y="10428"/>
                    <a:pt x="16400" y="14028"/>
                  </a:cubicBezTo>
                  <a:cubicBezTo>
                    <a:pt x="20000" y="17628"/>
                    <a:pt x="20800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199083" y="4083050"/>
              <a:ext cx="169717" cy="2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26" fill="norm" stroke="1" extrusionOk="0">
                  <a:moveTo>
                    <a:pt x="21382" y="0"/>
                  </a:moveTo>
                  <a:cubicBezTo>
                    <a:pt x="19515" y="1571"/>
                    <a:pt x="17649" y="3142"/>
                    <a:pt x="14315" y="6185"/>
                  </a:cubicBezTo>
                  <a:cubicBezTo>
                    <a:pt x="10982" y="9229"/>
                    <a:pt x="6182" y="13745"/>
                    <a:pt x="3382" y="16495"/>
                  </a:cubicBezTo>
                  <a:cubicBezTo>
                    <a:pt x="582" y="19244"/>
                    <a:pt x="-218" y="20225"/>
                    <a:pt x="49" y="20815"/>
                  </a:cubicBezTo>
                  <a:cubicBezTo>
                    <a:pt x="315" y="21404"/>
                    <a:pt x="1649" y="21600"/>
                    <a:pt x="2982" y="21502"/>
                  </a:cubicBezTo>
                  <a:cubicBezTo>
                    <a:pt x="4315" y="21404"/>
                    <a:pt x="5649" y="21011"/>
                    <a:pt x="698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413250" y="42354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403989" y="4095750"/>
              <a:ext cx="74224" cy="7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342" fill="norm" stroke="1" extrusionOk="0">
                  <a:moveTo>
                    <a:pt x="9559" y="0"/>
                  </a:moveTo>
                  <a:cubicBezTo>
                    <a:pt x="6640" y="1200"/>
                    <a:pt x="3721" y="2400"/>
                    <a:pt x="1970" y="4800"/>
                  </a:cubicBezTo>
                  <a:cubicBezTo>
                    <a:pt x="219" y="7200"/>
                    <a:pt x="-365" y="10800"/>
                    <a:pt x="219" y="13800"/>
                  </a:cubicBezTo>
                  <a:cubicBezTo>
                    <a:pt x="803" y="16800"/>
                    <a:pt x="2554" y="19200"/>
                    <a:pt x="4889" y="20400"/>
                  </a:cubicBezTo>
                  <a:cubicBezTo>
                    <a:pt x="7224" y="21600"/>
                    <a:pt x="10143" y="21600"/>
                    <a:pt x="12770" y="20700"/>
                  </a:cubicBezTo>
                  <a:cubicBezTo>
                    <a:pt x="15397" y="19800"/>
                    <a:pt x="17732" y="18000"/>
                    <a:pt x="19192" y="15600"/>
                  </a:cubicBezTo>
                  <a:cubicBezTo>
                    <a:pt x="20651" y="13200"/>
                    <a:pt x="21235" y="10200"/>
                    <a:pt x="18900" y="8100"/>
                  </a:cubicBezTo>
                  <a:cubicBezTo>
                    <a:pt x="16565" y="6000"/>
                    <a:pt x="11311" y="4800"/>
                    <a:pt x="8392" y="5700"/>
                  </a:cubicBezTo>
                  <a:cubicBezTo>
                    <a:pt x="5473" y="6600"/>
                    <a:pt x="4889" y="9600"/>
                    <a:pt x="4305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681669" y="4473402"/>
              <a:ext cx="150681" cy="33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61" fill="norm" stroke="1" extrusionOk="0">
                  <a:moveTo>
                    <a:pt x="21356" y="4237"/>
                  </a:moveTo>
                  <a:cubicBezTo>
                    <a:pt x="21356" y="3567"/>
                    <a:pt x="21356" y="2896"/>
                    <a:pt x="21206" y="2091"/>
                  </a:cubicBezTo>
                  <a:cubicBezTo>
                    <a:pt x="21056" y="1286"/>
                    <a:pt x="20756" y="347"/>
                    <a:pt x="19106" y="78"/>
                  </a:cubicBezTo>
                  <a:cubicBezTo>
                    <a:pt x="17456" y="-190"/>
                    <a:pt x="14456" y="212"/>
                    <a:pt x="11306" y="1621"/>
                  </a:cubicBezTo>
                  <a:cubicBezTo>
                    <a:pt x="8156" y="3030"/>
                    <a:pt x="4856" y="5445"/>
                    <a:pt x="2756" y="8329"/>
                  </a:cubicBezTo>
                  <a:cubicBezTo>
                    <a:pt x="656" y="11214"/>
                    <a:pt x="-244" y="14568"/>
                    <a:pt x="56" y="16849"/>
                  </a:cubicBezTo>
                  <a:cubicBezTo>
                    <a:pt x="356" y="19129"/>
                    <a:pt x="1856" y="20337"/>
                    <a:pt x="4706" y="20873"/>
                  </a:cubicBezTo>
                  <a:cubicBezTo>
                    <a:pt x="7556" y="21410"/>
                    <a:pt x="11756" y="21276"/>
                    <a:pt x="15956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937712" y="4527549"/>
              <a:ext cx="2798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15771" y="0"/>
                  </a:moveTo>
                  <a:cubicBezTo>
                    <a:pt x="9600" y="5268"/>
                    <a:pt x="3429" y="10537"/>
                    <a:pt x="1114" y="13610"/>
                  </a:cubicBezTo>
                  <a:cubicBezTo>
                    <a:pt x="-1200" y="16683"/>
                    <a:pt x="343" y="17561"/>
                    <a:pt x="3429" y="18527"/>
                  </a:cubicBezTo>
                  <a:cubicBezTo>
                    <a:pt x="6514" y="19493"/>
                    <a:pt x="11143" y="20546"/>
                    <a:pt x="14229" y="21073"/>
                  </a:cubicBezTo>
                  <a:cubicBezTo>
                    <a:pt x="17314" y="21600"/>
                    <a:pt x="18857" y="21600"/>
                    <a:pt x="20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035549" y="4622799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400"/>
                    <a:pt x="1168" y="15200"/>
                    <a:pt x="4768" y="11600"/>
                  </a:cubicBezTo>
                  <a:cubicBezTo>
                    <a:pt x="8368" y="8000"/>
                    <a:pt x="14984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277275" y="4525568"/>
              <a:ext cx="205263" cy="50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4" fill="norm" stroke="1" extrusionOk="0">
                  <a:moveTo>
                    <a:pt x="3923" y="3609"/>
                  </a:moveTo>
                  <a:cubicBezTo>
                    <a:pt x="3042" y="4784"/>
                    <a:pt x="2160" y="5959"/>
                    <a:pt x="1829" y="7948"/>
                  </a:cubicBezTo>
                  <a:cubicBezTo>
                    <a:pt x="1499" y="9936"/>
                    <a:pt x="1719" y="12737"/>
                    <a:pt x="1499" y="14952"/>
                  </a:cubicBezTo>
                  <a:cubicBezTo>
                    <a:pt x="1278" y="17166"/>
                    <a:pt x="617" y="18793"/>
                    <a:pt x="287" y="19877"/>
                  </a:cubicBezTo>
                  <a:cubicBezTo>
                    <a:pt x="-44" y="20962"/>
                    <a:pt x="-44" y="21504"/>
                    <a:pt x="66" y="21504"/>
                  </a:cubicBezTo>
                  <a:cubicBezTo>
                    <a:pt x="176" y="21504"/>
                    <a:pt x="397" y="20962"/>
                    <a:pt x="1168" y="19064"/>
                  </a:cubicBezTo>
                  <a:cubicBezTo>
                    <a:pt x="1940" y="17166"/>
                    <a:pt x="3262" y="13912"/>
                    <a:pt x="4144" y="10975"/>
                  </a:cubicBezTo>
                  <a:cubicBezTo>
                    <a:pt x="5025" y="8038"/>
                    <a:pt x="5466" y="5417"/>
                    <a:pt x="5687" y="3835"/>
                  </a:cubicBezTo>
                  <a:cubicBezTo>
                    <a:pt x="5907" y="2254"/>
                    <a:pt x="5907" y="1712"/>
                    <a:pt x="6017" y="1214"/>
                  </a:cubicBezTo>
                  <a:cubicBezTo>
                    <a:pt x="6127" y="717"/>
                    <a:pt x="6348" y="266"/>
                    <a:pt x="7009" y="85"/>
                  </a:cubicBezTo>
                  <a:cubicBezTo>
                    <a:pt x="7670" y="-96"/>
                    <a:pt x="8772" y="-6"/>
                    <a:pt x="10536" y="537"/>
                  </a:cubicBezTo>
                  <a:cubicBezTo>
                    <a:pt x="12299" y="1079"/>
                    <a:pt x="14723" y="2073"/>
                    <a:pt x="16597" y="2977"/>
                  </a:cubicBezTo>
                  <a:cubicBezTo>
                    <a:pt x="18470" y="3881"/>
                    <a:pt x="19793" y="4694"/>
                    <a:pt x="20564" y="5417"/>
                  </a:cubicBezTo>
                  <a:cubicBezTo>
                    <a:pt x="21336" y="6140"/>
                    <a:pt x="21556" y="6773"/>
                    <a:pt x="21225" y="7225"/>
                  </a:cubicBezTo>
                  <a:cubicBezTo>
                    <a:pt x="20895" y="7676"/>
                    <a:pt x="20013" y="7948"/>
                    <a:pt x="17589" y="8128"/>
                  </a:cubicBezTo>
                  <a:cubicBezTo>
                    <a:pt x="15164" y="8309"/>
                    <a:pt x="11197" y="8399"/>
                    <a:pt x="8221" y="8128"/>
                  </a:cubicBezTo>
                  <a:cubicBezTo>
                    <a:pt x="5246" y="7857"/>
                    <a:pt x="3262" y="7225"/>
                    <a:pt x="2380" y="6547"/>
                  </a:cubicBezTo>
                  <a:cubicBezTo>
                    <a:pt x="1499" y="5869"/>
                    <a:pt x="1719" y="5146"/>
                    <a:pt x="1940" y="4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480049" y="4476750"/>
              <a:ext cx="151186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7989" y="0"/>
                  </a:moveTo>
                  <a:cubicBezTo>
                    <a:pt x="10356" y="785"/>
                    <a:pt x="12723" y="1571"/>
                    <a:pt x="15238" y="3535"/>
                  </a:cubicBezTo>
                  <a:cubicBezTo>
                    <a:pt x="17753" y="5498"/>
                    <a:pt x="20416" y="8640"/>
                    <a:pt x="21008" y="11258"/>
                  </a:cubicBezTo>
                  <a:cubicBezTo>
                    <a:pt x="21600" y="13876"/>
                    <a:pt x="20121" y="15971"/>
                    <a:pt x="16274" y="17607"/>
                  </a:cubicBezTo>
                  <a:cubicBezTo>
                    <a:pt x="12427" y="19244"/>
                    <a:pt x="6214" y="20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594349" y="4204112"/>
              <a:ext cx="95251" cy="14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fill="norm" stroke="1" extrusionOk="0">
                  <a:moveTo>
                    <a:pt x="0" y="4504"/>
                  </a:moveTo>
                  <a:cubicBezTo>
                    <a:pt x="480" y="7546"/>
                    <a:pt x="960" y="10588"/>
                    <a:pt x="1200" y="13630"/>
                  </a:cubicBezTo>
                  <a:cubicBezTo>
                    <a:pt x="1440" y="16673"/>
                    <a:pt x="1440" y="19715"/>
                    <a:pt x="1680" y="20475"/>
                  </a:cubicBezTo>
                  <a:cubicBezTo>
                    <a:pt x="1920" y="21236"/>
                    <a:pt x="2400" y="19715"/>
                    <a:pt x="3120" y="16673"/>
                  </a:cubicBezTo>
                  <a:cubicBezTo>
                    <a:pt x="3840" y="13630"/>
                    <a:pt x="4800" y="9067"/>
                    <a:pt x="6000" y="6177"/>
                  </a:cubicBezTo>
                  <a:cubicBezTo>
                    <a:pt x="7200" y="3287"/>
                    <a:pt x="8640" y="2070"/>
                    <a:pt x="10560" y="1157"/>
                  </a:cubicBezTo>
                  <a:cubicBezTo>
                    <a:pt x="12480" y="244"/>
                    <a:pt x="14880" y="-364"/>
                    <a:pt x="16800" y="244"/>
                  </a:cubicBezTo>
                  <a:cubicBezTo>
                    <a:pt x="18720" y="853"/>
                    <a:pt x="20160" y="2678"/>
                    <a:pt x="20880" y="5112"/>
                  </a:cubicBezTo>
                  <a:cubicBezTo>
                    <a:pt x="21600" y="7546"/>
                    <a:pt x="21600" y="10588"/>
                    <a:pt x="21360" y="12870"/>
                  </a:cubicBezTo>
                  <a:cubicBezTo>
                    <a:pt x="21120" y="15151"/>
                    <a:pt x="20640" y="16673"/>
                    <a:pt x="20640" y="17433"/>
                  </a:cubicBezTo>
                  <a:cubicBezTo>
                    <a:pt x="20640" y="18194"/>
                    <a:pt x="21120" y="18194"/>
                    <a:pt x="21600" y="18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746750" y="426084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953036" y="4152899"/>
              <a:ext cx="117565" cy="14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5" fill="norm" stroke="1" extrusionOk="0">
                  <a:moveTo>
                    <a:pt x="17952" y="0"/>
                  </a:moveTo>
                  <a:cubicBezTo>
                    <a:pt x="14094" y="1252"/>
                    <a:pt x="10237" y="2504"/>
                    <a:pt x="7344" y="3443"/>
                  </a:cubicBezTo>
                  <a:cubicBezTo>
                    <a:pt x="4452" y="4383"/>
                    <a:pt x="2523" y="5009"/>
                    <a:pt x="2330" y="5791"/>
                  </a:cubicBezTo>
                  <a:cubicBezTo>
                    <a:pt x="2137" y="6574"/>
                    <a:pt x="3680" y="7513"/>
                    <a:pt x="5802" y="7983"/>
                  </a:cubicBezTo>
                  <a:cubicBezTo>
                    <a:pt x="7923" y="8452"/>
                    <a:pt x="10623" y="8452"/>
                    <a:pt x="12937" y="8609"/>
                  </a:cubicBezTo>
                  <a:cubicBezTo>
                    <a:pt x="15252" y="8765"/>
                    <a:pt x="17180" y="9078"/>
                    <a:pt x="17180" y="9704"/>
                  </a:cubicBezTo>
                  <a:cubicBezTo>
                    <a:pt x="17180" y="10330"/>
                    <a:pt x="15252" y="11270"/>
                    <a:pt x="12552" y="12678"/>
                  </a:cubicBezTo>
                  <a:cubicBezTo>
                    <a:pt x="9852" y="14087"/>
                    <a:pt x="6380" y="15965"/>
                    <a:pt x="3873" y="17530"/>
                  </a:cubicBezTo>
                  <a:cubicBezTo>
                    <a:pt x="1366" y="19096"/>
                    <a:pt x="-177" y="20348"/>
                    <a:pt x="16" y="20974"/>
                  </a:cubicBezTo>
                  <a:cubicBezTo>
                    <a:pt x="209" y="21600"/>
                    <a:pt x="2137" y="21600"/>
                    <a:pt x="5994" y="21130"/>
                  </a:cubicBezTo>
                  <a:cubicBezTo>
                    <a:pt x="9852" y="20661"/>
                    <a:pt x="15637" y="19722"/>
                    <a:pt x="21423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165850" y="4133849"/>
              <a:ext cx="165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744"/>
                    <a:pt x="8862" y="7488"/>
                    <a:pt x="12462" y="11088"/>
                  </a:cubicBezTo>
                  <a:cubicBezTo>
                    <a:pt x="16062" y="14688"/>
                    <a:pt x="18831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235700" y="4089399"/>
              <a:ext cx="1016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815"/>
                    <a:pt x="8100" y="11631"/>
                    <a:pt x="4500" y="15231"/>
                  </a:cubicBezTo>
                  <a:cubicBezTo>
                    <a:pt x="900" y="18831"/>
                    <a:pt x="45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388100" y="422910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362700" y="4128226"/>
              <a:ext cx="61164" cy="1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19710" fill="norm" stroke="1" extrusionOk="0">
                  <a:moveTo>
                    <a:pt x="19440" y="6376"/>
                  </a:moveTo>
                  <a:cubicBezTo>
                    <a:pt x="15840" y="6376"/>
                    <a:pt x="12240" y="6376"/>
                    <a:pt x="11880" y="9976"/>
                  </a:cubicBezTo>
                  <a:cubicBezTo>
                    <a:pt x="11520" y="13576"/>
                    <a:pt x="14400" y="20776"/>
                    <a:pt x="16920" y="19576"/>
                  </a:cubicBezTo>
                  <a:cubicBezTo>
                    <a:pt x="19440" y="18376"/>
                    <a:pt x="21600" y="8776"/>
                    <a:pt x="20520" y="3976"/>
                  </a:cubicBezTo>
                  <a:cubicBezTo>
                    <a:pt x="19440" y="-824"/>
                    <a:pt x="15120" y="-824"/>
                    <a:pt x="11160" y="1576"/>
                  </a:cubicBezTo>
                  <a:cubicBezTo>
                    <a:pt x="7200" y="3976"/>
                    <a:pt x="3600" y="8776"/>
                    <a:pt x="0" y="13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184900" y="4203699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12197" y="5876838"/>
              <a:ext cx="246654" cy="4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5" fill="norm" stroke="1" extrusionOk="0">
                  <a:moveTo>
                    <a:pt x="13759" y="14703"/>
                  </a:moveTo>
                  <a:cubicBezTo>
                    <a:pt x="12651" y="13544"/>
                    <a:pt x="11544" y="12385"/>
                    <a:pt x="9698" y="12069"/>
                  </a:cubicBezTo>
                  <a:cubicBezTo>
                    <a:pt x="7851" y="11753"/>
                    <a:pt x="5267" y="12280"/>
                    <a:pt x="3328" y="13544"/>
                  </a:cubicBezTo>
                  <a:cubicBezTo>
                    <a:pt x="1390" y="14809"/>
                    <a:pt x="98" y="16811"/>
                    <a:pt x="5" y="18338"/>
                  </a:cubicBezTo>
                  <a:cubicBezTo>
                    <a:pt x="-87" y="19866"/>
                    <a:pt x="1021" y="20920"/>
                    <a:pt x="3513" y="21236"/>
                  </a:cubicBezTo>
                  <a:cubicBezTo>
                    <a:pt x="6005" y="21552"/>
                    <a:pt x="9882" y="21131"/>
                    <a:pt x="12836" y="19761"/>
                  </a:cubicBezTo>
                  <a:cubicBezTo>
                    <a:pt x="15790" y="18391"/>
                    <a:pt x="17821" y="16073"/>
                    <a:pt x="18928" y="13333"/>
                  </a:cubicBezTo>
                  <a:cubicBezTo>
                    <a:pt x="20036" y="10594"/>
                    <a:pt x="20221" y="7433"/>
                    <a:pt x="20128" y="5326"/>
                  </a:cubicBezTo>
                  <a:cubicBezTo>
                    <a:pt x="20036" y="3218"/>
                    <a:pt x="19667" y="2165"/>
                    <a:pt x="19205" y="1374"/>
                  </a:cubicBezTo>
                  <a:cubicBezTo>
                    <a:pt x="18744" y="584"/>
                    <a:pt x="18190" y="57"/>
                    <a:pt x="17544" y="5"/>
                  </a:cubicBezTo>
                  <a:cubicBezTo>
                    <a:pt x="16898" y="-48"/>
                    <a:pt x="16159" y="373"/>
                    <a:pt x="15513" y="1743"/>
                  </a:cubicBezTo>
                  <a:cubicBezTo>
                    <a:pt x="14867" y="3113"/>
                    <a:pt x="14313" y="5431"/>
                    <a:pt x="13944" y="8065"/>
                  </a:cubicBezTo>
                  <a:cubicBezTo>
                    <a:pt x="13575" y="10699"/>
                    <a:pt x="13390" y="13650"/>
                    <a:pt x="13944" y="15704"/>
                  </a:cubicBezTo>
                  <a:cubicBezTo>
                    <a:pt x="14498" y="17759"/>
                    <a:pt x="15790" y="18918"/>
                    <a:pt x="17175" y="19445"/>
                  </a:cubicBezTo>
                  <a:cubicBezTo>
                    <a:pt x="18559" y="19972"/>
                    <a:pt x="20036" y="19866"/>
                    <a:pt x="21513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54050" y="6470650"/>
              <a:ext cx="6159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2" y="20880"/>
                    <a:pt x="5344" y="20160"/>
                    <a:pt x="8351" y="17640"/>
                  </a:cubicBezTo>
                  <a:cubicBezTo>
                    <a:pt x="11357" y="15120"/>
                    <a:pt x="14697" y="10800"/>
                    <a:pt x="16961" y="7560"/>
                  </a:cubicBezTo>
                  <a:cubicBezTo>
                    <a:pt x="19225" y="4320"/>
                    <a:pt x="2041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805318" y="6580312"/>
              <a:ext cx="197982" cy="38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8" fill="norm" stroke="1" extrusionOk="0">
                  <a:moveTo>
                    <a:pt x="14599" y="13992"/>
                  </a:moveTo>
                  <a:cubicBezTo>
                    <a:pt x="12761" y="13053"/>
                    <a:pt x="10923" y="12114"/>
                    <a:pt x="8970" y="11820"/>
                  </a:cubicBezTo>
                  <a:cubicBezTo>
                    <a:pt x="7016" y="11527"/>
                    <a:pt x="4948" y="11879"/>
                    <a:pt x="3225" y="13112"/>
                  </a:cubicBezTo>
                  <a:cubicBezTo>
                    <a:pt x="1502" y="14344"/>
                    <a:pt x="123" y="16457"/>
                    <a:pt x="8" y="18042"/>
                  </a:cubicBezTo>
                  <a:cubicBezTo>
                    <a:pt x="-107" y="19627"/>
                    <a:pt x="1042" y="20683"/>
                    <a:pt x="2765" y="21094"/>
                  </a:cubicBezTo>
                  <a:cubicBezTo>
                    <a:pt x="4489" y="21505"/>
                    <a:pt x="6787" y="21270"/>
                    <a:pt x="8855" y="20155"/>
                  </a:cubicBezTo>
                  <a:cubicBezTo>
                    <a:pt x="10923" y="19040"/>
                    <a:pt x="12761" y="17044"/>
                    <a:pt x="13910" y="14285"/>
                  </a:cubicBezTo>
                  <a:cubicBezTo>
                    <a:pt x="15059" y="11527"/>
                    <a:pt x="15519" y="8005"/>
                    <a:pt x="15748" y="5833"/>
                  </a:cubicBezTo>
                  <a:cubicBezTo>
                    <a:pt x="15978" y="3662"/>
                    <a:pt x="15978" y="2840"/>
                    <a:pt x="15863" y="2077"/>
                  </a:cubicBezTo>
                  <a:cubicBezTo>
                    <a:pt x="15748" y="1314"/>
                    <a:pt x="15519" y="609"/>
                    <a:pt x="14829" y="257"/>
                  </a:cubicBezTo>
                  <a:cubicBezTo>
                    <a:pt x="14140" y="-95"/>
                    <a:pt x="12991" y="-95"/>
                    <a:pt x="12302" y="316"/>
                  </a:cubicBezTo>
                  <a:cubicBezTo>
                    <a:pt x="11612" y="727"/>
                    <a:pt x="11382" y="1548"/>
                    <a:pt x="11727" y="3779"/>
                  </a:cubicBezTo>
                  <a:cubicBezTo>
                    <a:pt x="12072" y="6009"/>
                    <a:pt x="12991" y="9648"/>
                    <a:pt x="14714" y="12818"/>
                  </a:cubicBezTo>
                  <a:cubicBezTo>
                    <a:pt x="16438" y="15988"/>
                    <a:pt x="18965" y="18688"/>
                    <a:pt x="21493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073150" y="6719752"/>
              <a:ext cx="106954" cy="39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10" fill="norm" stroke="1" extrusionOk="0">
                  <a:moveTo>
                    <a:pt x="3812" y="9135"/>
                  </a:moveTo>
                  <a:cubicBezTo>
                    <a:pt x="2541" y="12096"/>
                    <a:pt x="1271" y="15056"/>
                    <a:pt x="847" y="17413"/>
                  </a:cubicBezTo>
                  <a:cubicBezTo>
                    <a:pt x="424" y="19771"/>
                    <a:pt x="847" y="21525"/>
                    <a:pt x="847" y="20319"/>
                  </a:cubicBezTo>
                  <a:cubicBezTo>
                    <a:pt x="847" y="19113"/>
                    <a:pt x="424" y="14946"/>
                    <a:pt x="847" y="11273"/>
                  </a:cubicBezTo>
                  <a:cubicBezTo>
                    <a:pt x="1271" y="7600"/>
                    <a:pt x="2541" y="4420"/>
                    <a:pt x="3812" y="2611"/>
                  </a:cubicBezTo>
                  <a:cubicBezTo>
                    <a:pt x="5082" y="802"/>
                    <a:pt x="6353" y="364"/>
                    <a:pt x="8259" y="144"/>
                  </a:cubicBezTo>
                  <a:cubicBezTo>
                    <a:pt x="10165" y="-75"/>
                    <a:pt x="12706" y="-75"/>
                    <a:pt x="15459" y="364"/>
                  </a:cubicBezTo>
                  <a:cubicBezTo>
                    <a:pt x="18212" y="802"/>
                    <a:pt x="21176" y="1679"/>
                    <a:pt x="21388" y="3269"/>
                  </a:cubicBezTo>
                  <a:cubicBezTo>
                    <a:pt x="21600" y="4859"/>
                    <a:pt x="19059" y="7162"/>
                    <a:pt x="15035" y="8697"/>
                  </a:cubicBezTo>
                  <a:cubicBezTo>
                    <a:pt x="11012" y="10232"/>
                    <a:pt x="5506" y="10999"/>
                    <a:pt x="0" y="11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136650" y="5939631"/>
              <a:ext cx="273050" cy="41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04"/>
                  </a:moveTo>
                  <a:cubicBezTo>
                    <a:pt x="335" y="750"/>
                    <a:pt x="670" y="1295"/>
                    <a:pt x="2009" y="1786"/>
                  </a:cubicBezTo>
                  <a:cubicBezTo>
                    <a:pt x="3349" y="2277"/>
                    <a:pt x="5693" y="2713"/>
                    <a:pt x="7200" y="2659"/>
                  </a:cubicBezTo>
                  <a:cubicBezTo>
                    <a:pt x="8707" y="2604"/>
                    <a:pt x="9377" y="2059"/>
                    <a:pt x="9795" y="1459"/>
                  </a:cubicBezTo>
                  <a:cubicBezTo>
                    <a:pt x="10214" y="859"/>
                    <a:pt x="10381" y="204"/>
                    <a:pt x="9879" y="41"/>
                  </a:cubicBezTo>
                  <a:cubicBezTo>
                    <a:pt x="9377" y="-123"/>
                    <a:pt x="8205" y="204"/>
                    <a:pt x="7367" y="1022"/>
                  </a:cubicBezTo>
                  <a:cubicBezTo>
                    <a:pt x="6530" y="1841"/>
                    <a:pt x="6028" y="3150"/>
                    <a:pt x="6447" y="5113"/>
                  </a:cubicBezTo>
                  <a:cubicBezTo>
                    <a:pt x="6865" y="7077"/>
                    <a:pt x="8205" y="9695"/>
                    <a:pt x="9126" y="12259"/>
                  </a:cubicBezTo>
                  <a:cubicBezTo>
                    <a:pt x="10047" y="14822"/>
                    <a:pt x="10549" y="17332"/>
                    <a:pt x="10549" y="18804"/>
                  </a:cubicBezTo>
                  <a:cubicBezTo>
                    <a:pt x="10549" y="20277"/>
                    <a:pt x="10047" y="20713"/>
                    <a:pt x="9377" y="20986"/>
                  </a:cubicBezTo>
                  <a:cubicBezTo>
                    <a:pt x="8707" y="21259"/>
                    <a:pt x="7870" y="21368"/>
                    <a:pt x="7033" y="21422"/>
                  </a:cubicBezTo>
                  <a:cubicBezTo>
                    <a:pt x="6195" y="21477"/>
                    <a:pt x="5358" y="21477"/>
                    <a:pt x="4605" y="21259"/>
                  </a:cubicBezTo>
                  <a:cubicBezTo>
                    <a:pt x="3851" y="21041"/>
                    <a:pt x="3181" y="20604"/>
                    <a:pt x="2595" y="20168"/>
                  </a:cubicBezTo>
                  <a:cubicBezTo>
                    <a:pt x="2009" y="19732"/>
                    <a:pt x="1507" y="19295"/>
                    <a:pt x="1256" y="18804"/>
                  </a:cubicBezTo>
                  <a:cubicBezTo>
                    <a:pt x="1005" y="18313"/>
                    <a:pt x="1005" y="17768"/>
                    <a:pt x="1423" y="17441"/>
                  </a:cubicBezTo>
                  <a:cubicBezTo>
                    <a:pt x="1842" y="17113"/>
                    <a:pt x="2679" y="17004"/>
                    <a:pt x="5442" y="17277"/>
                  </a:cubicBezTo>
                  <a:cubicBezTo>
                    <a:pt x="8205" y="17550"/>
                    <a:pt x="12893" y="18204"/>
                    <a:pt x="15740" y="18695"/>
                  </a:cubicBezTo>
                  <a:cubicBezTo>
                    <a:pt x="18586" y="19186"/>
                    <a:pt x="19591" y="19513"/>
                    <a:pt x="20260" y="19622"/>
                  </a:cubicBezTo>
                  <a:cubicBezTo>
                    <a:pt x="20930" y="19732"/>
                    <a:pt x="21265" y="19622"/>
                    <a:pt x="21600" y="19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517125" y="5946956"/>
              <a:ext cx="95776" cy="31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29" fill="norm" stroke="1" extrusionOk="0">
                  <a:moveTo>
                    <a:pt x="19838" y="199"/>
                  </a:moveTo>
                  <a:cubicBezTo>
                    <a:pt x="17021" y="58"/>
                    <a:pt x="14204" y="-83"/>
                    <a:pt x="11621" y="58"/>
                  </a:cubicBezTo>
                  <a:cubicBezTo>
                    <a:pt x="9038" y="199"/>
                    <a:pt x="6690" y="623"/>
                    <a:pt x="4577" y="2458"/>
                  </a:cubicBezTo>
                  <a:cubicBezTo>
                    <a:pt x="2464" y="4293"/>
                    <a:pt x="586" y="7541"/>
                    <a:pt x="117" y="10505"/>
                  </a:cubicBezTo>
                  <a:cubicBezTo>
                    <a:pt x="-353" y="13470"/>
                    <a:pt x="586" y="16152"/>
                    <a:pt x="3169" y="17988"/>
                  </a:cubicBezTo>
                  <a:cubicBezTo>
                    <a:pt x="5751" y="19823"/>
                    <a:pt x="9977" y="20811"/>
                    <a:pt x="13264" y="21164"/>
                  </a:cubicBezTo>
                  <a:cubicBezTo>
                    <a:pt x="16551" y="21517"/>
                    <a:pt x="18899" y="21235"/>
                    <a:pt x="21247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873250" y="5969000"/>
              <a:ext cx="180502" cy="39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54" fill="norm" stroke="1" extrusionOk="0">
                  <a:moveTo>
                    <a:pt x="11782" y="0"/>
                  </a:moveTo>
                  <a:cubicBezTo>
                    <a:pt x="15218" y="3102"/>
                    <a:pt x="18655" y="6204"/>
                    <a:pt x="20127" y="9019"/>
                  </a:cubicBezTo>
                  <a:cubicBezTo>
                    <a:pt x="21600" y="11834"/>
                    <a:pt x="21109" y="14362"/>
                    <a:pt x="18164" y="16430"/>
                  </a:cubicBezTo>
                  <a:cubicBezTo>
                    <a:pt x="15218" y="18498"/>
                    <a:pt x="9818" y="20106"/>
                    <a:pt x="6382" y="20853"/>
                  </a:cubicBezTo>
                  <a:cubicBezTo>
                    <a:pt x="2945" y="21600"/>
                    <a:pt x="1473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635250" y="6350000"/>
              <a:ext cx="298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622550" y="6489700"/>
              <a:ext cx="3238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800" y="17280"/>
                    <a:pt x="9600" y="21600"/>
                    <a:pt x="13200" y="19440"/>
                  </a:cubicBezTo>
                  <a:cubicBezTo>
                    <a:pt x="16800" y="17280"/>
                    <a:pt x="192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038279" y="6237924"/>
              <a:ext cx="227454" cy="34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157" fill="norm" stroke="1" extrusionOk="0">
                  <a:moveTo>
                    <a:pt x="16808" y="1815"/>
                  </a:moveTo>
                  <a:cubicBezTo>
                    <a:pt x="16219" y="1164"/>
                    <a:pt x="15629" y="514"/>
                    <a:pt x="14451" y="188"/>
                  </a:cubicBezTo>
                  <a:cubicBezTo>
                    <a:pt x="13273" y="-137"/>
                    <a:pt x="11506" y="-137"/>
                    <a:pt x="9149" y="969"/>
                  </a:cubicBezTo>
                  <a:cubicBezTo>
                    <a:pt x="6793" y="2075"/>
                    <a:pt x="3848" y="4287"/>
                    <a:pt x="2080" y="7215"/>
                  </a:cubicBezTo>
                  <a:cubicBezTo>
                    <a:pt x="313" y="10143"/>
                    <a:pt x="-276" y="13786"/>
                    <a:pt x="117" y="16323"/>
                  </a:cubicBezTo>
                  <a:cubicBezTo>
                    <a:pt x="509" y="18861"/>
                    <a:pt x="1884" y="20292"/>
                    <a:pt x="3848" y="20877"/>
                  </a:cubicBezTo>
                  <a:cubicBezTo>
                    <a:pt x="5811" y="21463"/>
                    <a:pt x="8364" y="21203"/>
                    <a:pt x="11309" y="19381"/>
                  </a:cubicBezTo>
                  <a:cubicBezTo>
                    <a:pt x="14255" y="17559"/>
                    <a:pt x="17593" y="14176"/>
                    <a:pt x="19360" y="10988"/>
                  </a:cubicBezTo>
                  <a:cubicBezTo>
                    <a:pt x="21128" y="7800"/>
                    <a:pt x="21324" y="4808"/>
                    <a:pt x="20931" y="3051"/>
                  </a:cubicBezTo>
                  <a:cubicBezTo>
                    <a:pt x="20539" y="1294"/>
                    <a:pt x="19557" y="774"/>
                    <a:pt x="17986" y="774"/>
                  </a:cubicBezTo>
                  <a:cubicBezTo>
                    <a:pt x="16415" y="774"/>
                    <a:pt x="14255" y="1294"/>
                    <a:pt x="12095" y="1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981200" y="2927350"/>
              <a:ext cx="28328" cy="31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270" fill="norm" stroke="1" extrusionOk="0">
                  <a:moveTo>
                    <a:pt x="0" y="0"/>
                  </a:moveTo>
                  <a:cubicBezTo>
                    <a:pt x="6171" y="4659"/>
                    <a:pt x="12343" y="9318"/>
                    <a:pt x="16200" y="13553"/>
                  </a:cubicBezTo>
                  <a:cubicBezTo>
                    <a:pt x="20057" y="17788"/>
                    <a:pt x="21600" y="21600"/>
                    <a:pt x="20057" y="21247"/>
                  </a:cubicBezTo>
                  <a:cubicBezTo>
                    <a:pt x="18514" y="20894"/>
                    <a:pt x="13886" y="16376"/>
                    <a:pt x="9257" y="11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989666" y="2855559"/>
              <a:ext cx="138135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967" fill="norm" stroke="1" extrusionOk="0">
                  <a:moveTo>
                    <a:pt x="645" y="18913"/>
                  </a:moveTo>
                  <a:cubicBezTo>
                    <a:pt x="322" y="14179"/>
                    <a:pt x="0" y="9444"/>
                    <a:pt x="0" y="6338"/>
                  </a:cubicBezTo>
                  <a:cubicBezTo>
                    <a:pt x="0" y="3231"/>
                    <a:pt x="322" y="1751"/>
                    <a:pt x="1290" y="864"/>
                  </a:cubicBezTo>
                  <a:cubicBezTo>
                    <a:pt x="2257" y="-24"/>
                    <a:pt x="3869" y="-320"/>
                    <a:pt x="7254" y="420"/>
                  </a:cubicBezTo>
                  <a:cubicBezTo>
                    <a:pt x="10639" y="1159"/>
                    <a:pt x="15797" y="2935"/>
                    <a:pt x="18537" y="5450"/>
                  </a:cubicBezTo>
                  <a:cubicBezTo>
                    <a:pt x="21278" y="7965"/>
                    <a:pt x="21600" y="11220"/>
                    <a:pt x="20310" y="14031"/>
                  </a:cubicBezTo>
                  <a:cubicBezTo>
                    <a:pt x="19021" y="16842"/>
                    <a:pt x="16119" y="19209"/>
                    <a:pt x="13379" y="20244"/>
                  </a:cubicBezTo>
                  <a:cubicBezTo>
                    <a:pt x="10639" y="21280"/>
                    <a:pt x="8060" y="20984"/>
                    <a:pt x="5481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689100" y="6030060"/>
              <a:ext cx="140200" cy="40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06" fill="norm" stroke="1" extrusionOk="0">
                  <a:moveTo>
                    <a:pt x="1906" y="8567"/>
                  </a:moveTo>
                  <a:cubicBezTo>
                    <a:pt x="2859" y="10817"/>
                    <a:pt x="3812" y="13068"/>
                    <a:pt x="4129" y="14924"/>
                  </a:cubicBezTo>
                  <a:cubicBezTo>
                    <a:pt x="4447" y="16780"/>
                    <a:pt x="4129" y="18242"/>
                    <a:pt x="3971" y="19368"/>
                  </a:cubicBezTo>
                  <a:cubicBezTo>
                    <a:pt x="3812" y="20493"/>
                    <a:pt x="3812" y="21280"/>
                    <a:pt x="3971" y="21393"/>
                  </a:cubicBezTo>
                  <a:cubicBezTo>
                    <a:pt x="4129" y="21505"/>
                    <a:pt x="4447" y="20942"/>
                    <a:pt x="4288" y="18861"/>
                  </a:cubicBezTo>
                  <a:cubicBezTo>
                    <a:pt x="4129" y="16780"/>
                    <a:pt x="3494" y="13180"/>
                    <a:pt x="3018" y="10424"/>
                  </a:cubicBezTo>
                  <a:cubicBezTo>
                    <a:pt x="2541" y="7668"/>
                    <a:pt x="2224" y="5755"/>
                    <a:pt x="2541" y="4293"/>
                  </a:cubicBezTo>
                  <a:cubicBezTo>
                    <a:pt x="2859" y="2830"/>
                    <a:pt x="3812" y="1817"/>
                    <a:pt x="5718" y="1086"/>
                  </a:cubicBezTo>
                  <a:cubicBezTo>
                    <a:pt x="7624" y="355"/>
                    <a:pt x="10482" y="-95"/>
                    <a:pt x="13341" y="17"/>
                  </a:cubicBezTo>
                  <a:cubicBezTo>
                    <a:pt x="16200" y="130"/>
                    <a:pt x="19059" y="805"/>
                    <a:pt x="20329" y="2155"/>
                  </a:cubicBezTo>
                  <a:cubicBezTo>
                    <a:pt x="21600" y="3505"/>
                    <a:pt x="21282" y="5530"/>
                    <a:pt x="18424" y="7499"/>
                  </a:cubicBezTo>
                  <a:cubicBezTo>
                    <a:pt x="15565" y="9468"/>
                    <a:pt x="10165" y="11380"/>
                    <a:pt x="6671" y="12393"/>
                  </a:cubicBezTo>
                  <a:cubicBezTo>
                    <a:pt x="3176" y="13405"/>
                    <a:pt x="1588" y="13517"/>
                    <a:pt x="0" y="13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" name="Drawing"/>
          <p:cNvGrpSpPr/>
          <p:nvPr/>
        </p:nvGrpSpPr>
        <p:grpSpPr>
          <a:xfrm>
            <a:off x="787399" y="1462201"/>
            <a:ext cx="12179301" cy="7944314"/>
            <a:chOff x="0" y="0"/>
            <a:chExt cx="12179299" cy="7944313"/>
          </a:xfrm>
        </p:grpSpPr>
        <p:sp>
          <p:nvSpPr>
            <p:cNvPr id="2241" name="Line"/>
            <p:cNvSpPr/>
            <p:nvPr/>
          </p:nvSpPr>
          <p:spPr>
            <a:xfrm>
              <a:off x="1289050" y="313681"/>
              <a:ext cx="304800" cy="47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3293"/>
                  </a:moveTo>
                  <a:cubicBezTo>
                    <a:pt x="1650" y="3293"/>
                    <a:pt x="3300" y="3293"/>
                    <a:pt x="4950" y="2906"/>
                  </a:cubicBezTo>
                  <a:cubicBezTo>
                    <a:pt x="6600" y="2518"/>
                    <a:pt x="8250" y="1743"/>
                    <a:pt x="9150" y="1114"/>
                  </a:cubicBezTo>
                  <a:cubicBezTo>
                    <a:pt x="10050" y="484"/>
                    <a:pt x="10200" y="0"/>
                    <a:pt x="9750" y="0"/>
                  </a:cubicBezTo>
                  <a:cubicBezTo>
                    <a:pt x="9300" y="0"/>
                    <a:pt x="8250" y="484"/>
                    <a:pt x="7650" y="1259"/>
                  </a:cubicBezTo>
                  <a:cubicBezTo>
                    <a:pt x="7050" y="2034"/>
                    <a:pt x="6900" y="3100"/>
                    <a:pt x="7575" y="5085"/>
                  </a:cubicBezTo>
                  <a:cubicBezTo>
                    <a:pt x="8250" y="7071"/>
                    <a:pt x="9750" y="9977"/>
                    <a:pt x="10500" y="12447"/>
                  </a:cubicBezTo>
                  <a:cubicBezTo>
                    <a:pt x="11250" y="14917"/>
                    <a:pt x="11250" y="16951"/>
                    <a:pt x="10650" y="18404"/>
                  </a:cubicBezTo>
                  <a:cubicBezTo>
                    <a:pt x="10050" y="19857"/>
                    <a:pt x="8850" y="20728"/>
                    <a:pt x="7725" y="21164"/>
                  </a:cubicBezTo>
                  <a:cubicBezTo>
                    <a:pt x="6600" y="21600"/>
                    <a:pt x="5550" y="21600"/>
                    <a:pt x="4725" y="21406"/>
                  </a:cubicBezTo>
                  <a:cubicBezTo>
                    <a:pt x="3900" y="21213"/>
                    <a:pt x="3300" y="20825"/>
                    <a:pt x="3150" y="20244"/>
                  </a:cubicBezTo>
                  <a:cubicBezTo>
                    <a:pt x="3000" y="19663"/>
                    <a:pt x="3300" y="18888"/>
                    <a:pt x="4125" y="18258"/>
                  </a:cubicBezTo>
                  <a:cubicBezTo>
                    <a:pt x="4950" y="17629"/>
                    <a:pt x="6300" y="17144"/>
                    <a:pt x="8100" y="17048"/>
                  </a:cubicBezTo>
                  <a:cubicBezTo>
                    <a:pt x="9900" y="16951"/>
                    <a:pt x="12150" y="17241"/>
                    <a:pt x="14475" y="17532"/>
                  </a:cubicBezTo>
                  <a:cubicBezTo>
                    <a:pt x="16800" y="17822"/>
                    <a:pt x="19200" y="18113"/>
                    <a:pt x="21600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768385" y="301244"/>
              <a:ext cx="155665" cy="37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24" fill="norm" stroke="1" extrusionOk="0">
                  <a:moveTo>
                    <a:pt x="15336" y="1563"/>
                  </a:moveTo>
                  <a:cubicBezTo>
                    <a:pt x="13293" y="956"/>
                    <a:pt x="11250" y="349"/>
                    <a:pt x="9061" y="107"/>
                  </a:cubicBezTo>
                  <a:cubicBezTo>
                    <a:pt x="6871" y="-136"/>
                    <a:pt x="4536" y="-15"/>
                    <a:pt x="2785" y="1017"/>
                  </a:cubicBezTo>
                  <a:cubicBezTo>
                    <a:pt x="1034" y="2048"/>
                    <a:pt x="-134" y="3990"/>
                    <a:pt x="12" y="6963"/>
                  </a:cubicBezTo>
                  <a:cubicBezTo>
                    <a:pt x="158" y="9936"/>
                    <a:pt x="1617" y="13940"/>
                    <a:pt x="3369" y="16549"/>
                  </a:cubicBezTo>
                  <a:cubicBezTo>
                    <a:pt x="5120" y="19158"/>
                    <a:pt x="7163" y="20372"/>
                    <a:pt x="10228" y="20918"/>
                  </a:cubicBezTo>
                  <a:cubicBezTo>
                    <a:pt x="13293" y="21464"/>
                    <a:pt x="17380" y="21343"/>
                    <a:pt x="21466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353587" y="258648"/>
              <a:ext cx="97684" cy="38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479" fill="norm" stroke="1" extrusionOk="0">
                  <a:moveTo>
                    <a:pt x="4439" y="0"/>
                  </a:moveTo>
                  <a:cubicBezTo>
                    <a:pt x="10170" y="3269"/>
                    <a:pt x="15900" y="6538"/>
                    <a:pt x="18545" y="9574"/>
                  </a:cubicBezTo>
                  <a:cubicBezTo>
                    <a:pt x="21190" y="12610"/>
                    <a:pt x="20749" y="15412"/>
                    <a:pt x="18325" y="17338"/>
                  </a:cubicBezTo>
                  <a:cubicBezTo>
                    <a:pt x="15900" y="19265"/>
                    <a:pt x="11492" y="20316"/>
                    <a:pt x="7966" y="20899"/>
                  </a:cubicBezTo>
                  <a:cubicBezTo>
                    <a:pt x="4439" y="21483"/>
                    <a:pt x="1794" y="21600"/>
                    <a:pt x="692" y="21366"/>
                  </a:cubicBezTo>
                  <a:cubicBezTo>
                    <a:pt x="-410" y="21133"/>
                    <a:pt x="31" y="20549"/>
                    <a:pt x="472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705100" y="468198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705100" y="595198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575050" y="383279"/>
              <a:ext cx="193729" cy="57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93" fill="norm" stroke="1" extrusionOk="0">
                  <a:moveTo>
                    <a:pt x="0" y="5785"/>
                  </a:moveTo>
                  <a:cubicBezTo>
                    <a:pt x="1643" y="7446"/>
                    <a:pt x="3287" y="9108"/>
                    <a:pt x="4578" y="11126"/>
                  </a:cubicBezTo>
                  <a:cubicBezTo>
                    <a:pt x="5870" y="13143"/>
                    <a:pt x="6809" y="15517"/>
                    <a:pt x="7396" y="17139"/>
                  </a:cubicBezTo>
                  <a:cubicBezTo>
                    <a:pt x="7983" y="18761"/>
                    <a:pt x="8217" y="19631"/>
                    <a:pt x="8335" y="20304"/>
                  </a:cubicBezTo>
                  <a:cubicBezTo>
                    <a:pt x="8452" y="20976"/>
                    <a:pt x="8452" y="21451"/>
                    <a:pt x="8217" y="21490"/>
                  </a:cubicBezTo>
                  <a:cubicBezTo>
                    <a:pt x="7983" y="21530"/>
                    <a:pt x="7513" y="21134"/>
                    <a:pt x="7043" y="19750"/>
                  </a:cubicBezTo>
                  <a:cubicBezTo>
                    <a:pt x="6574" y="18365"/>
                    <a:pt x="6104" y="15992"/>
                    <a:pt x="5752" y="13460"/>
                  </a:cubicBezTo>
                  <a:cubicBezTo>
                    <a:pt x="5400" y="10928"/>
                    <a:pt x="5165" y="8238"/>
                    <a:pt x="5400" y="6101"/>
                  </a:cubicBezTo>
                  <a:cubicBezTo>
                    <a:pt x="5635" y="3965"/>
                    <a:pt x="6339" y="2383"/>
                    <a:pt x="7043" y="1433"/>
                  </a:cubicBezTo>
                  <a:cubicBezTo>
                    <a:pt x="7748" y="484"/>
                    <a:pt x="8452" y="167"/>
                    <a:pt x="10213" y="49"/>
                  </a:cubicBezTo>
                  <a:cubicBezTo>
                    <a:pt x="11974" y="-70"/>
                    <a:pt x="14791" y="9"/>
                    <a:pt x="17139" y="484"/>
                  </a:cubicBezTo>
                  <a:cubicBezTo>
                    <a:pt x="19487" y="959"/>
                    <a:pt x="21365" y="1829"/>
                    <a:pt x="21483" y="2976"/>
                  </a:cubicBezTo>
                  <a:cubicBezTo>
                    <a:pt x="21600" y="4123"/>
                    <a:pt x="19957" y="5548"/>
                    <a:pt x="16904" y="6497"/>
                  </a:cubicBezTo>
                  <a:cubicBezTo>
                    <a:pt x="13852" y="7446"/>
                    <a:pt x="9391" y="7921"/>
                    <a:pt x="6574" y="8079"/>
                  </a:cubicBezTo>
                  <a:cubicBezTo>
                    <a:pt x="3757" y="8238"/>
                    <a:pt x="2583" y="8079"/>
                    <a:pt x="1996" y="7803"/>
                  </a:cubicBezTo>
                  <a:cubicBezTo>
                    <a:pt x="1409" y="7526"/>
                    <a:pt x="1409" y="7130"/>
                    <a:pt x="1409" y="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796169" y="118948"/>
              <a:ext cx="175846" cy="19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0" fill="norm" stroke="1" extrusionOk="0">
                  <a:moveTo>
                    <a:pt x="19423" y="1394"/>
                  </a:moveTo>
                  <a:cubicBezTo>
                    <a:pt x="20451" y="697"/>
                    <a:pt x="21480" y="0"/>
                    <a:pt x="21351" y="0"/>
                  </a:cubicBezTo>
                  <a:cubicBezTo>
                    <a:pt x="21223" y="0"/>
                    <a:pt x="19937" y="697"/>
                    <a:pt x="17237" y="2206"/>
                  </a:cubicBezTo>
                  <a:cubicBezTo>
                    <a:pt x="14537" y="3716"/>
                    <a:pt x="10423" y="6039"/>
                    <a:pt x="7980" y="7665"/>
                  </a:cubicBezTo>
                  <a:cubicBezTo>
                    <a:pt x="5537" y="9290"/>
                    <a:pt x="4766" y="10219"/>
                    <a:pt x="5023" y="10684"/>
                  </a:cubicBezTo>
                  <a:cubicBezTo>
                    <a:pt x="5280" y="11148"/>
                    <a:pt x="6566" y="11148"/>
                    <a:pt x="7980" y="11148"/>
                  </a:cubicBezTo>
                  <a:cubicBezTo>
                    <a:pt x="9394" y="11148"/>
                    <a:pt x="10937" y="11148"/>
                    <a:pt x="12351" y="11381"/>
                  </a:cubicBezTo>
                  <a:cubicBezTo>
                    <a:pt x="13766" y="11613"/>
                    <a:pt x="15051" y="12077"/>
                    <a:pt x="15051" y="13006"/>
                  </a:cubicBezTo>
                  <a:cubicBezTo>
                    <a:pt x="15051" y="13935"/>
                    <a:pt x="13766" y="15329"/>
                    <a:pt x="11451" y="16490"/>
                  </a:cubicBezTo>
                  <a:cubicBezTo>
                    <a:pt x="9137" y="17652"/>
                    <a:pt x="5794" y="18581"/>
                    <a:pt x="3480" y="19394"/>
                  </a:cubicBezTo>
                  <a:cubicBezTo>
                    <a:pt x="1166" y="20206"/>
                    <a:pt x="-120" y="20903"/>
                    <a:pt x="9" y="21252"/>
                  </a:cubicBezTo>
                  <a:cubicBezTo>
                    <a:pt x="137" y="21600"/>
                    <a:pt x="1680" y="21600"/>
                    <a:pt x="5409" y="20903"/>
                  </a:cubicBezTo>
                  <a:cubicBezTo>
                    <a:pt x="9137" y="20206"/>
                    <a:pt x="15051" y="18813"/>
                    <a:pt x="20966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032250" y="125298"/>
              <a:ext cx="139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064000" y="87198"/>
              <a:ext cx="133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571" y="2965"/>
                  </a:cubicBezTo>
                  <a:cubicBezTo>
                    <a:pt x="10971" y="5929"/>
                    <a:pt x="5486" y="11859"/>
                    <a:pt x="2743" y="15459"/>
                  </a:cubicBezTo>
                  <a:cubicBezTo>
                    <a:pt x="0" y="19059"/>
                    <a:pt x="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203699" y="24594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241164" y="163398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517813" y="345088"/>
              <a:ext cx="98638" cy="30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76" fill="norm" stroke="1" extrusionOk="0">
                  <a:moveTo>
                    <a:pt x="20970" y="3279"/>
                  </a:moveTo>
                  <a:cubicBezTo>
                    <a:pt x="20520" y="2243"/>
                    <a:pt x="20070" y="1208"/>
                    <a:pt x="18720" y="616"/>
                  </a:cubicBezTo>
                  <a:cubicBezTo>
                    <a:pt x="17370" y="24"/>
                    <a:pt x="15120" y="-124"/>
                    <a:pt x="13095" y="98"/>
                  </a:cubicBezTo>
                  <a:cubicBezTo>
                    <a:pt x="11070" y="320"/>
                    <a:pt x="9270" y="912"/>
                    <a:pt x="6795" y="2909"/>
                  </a:cubicBezTo>
                  <a:cubicBezTo>
                    <a:pt x="4320" y="4906"/>
                    <a:pt x="1170" y="8309"/>
                    <a:pt x="270" y="11268"/>
                  </a:cubicBezTo>
                  <a:cubicBezTo>
                    <a:pt x="-630" y="14227"/>
                    <a:pt x="720" y="16742"/>
                    <a:pt x="4320" y="18369"/>
                  </a:cubicBezTo>
                  <a:cubicBezTo>
                    <a:pt x="7920" y="19997"/>
                    <a:pt x="13770" y="20736"/>
                    <a:pt x="1962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743450" y="398348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31"/>
                    <a:pt x="0" y="9463"/>
                    <a:pt x="3600" y="13063"/>
                  </a:cubicBezTo>
                  <a:cubicBezTo>
                    <a:pt x="7200" y="16663"/>
                    <a:pt x="14400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832350" y="455498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093233" y="282918"/>
              <a:ext cx="158186" cy="47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36" fill="norm" stroke="1" extrusionOk="0">
                  <a:moveTo>
                    <a:pt x="3295" y="7188"/>
                  </a:moveTo>
                  <a:cubicBezTo>
                    <a:pt x="2173" y="9186"/>
                    <a:pt x="1051" y="11184"/>
                    <a:pt x="630" y="13278"/>
                  </a:cubicBezTo>
                  <a:cubicBezTo>
                    <a:pt x="210" y="15371"/>
                    <a:pt x="490" y="17560"/>
                    <a:pt x="630" y="19034"/>
                  </a:cubicBezTo>
                  <a:cubicBezTo>
                    <a:pt x="771" y="20509"/>
                    <a:pt x="771" y="21271"/>
                    <a:pt x="630" y="21413"/>
                  </a:cubicBezTo>
                  <a:cubicBezTo>
                    <a:pt x="490" y="21556"/>
                    <a:pt x="210" y="21080"/>
                    <a:pt x="69" y="18987"/>
                  </a:cubicBezTo>
                  <a:cubicBezTo>
                    <a:pt x="-71" y="16893"/>
                    <a:pt x="-71" y="13182"/>
                    <a:pt x="771" y="9947"/>
                  </a:cubicBezTo>
                  <a:cubicBezTo>
                    <a:pt x="1612" y="6712"/>
                    <a:pt x="3295" y="3952"/>
                    <a:pt x="4838" y="2287"/>
                  </a:cubicBezTo>
                  <a:cubicBezTo>
                    <a:pt x="6381" y="622"/>
                    <a:pt x="7784" y="51"/>
                    <a:pt x="9326" y="4"/>
                  </a:cubicBezTo>
                  <a:cubicBezTo>
                    <a:pt x="10869" y="-44"/>
                    <a:pt x="12552" y="432"/>
                    <a:pt x="14797" y="1621"/>
                  </a:cubicBezTo>
                  <a:cubicBezTo>
                    <a:pt x="17041" y="2811"/>
                    <a:pt x="19846" y="4714"/>
                    <a:pt x="20687" y="6284"/>
                  </a:cubicBezTo>
                  <a:cubicBezTo>
                    <a:pt x="21529" y="7854"/>
                    <a:pt x="20407" y="9091"/>
                    <a:pt x="17882" y="9804"/>
                  </a:cubicBezTo>
                  <a:cubicBezTo>
                    <a:pt x="15358" y="10518"/>
                    <a:pt x="11430" y="10708"/>
                    <a:pt x="7503" y="1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283199" y="252298"/>
              <a:ext cx="10150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10368" y="0"/>
                  </a:moveTo>
                  <a:cubicBezTo>
                    <a:pt x="13824" y="1271"/>
                    <a:pt x="17280" y="2541"/>
                    <a:pt x="19224" y="4729"/>
                  </a:cubicBezTo>
                  <a:cubicBezTo>
                    <a:pt x="21168" y="6918"/>
                    <a:pt x="21600" y="10024"/>
                    <a:pt x="18144" y="12988"/>
                  </a:cubicBezTo>
                  <a:cubicBezTo>
                    <a:pt x="14688" y="15953"/>
                    <a:pt x="7344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435599" y="59494"/>
              <a:ext cx="129118" cy="18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25" fill="norm" stroke="1" extrusionOk="0">
                  <a:moveTo>
                    <a:pt x="3135" y="6973"/>
                  </a:moveTo>
                  <a:cubicBezTo>
                    <a:pt x="2090" y="7966"/>
                    <a:pt x="1045" y="8959"/>
                    <a:pt x="523" y="10077"/>
                  </a:cubicBezTo>
                  <a:cubicBezTo>
                    <a:pt x="0" y="11194"/>
                    <a:pt x="0" y="12435"/>
                    <a:pt x="0" y="14049"/>
                  </a:cubicBezTo>
                  <a:cubicBezTo>
                    <a:pt x="0" y="15663"/>
                    <a:pt x="0" y="17649"/>
                    <a:pt x="174" y="18022"/>
                  </a:cubicBezTo>
                  <a:cubicBezTo>
                    <a:pt x="348" y="18394"/>
                    <a:pt x="697" y="17153"/>
                    <a:pt x="2090" y="14049"/>
                  </a:cubicBezTo>
                  <a:cubicBezTo>
                    <a:pt x="3484" y="10946"/>
                    <a:pt x="5923" y="5980"/>
                    <a:pt x="8187" y="3125"/>
                  </a:cubicBezTo>
                  <a:cubicBezTo>
                    <a:pt x="10452" y="270"/>
                    <a:pt x="12542" y="-475"/>
                    <a:pt x="14806" y="270"/>
                  </a:cubicBezTo>
                  <a:cubicBezTo>
                    <a:pt x="17071" y="1015"/>
                    <a:pt x="19510" y="3249"/>
                    <a:pt x="20555" y="6725"/>
                  </a:cubicBezTo>
                  <a:cubicBezTo>
                    <a:pt x="21600" y="10201"/>
                    <a:pt x="21252" y="14918"/>
                    <a:pt x="20903" y="17525"/>
                  </a:cubicBezTo>
                  <a:cubicBezTo>
                    <a:pt x="20555" y="20132"/>
                    <a:pt x="20206" y="20628"/>
                    <a:pt x="19858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632450" y="131648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806988" y="0"/>
              <a:ext cx="168362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86" fill="norm" stroke="1" extrusionOk="0">
                  <a:moveTo>
                    <a:pt x="21476" y="1386"/>
                  </a:moveTo>
                  <a:cubicBezTo>
                    <a:pt x="20396" y="586"/>
                    <a:pt x="19316" y="-214"/>
                    <a:pt x="18776" y="53"/>
                  </a:cubicBezTo>
                  <a:cubicBezTo>
                    <a:pt x="18236" y="319"/>
                    <a:pt x="18236" y="1653"/>
                    <a:pt x="18911" y="2986"/>
                  </a:cubicBezTo>
                  <a:cubicBezTo>
                    <a:pt x="19586" y="4319"/>
                    <a:pt x="20936" y="5653"/>
                    <a:pt x="20936" y="6853"/>
                  </a:cubicBezTo>
                  <a:cubicBezTo>
                    <a:pt x="20936" y="8053"/>
                    <a:pt x="19586" y="9119"/>
                    <a:pt x="16211" y="10586"/>
                  </a:cubicBezTo>
                  <a:cubicBezTo>
                    <a:pt x="12836" y="12053"/>
                    <a:pt x="7436" y="13919"/>
                    <a:pt x="4196" y="15253"/>
                  </a:cubicBezTo>
                  <a:cubicBezTo>
                    <a:pt x="956" y="16586"/>
                    <a:pt x="-124" y="17386"/>
                    <a:pt x="11" y="18053"/>
                  </a:cubicBezTo>
                  <a:cubicBezTo>
                    <a:pt x="146" y="18719"/>
                    <a:pt x="1496" y="19253"/>
                    <a:pt x="5006" y="19786"/>
                  </a:cubicBezTo>
                  <a:cubicBezTo>
                    <a:pt x="8516" y="20319"/>
                    <a:pt x="14186" y="20853"/>
                    <a:pt x="1985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057900" y="17348"/>
              <a:ext cx="152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076950" y="17348"/>
              <a:ext cx="171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5600" y="2880"/>
                  </a:cubicBezTo>
                  <a:cubicBezTo>
                    <a:pt x="12267" y="5760"/>
                    <a:pt x="6933" y="11520"/>
                    <a:pt x="4000" y="15120"/>
                  </a:cubicBezTo>
                  <a:cubicBezTo>
                    <a:pt x="1067" y="18720"/>
                    <a:pt x="533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235699" y="150698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261100" y="80848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89301" y="1695452"/>
              <a:ext cx="194949" cy="46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95" fill="norm" stroke="1" extrusionOk="0">
                  <a:moveTo>
                    <a:pt x="12892" y="13995"/>
                  </a:moveTo>
                  <a:cubicBezTo>
                    <a:pt x="11973" y="13409"/>
                    <a:pt x="11053" y="12822"/>
                    <a:pt x="10019" y="12480"/>
                  </a:cubicBezTo>
                  <a:cubicBezTo>
                    <a:pt x="8985" y="12138"/>
                    <a:pt x="7836" y="12040"/>
                    <a:pt x="5998" y="12969"/>
                  </a:cubicBezTo>
                  <a:cubicBezTo>
                    <a:pt x="4160" y="13897"/>
                    <a:pt x="1632" y="15852"/>
                    <a:pt x="598" y="17416"/>
                  </a:cubicBezTo>
                  <a:cubicBezTo>
                    <a:pt x="-436" y="18980"/>
                    <a:pt x="24" y="20153"/>
                    <a:pt x="828" y="20788"/>
                  </a:cubicBezTo>
                  <a:cubicBezTo>
                    <a:pt x="1632" y="21423"/>
                    <a:pt x="2781" y="21521"/>
                    <a:pt x="4849" y="20739"/>
                  </a:cubicBezTo>
                  <a:cubicBezTo>
                    <a:pt x="6917" y="19957"/>
                    <a:pt x="9904" y="18296"/>
                    <a:pt x="12087" y="15950"/>
                  </a:cubicBezTo>
                  <a:cubicBezTo>
                    <a:pt x="14270" y="13604"/>
                    <a:pt x="15649" y="10574"/>
                    <a:pt x="16453" y="8082"/>
                  </a:cubicBezTo>
                  <a:cubicBezTo>
                    <a:pt x="17258" y="5590"/>
                    <a:pt x="17487" y="3635"/>
                    <a:pt x="17258" y="2462"/>
                  </a:cubicBezTo>
                  <a:cubicBezTo>
                    <a:pt x="17028" y="1289"/>
                    <a:pt x="16338" y="898"/>
                    <a:pt x="15534" y="556"/>
                  </a:cubicBezTo>
                  <a:cubicBezTo>
                    <a:pt x="14730" y="214"/>
                    <a:pt x="13811" y="-79"/>
                    <a:pt x="13007" y="19"/>
                  </a:cubicBezTo>
                  <a:cubicBezTo>
                    <a:pt x="12202" y="116"/>
                    <a:pt x="11513" y="605"/>
                    <a:pt x="10938" y="2413"/>
                  </a:cubicBezTo>
                  <a:cubicBezTo>
                    <a:pt x="10364" y="4221"/>
                    <a:pt x="9904" y="7349"/>
                    <a:pt x="10594" y="10183"/>
                  </a:cubicBezTo>
                  <a:cubicBezTo>
                    <a:pt x="11283" y="13018"/>
                    <a:pt x="13121" y="15559"/>
                    <a:pt x="15075" y="17221"/>
                  </a:cubicBezTo>
                  <a:cubicBezTo>
                    <a:pt x="17028" y="18882"/>
                    <a:pt x="19096" y="19664"/>
                    <a:pt x="21164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148786" y="1768729"/>
              <a:ext cx="210114" cy="40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59" fill="norm" stroke="1" extrusionOk="0">
                  <a:moveTo>
                    <a:pt x="705" y="2090"/>
                  </a:moveTo>
                  <a:cubicBezTo>
                    <a:pt x="273" y="2652"/>
                    <a:pt x="-159" y="3215"/>
                    <a:pt x="57" y="3777"/>
                  </a:cubicBezTo>
                  <a:cubicBezTo>
                    <a:pt x="273" y="4339"/>
                    <a:pt x="1137" y="4902"/>
                    <a:pt x="3189" y="4902"/>
                  </a:cubicBezTo>
                  <a:cubicBezTo>
                    <a:pt x="5241" y="4902"/>
                    <a:pt x="8481" y="4339"/>
                    <a:pt x="10317" y="3777"/>
                  </a:cubicBezTo>
                  <a:cubicBezTo>
                    <a:pt x="12153" y="3215"/>
                    <a:pt x="12585" y="2652"/>
                    <a:pt x="12801" y="2090"/>
                  </a:cubicBezTo>
                  <a:cubicBezTo>
                    <a:pt x="13017" y="1527"/>
                    <a:pt x="13017" y="965"/>
                    <a:pt x="12477" y="571"/>
                  </a:cubicBezTo>
                  <a:cubicBezTo>
                    <a:pt x="11937" y="177"/>
                    <a:pt x="10857" y="-48"/>
                    <a:pt x="9885" y="8"/>
                  </a:cubicBezTo>
                  <a:cubicBezTo>
                    <a:pt x="8913" y="65"/>
                    <a:pt x="8049" y="402"/>
                    <a:pt x="7293" y="1583"/>
                  </a:cubicBezTo>
                  <a:cubicBezTo>
                    <a:pt x="6537" y="2765"/>
                    <a:pt x="5889" y="4790"/>
                    <a:pt x="6321" y="7546"/>
                  </a:cubicBezTo>
                  <a:cubicBezTo>
                    <a:pt x="6753" y="10302"/>
                    <a:pt x="8265" y="13789"/>
                    <a:pt x="9021" y="15871"/>
                  </a:cubicBezTo>
                  <a:cubicBezTo>
                    <a:pt x="9777" y="17952"/>
                    <a:pt x="9777" y="18627"/>
                    <a:pt x="9669" y="19302"/>
                  </a:cubicBezTo>
                  <a:cubicBezTo>
                    <a:pt x="9561" y="19977"/>
                    <a:pt x="9345" y="20652"/>
                    <a:pt x="8589" y="21046"/>
                  </a:cubicBezTo>
                  <a:cubicBezTo>
                    <a:pt x="7833" y="21440"/>
                    <a:pt x="6537" y="21552"/>
                    <a:pt x="5457" y="21383"/>
                  </a:cubicBezTo>
                  <a:cubicBezTo>
                    <a:pt x="4377" y="21214"/>
                    <a:pt x="3513" y="20765"/>
                    <a:pt x="2973" y="20202"/>
                  </a:cubicBezTo>
                  <a:cubicBezTo>
                    <a:pt x="2433" y="19639"/>
                    <a:pt x="2217" y="18964"/>
                    <a:pt x="2433" y="18402"/>
                  </a:cubicBezTo>
                  <a:cubicBezTo>
                    <a:pt x="2649" y="17839"/>
                    <a:pt x="3297" y="17390"/>
                    <a:pt x="5457" y="17164"/>
                  </a:cubicBezTo>
                  <a:cubicBezTo>
                    <a:pt x="7617" y="16939"/>
                    <a:pt x="11289" y="16939"/>
                    <a:pt x="14205" y="17108"/>
                  </a:cubicBezTo>
                  <a:cubicBezTo>
                    <a:pt x="17121" y="17277"/>
                    <a:pt x="19281" y="17614"/>
                    <a:pt x="21441" y="1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448212" y="1770085"/>
              <a:ext cx="101188" cy="36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65" fill="norm" stroke="1" extrusionOk="0">
                  <a:moveTo>
                    <a:pt x="18428" y="1499"/>
                  </a:moveTo>
                  <a:cubicBezTo>
                    <a:pt x="16665" y="871"/>
                    <a:pt x="14902" y="243"/>
                    <a:pt x="12918" y="54"/>
                  </a:cubicBezTo>
                  <a:cubicBezTo>
                    <a:pt x="10934" y="-134"/>
                    <a:pt x="8730" y="117"/>
                    <a:pt x="6306" y="1561"/>
                  </a:cubicBezTo>
                  <a:cubicBezTo>
                    <a:pt x="3881" y="3006"/>
                    <a:pt x="1236" y="5643"/>
                    <a:pt x="355" y="8908"/>
                  </a:cubicBezTo>
                  <a:cubicBezTo>
                    <a:pt x="-527" y="12173"/>
                    <a:pt x="355" y="16066"/>
                    <a:pt x="1677" y="18326"/>
                  </a:cubicBezTo>
                  <a:cubicBezTo>
                    <a:pt x="3000" y="20587"/>
                    <a:pt x="4763" y="21215"/>
                    <a:pt x="8069" y="21340"/>
                  </a:cubicBezTo>
                  <a:cubicBezTo>
                    <a:pt x="11375" y="21466"/>
                    <a:pt x="16224" y="21089"/>
                    <a:pt x="21073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841500" y="1712798"/>
              <a:ext cx="9612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11030" y="0"/>
                  </a:moveTo>
                  <a:cubicBezTo>
                    <a:pt x="14706" y="1623"/>
                    <a:pt x="18383" y="3245"/>
                    <a:pt x="19991" y="5730"/>
                  </a:cubicBezTo>
                  <a:cubicBezTo>
                    <a:pt x="21600" y="8214"/>
                    <a:pt x="21140" y="11561"/>
                    <a:pt x="17464" y="14349"/>
                  </a:cubicBezTo>
                  <a:cubicBezTo>
                    <a:pt x="13787" y="17138"/>
                    <a:pt x="6894" y="193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869950" y="2449398"/>
              <a:ext cx="857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9440"/>
                    <a:pt x="3840" y="17280"/>
                    <a:pt x="5867" y="14400"/>
                  </a:cubicBezTo>
                  <a:cubicBezTo>
                    <a:pt x="7893" y="11520"/>
                    <a:pt x="10027" y="7920"/>
                    <a:pt x="12240" y="5040"/>
                  </a:cubicBezTo>
                  <a:cubicBezTo>
                    <a:pt x="14453" y="2160"/>
                    <a:pt x="16747" y="0"/>
                    <a:pt x="18320" y="0"/>
                  </a:cubicBezTo>
                  <a:cubicBezTo>
                    <a:pt x="19893" y="0"/>
                    <a:pt x="20747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140089" y="2554087"/>
              <a:ext cx="187062" cy="36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5" fill="norm" stroke="1" extrusionOk="0">
                  <a:moveTo>
                    <a:pt x="11983" y="17223"/>
                  </a:moveTo>
                  <a:cubicBezTo>
                    <a:pt x="11740" y="15989"/>
                    <a:pt x="11497" y="14754"/>
                    <a:pt x="11376" y="13829"/>
                  </a:cubicBezTo>
                  <a:cubicBezTo>
                    <a:pt x="11255" y="12903"/>
                    <a:pt x="11255" y="12286"/>
                    <a:pt x="10648" y="11916"/>
                  </a:cubicBezTo>
                  <a:cubicBezTo>
                    <a:pt x="10041" y="11545"/>
                    <a:pt x="8828" y="11422"/>
                    <a:pt x="7250" y="11916"/>
                  </a:cubicBezTo>
                  <a:cubicBezTo>
                    <a:pt x="5673" y="12409"/>
                    <a:pt x="3731" y="13520"/>
                    <a:pt x="2396" y="14878"/>
                  </a:cubicBezTo>
                  <a:cubicBezTo>
                    <a:pt x="1061" y="16236"/>
                    <a:pt x="333" y="17840"/>
                    <a:pt x="91" y="18951"/>
                  </a:cubicBezTo>
                  <a:cubicBezTo>
                    <a:pt x="-152" y="20062"/>
                    <a:pt x="91" y="20679"/>
                    <a:pt x="819" y="21049"/>
                  </a:cubicBezTo>
                  <a:cubicBezTo>
                    <a:pt x="1547" y="21420"/>
                    <a:pt x="2760" y="21543"/>
                    <a:pt x="4945" y="21111"/>
                  </a:cubicBezTo>
                  <a:cubicBezTo>
                    <a:pt x="7129" y="20679"/>
                    <a:pt x="10284" y="19692"/>
                    <a:pt x="12590" y="17285"/>
                  </a:cubicBezTo>
                  <a:cubicBezTo>
                    <a:pt x="14895" y="14878"/>
                    <a:pt x="16351" y="11052"/>
                    <a:pt x="17201" y="8151"/>
                  </a:cubicBezTo>
                  <a:cubicBezTo>
                    <a:pt x="18050" y="5250"/>
                    <a:pt x="18293" y="3276"/>
                    <a:pt x="18172" y="1980"/>
                  </a:cubicBezTo>
                  <a:cubicBezTo>
                    <a:pt x="18050" y="684"/>
                    <a:pt x="17565" y="66"/>
                    <a:pt x="16837" y="5"/>
                  </a:cubicBezTo>
                  <a:cubicBezTo>
                    <a:pt x="16109" y="-57"/>
                    <a:pt x="15138" y="437"/>
                    <a:pt x="14531" y="2412"/>
                  </a:cubicBezTo>
                  <a:cubicBezTo>
                    <a:pt x="13924" y="4386"/>
                    <a:pt x="13682" y="7842"/>
                    <a:pt x="14895" y="11052"/>
                  </a:cubicBezTo>
                  <a:cubicBezTo>
                    <a:pt x="16109" y="14261"/>
                    <a:pt x="18778" y="17223"/>
                    <a:pt x="21448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390650" y="2710691"/>
              <a:ext cx="137627" cy="35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830" fill="norm" stroke="1" extrusionOk="0">
                  <a:moveTo>
                    <a:pt x="2945" y="5188"/>
                  </a:moveTo>
                  <a:cubicBezTo>
                    <a:pt x="2618" y="9808"/>
                    <a:pt x="2291" y="14427"/>
                    <a:pt x="2291" y="17361"/>
                  </a:cubicBezTo>
                  <a:cubicBezTo>
                    <a:pt x="2291" y="20295"/>
                    <a:pt x="2618" y="21544"/>
                    <a:pt x="3273" y="20420"/>
                  </a:cubicBezTo>
                  <a:cubicBezTo>
                    <a:pt x="3927" y="19297"/>
                    <a:pt x="4909" y="15801"/>
                    <a:pt x="6055" y="12430"/>
                  </a:cubicBezTo>
                  <a:cubicBezTo>
                    <a:pt x="7200" y="9058"/>
                    <a:pt x="8509" y="5812"/>
                    <a:pt x="9655" y="3877"/>
                  </a:cubicBezTo>
                  <a:cubicBezTo>
                    <a:pt x="10800" y="1942"/>
                    <a:pt x="11782" y="1317"/>
                    <a:pt x="12927" y="818"/>
                  </a:cubicBezTo>
                  <a:cubicBezTo>
                    <a:pt x="14073" y="319"/>
                    <a:pt x="15382" y="-56"/>
                    <a:pt x="16855" y="6"/>
                  </a:cubicBezTo>
                  <a:cubicBezTo>
                    <a:pt x="18327" y="69"/>
                    <a:pt x="19964" y="568"/>
                    <a:pt x="20782" y="1754"/>
                  </a:cubicBezTo>
                  <a:cubicBezTo>
                    <a:pt x="21600" y="2941"/>
                    <a:pt x="21600" y="4813"/>
                    <a:pt x="19309" y="6249"/>
                  </a:cubicBezTo>
                  <a:cubicBezTo>
                    <a:pt x="17018" y="7685"/>
                    <a:pt x="12436" y="8684"/>
                    <a:pt x="8836" y="9121"/>
                  </a:cubicBezTo>
                  <a:cubicBezTo>
                    <a:pt x="5236" y="9558"/>
                    <a:pt x="2618" y="9433"/>
                    <a:pt x="0" y="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451100" y="2329690"/>
              <a:ext cx="285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00" y="10932"/>
                    <a:pt x="8000" y="1332"/>
                    <a:pt x="11600" y="132"/>
                  </a:cubicBezTo>
                  <a:cubicBezTo>
                    <a:pt x="15200" y="-1068"/>
                    <a:pt x="184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2438928" y="2430348"/>
              <a:ext cx="29792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700" y="0"/>
                  </a:moveTo>
                  <a:cubicBezTo>
                    <a:pt x="1483" y="3273"/>
                    <a:pt x="266" y="6545"/>
                    <a:pt x="38" y="8509"/>
                  </a:cubicBezTo>
                  <a:cubicBezTo>
                    <a:pt x="-190" y="10473"/>
                    <a:pt x="571" y="11127"/>
                    <a:pt x="3309" y="12436"/>
                  </a:cubicBezTo>
                  <a:cubicBezTo>
                    <a:pt x="6047" y="13745"/>
                    <a:pt x="10762" y="15709"/>
                    <a:pt x="14109" y="17345"/>
                  </a:cubicBezTo>
                  <a:cubicBezTo>
                    <a:pt x="17455" y="18982"/>
                    <a:pt x="19433" y="20291"/>
                    <a:pt x="21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476788" y="2201276"/>
              <a:ext cx="130012" cy="32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75" fill="norm" stroke="1" extrusionOk="0">
                  <a:moveTo>
                    <a:pt x="21059" y="1277"/>
                  </a:moveTo>
                  <a:cubicBezTo>
                    <a:pt x="20030" y="723"/>
                    <a:pt x="19002" y="169"/>
                    <a:pt x="16602" y="30"/>
                  </a:cubicBezTo>
                  <a:cubicBezTo>
                    <a:pt x="14202" y="-108"/>
                    <a:pt x="10430" y="169"/>
                    <a:pt x="7173" y="1900"/>
                  </a:cubicBezTo>
                  <a:cubicBezTo>
                    <a:pt x="3916" y="3630"/>
                    <a:pt x="1173" y="6815"/>
                    <a:pt x="316" y="10000"/>
                  </a:cubicBezTo>
                  <a:cubicBezTo>
                    <a:pt x="-541" y="13184"/>
                    <a:pt x="488" y="16369"/>
                    <a:pt x="1688" y="18307"/>
                  </a:cubicBezTo>
                  <a:cubicBezTo>
                    <a:pt x="2888" y="20246"/>
                    <a:pt x="4259" y="20938"/>
                    <a:pt x="6488" y="21215"/>
                  </a:cubicBezTo>
                  <a:cubicBezTo>
                    <a:pt x="8716" y="21492"/>
                    <a:pt x="11802" y="21354"/>
                    <a:pt x="14888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3695700" y="2290648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00"/>
                    <a:pt x="4800" y="11600"/>
                    <a:pt x="8400" y="15200"/>
                  </a:cubicBezTo>
                  <a:cubicBezTo>
                    <a:pt x="12000" y="18800"/>
                    <a:pt x="168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765550" y="2385898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032250" y="2250973"/>
              <a:ext cx="125548" cy="44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04" fill="norm" stroke="1" extrusionOk="0">
                  <a:moveTo>
                    <a:pt x="5400" y="3974"/>
                  </a:moveTo>
                  <a:cubicBezTo>
                    <a:pt x="4680" y="6674"/>
                    <a:pt x="3960" y="9374"/>
                    <a:pt x="3060" y="12124"/>
                  </a:cubicBezTo>
                  <a:cubicBezTo>
                    <a:pt x="2160" y="14874"/>
                    <a:pt x="1080" y="17674"/>
                    <a:pt x="540" y="19324"/>
                  </a:cubicBezTo>
                  <a:cubicBezTo>
                    <a:pt x="0" y="20974"/>
                    <a:pt x="0" y="21474"/>
                    <a:pt x="0" y="19624"/>
                  </a:cubicBezTo>
                  <a:cubicBezTo>
                    <a:pt x="0" y="17774"/>
                    <a:pt x="0" y="13574"/>
                    <a:pt x="720" y="10274"/>
                  </a:cubicBezTo>
                  <a:cubicBezTo>
                    <a:pt x="1440" y="6974"/>
                    <a:pt x="2880" y="4574"/>
                    <a:pt x="4860" y="3024"/>
                  </a:cubicBezTo>
                  <a:cubicBezTo>
                    <a:pt x="6840" y="1474"/>
                    <a:pt x="9360" y="774"/>
                    <a:pt x="11520" y="374"/>
                  </a:cubicBezTo>
                  <a:cubicBezTo>
                    <a:pt x="13680" y="-26"/>
                    <a:pt x="15480" y="-126"/>
                    <a:pt x="17100" y="174"/>
                  </a:cubicBezTo>
                  <a:cubicBezTo>
                    <a:pt x="18720" y="474"/>
                    <a:pt x="20160" y="1174"/>
                    <a:pt x="20880" y="2174"/>
                  </a:cubicBezTo>
                  <a:cubicBezTo>
                    <a:pt x="21600" y="3174"/>
                    <a:pt x="21600" y="4474"/>
                    <a:pt x="20160" y="5574"/>
                  </a:cubicBezTo>
                  <a:cubicBezTo>
                    <a:pt x="18720" y="6674"/>
                    <a:pt x="15840" y="7574"/>
                    <a:pt x="13140" y="8124"/>
                  </a:cubicBezTo>
                  <a:cubicBezTo>
                    <a:pt x="10440" y="8674"/>
                    <a:pt x="7920" y="8874"/>
                    <a:pt x="6120" y="8774"/>
                  </a:cubicBezTo>
                  <a:cubicBezTo>
                    <a:pt x="4320" y="8674"/>
                    <a:pt x="3240" y="8274"/>
                    <a:pt x="2160" y="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165599" y="2212331"/>
              <a:ext cx="132259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35" fill="norm" stroke="1" extrusionOk="0">
                  <a:moveTo>
                    <a:pt x="10125" y="165"/>
                  </a:moveTo>
                  <a:cubicBezTo>
                    <a:pt x="12150" y="0"/>
                    <a:pt x="14175" y="-165"/>
                    <a:pt x="15862" y="330"/>
                  </a:cubicBezTo>
                  <a:cubicBezTo>
                    <a:pt x="17550" y="824"/>
                    <a:pt x="18900" y="1979"/>
                    <a:pt x="19912" y="4369"/>
                  </a:cubicBezTo>
                  <a:cubicBezTo>
                    <a:pt x="20925" y="6760"/>
                    <a:pt x="21600" y="10388"/>
                    <a:pt x="20588" y="13273"/>
                  </a:cubicBezTo>
                  <a:cubicBezTo>
                    <a:pt x="19575" y="16159"/>
                    <a:pt x="16875" y="18302"/>
                    <a:pt x="13162" y="19539"/>
                  </a:cubicBezTo>
                  <a:cubicBezTo>
                    <a:pt x="9450" y="20775"/>
                    <a:pt x="4725" y="2110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298949" y="1983396"/>
              <a:ext cx="117758" cy="17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63" fill="norm" stroke="1" extrusionOk="0">
                  <a:moveTo>
                    <a:pt x="0" y="3966"/>
                  </a:moveTo>
                  <a:cubicBezTo>
                    <a:pt x="386" y="7893"/>
                    <a:pt x="771" y="11821"/>
                    <a:pt x="964" y="14889"/>
                  </a:cubicBezTo>
                  <a:cubicBezTo>
                    <a:pt x="1157" y="17957"/>
                    <a:pt x="1157" y="20166"/>
                    <a:pt x="964" y="20657"/>
                  </a:cubicBezTo>
                  <a:cubicBezTo>
                    <a:pt x="771" y="21148"/>
                    <a:pt x="386" y="19921"/>
                    <a:pt x="193" y="17098"/>
                  </a:cubicBezTo>
                  <a:cubicBezTo>
                    <a:pt x="0" y="14275"/>
                    <a:pt x="0" y="9857"/>
                    <a:pt x="1543" y="6543"/>
                  </a:cubicBezTo>
                  <a:cubicBezTo>
                    <a:pt x="3086" y="3230"/>
                    <a:pt x="6171" y="1021"/>
                    <a:pt x="9450" y="284"/>
                  </a:cubicBezTo>
                  <a:cubicBezTo>
                    <a:pt x="12729" y="-452"/>
                    <a:pt x="16200" y="284"/>
                    <a:pt x="18321" y="2003"/>
                  </a:cubicBezTo>
                  <a:cubicBezTo>
                    <a:pt x="20443" y="3721"/>
                    <a:pt x="21214" y="6421"/>
                    <a:pt x="21407" y="9121"/>
                  </a:cubicBezTo>
                  <a:cubicBezTo>
                    <a:pt x="21600" y="11821"/>
                    <a:pt x="21214" y="14521"/>
                    <a:pt x="20829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508500" y="2023948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712134" y="1884248"/>
              <a:ext cx="164667" cy="2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64" fill="norm" stroke="1" extrusionOk="0">
                  <a:moveTo>
                    <a:pt x="21270" y="0"/>
                  </a:moveTo>
                  <a:cubicBezTo>
                    <a:pt x="15802" y="2182"/>
                    <a:pt x="10333" y="4364"/>
                    <a:pt x="7189" y="5891"/>
                  </a:cubicBezTo>
                  <a:cubicBezTo>
                    <a:pt x="4045" y="7418"/>
                    <a:pt x="3224" y="8291"/>
                    <a:pt x="3635" y="8836"/>
                  </a:cubicBezTo>
                  <a:cubicBezTo>
                    <a:pt x="4045" y="9382"/>
                    <a:pt x="5685" y="9600"/>
                    <a:pt x="7189" y="9709"/>
                  </a:cubicBezTo>
                  <a:cubicBezTo>
                    <a:pt x="8693" y="9818"/>
                    <a:pt x="10060" y="9818"/>
                    <a:pt x="11427" y="9927"/>
                  </a:cubicBezTo>
                  <a:cubicBezTo>
                    <a:pt x="12794" y="10036"/>
                    <a:pt x="14161" y="10255"/>
                    <a:pt x="14571" y="10909"/>
                  </a:cubicBezTo>
                  <a:cubicBezTo>
                    <a:pt x="14981" y="11564"/>
                    <a:pt x="14435" y="12655"/>
                    <a:pt x="12657" y="13745"/>
                  </a:cubicBezTo>
                  <a:cubicBezTo>
                    <a:pt x="10880" y="14836"/>
                    <a:pt x="7873" y="15927"/>
                    <a:pt x="5685" y="16691"/>
                  </a:cubicBezTo>
                  <a:cubicBezTo>
                    <a:pt x="3498" y="17455"/>
                    <a:pt x="2131" y="17891"/>
                    <a:pt x="1174" y="18655"/>
                  </a:cubicBezTo>
                  <a:cubicBezTo>
                    <a:pt x="217" y="19418"/>
                    <a:pt x="-330" y="20509"/>
                    <a:pt x="217" y="21055"/>
                  </a:cubicBezTo>
                  <a:cubicBezTo>
                    <a:pt x="764" y="21600"/>
                    <a:pt x="2404" y="21600"/>
                    <a:pt x="6095" y="21055"/>
                  </a:cubicBezTo>
                  <a:cubicBezTo>
                    <a:pt x="9786" y="20509"/>
                    <a:pt x="15528" y="19418"/>
                    <a:pt x="2127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4946650" y="1890598"/>
              <a:ext cx="152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120"/>
                    <a:pt x="6600" y="6240"/>
                    <a:pt x="10200" y="9840"/>
                  </a:cubicBezTo>
                  <a:cubicBezTo>
                    <a:pt x="13800" y="13440"/>
                    <a:pt x="17700" y="17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4972049" y="1871548"/>
              <a:ext cx="165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3400"/>
                    <a:pt x="12185" y="6800"/>
                    <a:pt x="8585" y="10200"/>
                  </a:cubicBezTo>
                  <a:cubicBezTo>
                    <a:pt x="4985" y="13600"/>
                    <a:pt x="2492" y="17000"/>
                    <a:pt x="1246" y="18900"/>
                  </a:cubicBezTo>
                  <a:cubicBezTo>
                    <a:pt x="0" y="20800"/>
                    <a:pt x="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5181600" y="2062048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181600" y="1955807"/>
              <a:ext cx="57150" cy="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1600" y="4673"/>
                  </a:moveTo>
                  <a:cubicBezTo>
                    <a:pt x="17600" y="3773"/>
                    <a:pt x="13600" y="2873"/>
                    <a:pt x="10400" y="4223"/>
                  </a:cubicBezTo>
                  <a:cubicBezTo>
                    <a:pt x="7200" y="5573"/>
                    <a:pt x="4800" y="9173"/>
                    <a:pt x="6000" y="10523"/>
                  </a:cubicBezTo>
                  <a:cubicBezTo>
                    <a:pt x="7200" y="11873"/>
                    <a:pt x="12000" y="10973"/>
                    <a:pt x="14000" y="8273"/>
                  </a:cubicBezTo>
                  <a:cubicBezTo>
                    <a:pt x="16000" y="5573"/>
                    <a:pt x="15200" y="1073"/>
                    <a:pt x="13200" y="173"/>
                  </a:cubicBezTo>
                  <a:cubicBezTo>
                    <a:pt x="11200" y="-727"/>
                    <a:pt x="8000" y="1973"/>
                    <a:pt x="5600" y="6023"/>
                  </a:cubicBezTo>
                  <a:cubicBezTo>
                    <a:pt x="3200" y="10073"/>
                    <a:pt x="1600" y="15473"/>
                    <a:pt x="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302250" y="244939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720518" y="2104764"/>
              <a:ext cx="204033" cy="42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74" fill="norm" stroke="1" extrusionOk="0">
                  <a:moveTo>
                    <a:pt x="11989" y="15728"/>
                  </a:moveTo>
                  <a:cubicBezTo>
                    <a:pt x="11989" y="15196"/>
                    <a:pt x="11989" y="14664"/>
                    <a:pt x="11768" y="14132"/>
                  </a:cubicBezTo>
                  <a:cubicBezTo>
                    <a:pt x="11548" y="13600"/>
                    <a:pt x="11107" y="13068"/>
                    <a:pt x="9124" y="13387"/>
                  </a:cubicBezTo>
                  <a:cubicBezTo>
                    <a:pt x="7140" y="13707"/>
                    <a:pt x="3613" y="14877"/>
                    <a:pt x="1740" y="16047"/>
                  </a:cubicBezTo>
                  <a:cubicBezTo>
                    <a:pt x="-134" y="17218"/>
                    <a:pt x="-354" y="18388"/>
                    <a:pt x="417" y="19346"/>
                  </a:cubicBezTo>
                  <a:cubicBezTo>
                    <a:pt x="1189" y="20304"/>
                    <a:pt x="2952" y="21048"/>
                    <a:pt x="4936" y="21048"/>
                  </a:cubicBezTo>
                  <a:cubicBezTo>
                    <a:pt x="6919" y="21048"/>
                    <a:pt x="9124" y="20304"/>
                    <a:pt x="11328" y="18654"/>
                  </a:cubicBezTo>
                  <a:cubicBezTo>
                    <a:pt x="13532" y="17005"/>
                    <a:pt x="15736" y="14451"/>
                    <a:pt x="17058" y="11632"/>
                  </a:cubicBezTo>
                  <a:cubicBezTo>
                    <a:pt x="18381" y="8812"/>
                    <a:pt x="18822" y="5726"/>
                    <a:pt x="19042" y="3864"/>
                  </a:cubicBezTo>
                  <a:cubicBezTo>
                    <a:pt x="19262" y="2002"/>
                    <a:pt x="19262" y="1364"/>
                    <a:pt x="18822" y="832"/>
                  </a:cubicBezTo>
                  <a:cubicBezTo>
                    <a:pt x="18381" y="300"/>
                    <a:pt x="17499" y="-126"/>
                    <a:pt x="16728" y="34"/>
                  </a:cubicBezTo>
                  <a:cubicBezTo>
                    <a:pt x="15956" y="193"/>
                    <a:pt x="15295" y="938"/>
                    <a:pt x="14854" y="3119"/>
                  </a:cubicBezTo>
                  <a:cubicBezTo>
                    <a:pt x="14413" y="5301"/>
                    <a:pt x="14193" y="8918"/>
                    <a:pt x="14854" y="12004"/>
                  </a:cubicBezTo>
                  <a:cubicBezTo>
                    <a:pt x="15515" y="15090"/>
                    <a:pt x="17058" y="17643"/>
                    <a:pt x="18270" y="19133"/>
                  </a:cubicBezTo>
                  <a:cubicBezTo>
                    <a:pt x="19483" y="20623"/>
                    <a:pt x="20364" y="21048"/>
                    <a:pt x="21246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676900" y="2633548"/>
              <a:ext cx="3365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3" y="10800"/>
                    <a:pt x="5706" y="21600"/>
                    <a:pt x="9306" y="21600"/>
                  </a:cubicBezTo>
                  <a:cubicBezTo>
                    <a:pt x="12906" y="21600"/>
                    <a:pt x="17253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640484" y="2706422"/>
              <a:ext cx="201538" cy="3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11" fill="norm" stroke="1" extrusionOk="0">
                  <a:moveTo>
                    <a:pt x="15033" y="16462"/>
                  </a:moveTo>
                  <a:cubicBezTo>
                    <a:pt x="13710" y="15444"/>
                    <a:pt x="12388" y="14426"/>
                    <a:pt x="10735" y="13918"/>
                  </a:cubicBezTo>
                  <a:cubicBezTo>
                    <a:pt x="9082" y="13409"/>
                    <a:pt x="7098" y="13409"/>
                    <a:pt x="5114" y="14200"/>
                  </a:cubicBezTo>
                  <a:cubicBezTo>
                    <a:pt x="3131" y="14992"/>
                    <a:pt x="1147" y="16575"/>
                    <a:pt x="375" y="17932"/>
                  </a:cubicBezTo>
                  <a:cubicBezTo>
                    <a:pt x="-396" y="19289"/>
                    <a:pt x="45" y="20420"/>
                    <a:pt x="1477" y="20929"/>
                  </a:cubicBezTo>
                  <a:cubicBezTo>
                    <a:pt x="2910" y="21438"/>
                    <a:pt x="5335" y="21325"/>
                    <a:pt x="8310" y="20024"/>
                  </a:cubicBezTo>
                  <a:cubicBezTo>
                    <a:pt x="11286" y="18724"/>
                    <a:pt x="14812" y="16236"/>
                    <a:pt x="17126" y="13013"/>
                  </a:cubicBezTo>
                  <a:cubicBezTo>
                    <a:pt x="19441" y="9790"/>
                    <a:pt x="20543" y="5832"/>
                    <a:pt x="20873" y="3457"/>
                  </a:cubicBezTo>
                  <a:cubicBezTo>
                    <a:pt x="21204" y="1082"/>
                    <a:pt x="20763" y="290"/>
                    <a:pt x="20102" y="64"/>
                  </a:cubicBezTo>
                  <a:cubicBezTo>
                    <a:pt x="19441" y="-162"/>
                    <a:pt x="18559" y="177"/>
                    <a:pt x="17898" y="1534"/>
                  </a:cubicBezTo>
                  <a:cubicBezTo>
                    <a:pt x="17237" y="2891"/>
                    <a:pt x="16796" y="5266"/>
                    <a:pt x="16906" y="8037"/>
                  </a:cubicBezTo>
                  <a:cubicBezTo>
                    <a:pt x="17016" y="10808"/>
                    <a:pt x="17677" y="13974"/>
                    <a:pt x="18449" y="16010"/>
                  </a:cubicBezTo>
                  <a:cubicBezTo>
                    <a:pt x="19220" y="18045"/>
                    <a:pt x="20102" y="18950"/>
                    <a:pt x="20984" y="1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892800" y="2844106"/>
              <a:ext cx="121346" cy="38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21" fill="norm" stroke="1" extrusionOk="0">
                  <a:moveTo>
                    <a:pt x="5492" y="6987"/>
                  </a:moveTo>
                  <a:cubicBezTo>
                    <a:pt x="4759" y="9570"/>
                    <a:pt x="4027" y="12153"/>
                    <a:pt x="3112" y="15146"/>
                  </a:cubicBezTo>
                  <a:cubicBezTo>
                    <a:pt x="2197" y="18140"/>
                    <a:pt x="1098" y="21544"/>
                    <a:pt x="915" y="21309"/>
                  </a:cubicBezTo>
                  <a:cubicBezTo>
                    <a:pt x="732" y="21074"/>
                    <a:pt x="1464" y="17201"/>
                    <a:pt x="2197" y="13796"/>
                  </a:cubicBezTo>
                  <a:cubicBezTo>
                    <a:pt x="2929" y="10392"/>
                    <a:pt x="3661" y="7457"/>
                    <a:pt x="4576" y="5403"/>
                  </a:cubicBezTo>
                  <a:cubicBezTo>
                    <a:pt x="5492" y="3348"/>
                    <a:pt x="6590" y="2174"/>
                    <a:pt x="7871" y="1411"/>
                  </a:cubicBezTo>
                  <a:cubicBezTo>
                    <a:pt x="9153" y="648"/>
                    <a:pt x="10617" y="296"/>
                    <a:pt x="12264" y="120"/>
                  </a:cubicBezTo>
                  <a:cubicBezTo>
                    <a:pt x="13912" y="-56"/>
                    <a:pt x="15742" y="-56"/>
                    <a:pt x="17207" y="237"/>
                  </a:cubicBezTo>
                  <a:cubicBezTo>
                    <a:pt x="18671" y="531"/>
                    <a:pt x="19769" y="1118"/>
                    <a:pt x="20502" y="2174"/>
                  </a:cubicBezTo>
                  <a:cubicBezTo>
                    <a:pt x="21234" y="3231"/>
                    <a:pt x="21600" y="4757"/>
                    <a:pt x="18122" y="6283"/>
                  </a:cubicBezTo>
                  <a:cubicBezTo>
                    <a:pt x="14644" y="7809"/>
                    <a:pt x="7322" y="9335"/>
                    <a:pt x="0" y="1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405033" y="2275020"/>
              <a:ext cx="189496" cy="42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07" fill="norm" stroke="1" extrusionOk="0">
                  <a:moveTo>
                    <a:pt x="960" y="9536"/>
                  </a:moveTo>
                  <a:cubicBezTo>
                    <a:pt x="480" y="11310"/>
                    <a:pt x="0" y="13084"/>
                    <a:pt x="0" y="15640"/>
                  </a:cubicBezTo>
                  <a:cubicBezTo>
                    <a:pt x="0" y="18197"/>
                    <a:pt x="480" y="21536"/>
                    <a:pt x="720" y="20806"/>
                  </a:cubicBezTo>
                  <a:cubicBezTo>
                    <a:pt x="960" y="20075"/>
                    <a:pt x="960" y="15275"/>
                    <a:pt x="1560" y="11362"/>
                  </a:cubicBezTo>
                  <a:cubicBezTo>
                    <a:pt x="2160" y="7449"/>
                    <a:pt x="3360" y="4423"/>
                    <a:pt x="4320" y="2701"/>
                  </a:cubicBezTo>
                  <a:cubicBezTo>
                    <a:pt x="5280" y="979"/>
                    <a:pt x="6000" y="562"/>
                    <a:pt x="6960" y="301"/>
                  </a:cubicBezTo>
                  <a:cubicBezTo>
                    <a:pt x="7920" y="40"/>
                    <a:pt x="9120" y="-64"/>
                    <a:pt x="11040" y="40"/>
                  </a:cubicBezTo>
                  <a:cubicBezTo>
                    <a:pt x="12960" y="145"/>
                    <a:pt x="15600" y="458"/>
                    <a:pt x="17760" y="1397"/>
                  </a:cubicBezTo>
                  <a:cubicBezTo>
                    <a:pt x="19920" y="2336"/>
                    <a:pt x="21600" y="3901"/>
                    <a:pt x="21480" y="5623"/>
                  </a:cubicBezTo>
                  <a:cubicBezTo>
                    <a:pt x="21360" y="7345"/>
                    <a:pt x="19440" y="9223"/>
                    <a:pt x="17040" y="10319"/>
                  </a:cubicBezTo>
                  <a:cubicBezTo>
                    <a:pt x="14640" y="11414"/>
                    <a:pt x="11760" y="11727"/>
                    <a:pt x="9240" y="11414"/>
                  </a:cubicBezTo>
                  <a:cubicBezTo>
                    <a:pt x="6720" y="11101"/>
                    <a:pt x="4560" y="10162"/>
                    <a:pt x="2400" y="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542843" y="2017598"/>
              <a:ext cx="162757" cy="18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80" fill="norm" stroke="1" extrusionOk="0">
                  <a:moveTo>
                    <a:pt x="21293" y="0"/>
                  </a:moveTo>
                  <a:cubicBezTo>
                    <a:pt x="16862" y="2160"/>
                    <a:pt x="12431" y="4320"/>
                    <a:pt x="9801" y="5880"/>
                  </a:cubicBezTo>
                  <a:cubicBezTo>
                    <a:pt x="7170" y="7440"/>
                    <a:pt x="6339" y="8400"/>
                    <a:pt x="6616" y="8880"/>
                  </a:cubicBezTo>
                  <a:cubicBezTo>
                    <a:pt x="6893" y="9360"/>
                    <a:pt x="8278" y="9360"/>
                    <a:pt x="9662" y="9360"/>
                  </a:cubicBezTo>
                  <a:cubicBezTo>
                    <a:pt x="11047" y="9360"/>
                    <a:pt x="12431" y="9360"/>
                    <a:pt x="13124" y="9960"/>
                  </a:cubicBezTo>
                  <a:cubicBezTo>
                    <a:pt x="13816" y="10560"/>
                    <a:pt x="13816" y="11760"/>
                    <a:pt x="12431" y="12960"/>
                  </a:cubicBezTo>
                  <a:cubicBezTo>
                    <a:pt x="11047" y="14160"/>
                    <a:pt x="8278" y="15360"/>
                    <a:pt x="6201" y="16320"/>
                  </a:cubicBezTo>
                  <a:cubicBezTo>
                    <a:pt x="4124" y="17280"/>
                    <a:pt x="2739" y="18000"/>
                    <a:pt x="1631" y="18840"/>
                  </a:cubicBezTo>
                  <a:cubicBezTo>
                    <a:pt x="524" y="19680"/>
                    <a:pt x="-307" y="20640"/>
                    <a:pt x="108" y="21120"/>
                  </a:cubicBezTo>
                  <a:cubicBezTo>
                    <a:pt x="524" y="21600"/>
                    <a:pt x="2185" y="21600"/>
                    <a:pt x="5093" y="21120"/>
                  </a:cubicBezTo>
                  <a:cubicBezTo>
                    <a:pt x="8001" y="20640"/>
                    <a:pt x="12155" y="19680"/>
                    <a:pt x="16308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756400" y="2004898"/>
              <a:ext cx="133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462"/>
                    <a:pt x="11657" y="10924"/>
                    <a:pt x="15257" y="14524"/>
                  </a:cubicBezTo>
                  <a:cubicBezTo>
                    <a:pt x="18857" y="18124"/>
                    <a:pt x="20229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756400" y="2004898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4659"/>
                    <a:pt x="11232" y="9318"/>
                    <a:pt x="7632" y="12918"/>
                  </a:cubicBezTo>
                  <a:cubicBezTo>
                    <a:pt x="4032" y="16518"/>
                    <a:pt x="2016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937556" y="2144598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00"/>
                    <a:pt x="3818" y="6400"/>
                    <a:pt x="1118" y="10000"/>
                  </a:cubicBezTo>
                  <a:cubicBezTo>
                    <a:pt x="-1582" y="13600"/>
                    <a:pt x="1118" y="17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959600" y="2049348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7569200" y="2522142"/>
              <a:ext cx="2921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22" y="11375"/>
                    <a:pt x="10643" y="2735"/>
                    <a:pt x="14243" y="575"/>
                  </a:cubicBezTo>
                  <a:cubicBezTo>
                    <a:pt x="17843" y="-1585"/>
                    <a:pt x="1972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7728892" y="2373198"/>
              <a:ext cx="2445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9999" y="0"/>
                  </a:moveTo>
                  <a:cubicBezTo>
                    <a:pt x="4599" y="1867"/>
                    <a:pt x="-801" y="3733"/>
                    <a:pt x="99" y="6400"/>
                  </a:cubicBezTo>
                  <a:cubicBezTo>
                    <a:pt x="999" y="9067"/>
                    <a:pt x="8199" y="12533"/>
                    <a:pt x="12699" y="15200"/>
                  </a:cubicBezTo>
                  <a:cubicBezTo>
                    <a:pt x="17199" y="17867"/>
                    <a:pt x="18999" y="19733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8585200" y="2289929"/>
              <a:ext cx="196336" cy="52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80" fill="norm" stroke="1" extrusionOk="0">
                  <a:moveTo>
                    <a:pt x="682" y="8807"/>
                  </a:moveTo>
                  <a:cubicBezTo>
                    <a:pt x="455" y="10958"/>
                    <a:pt x="227" y="13110"/>
                    <a:pt x="227" y="14960"/>
                  </a:cubicBezTo>
                  <a:cubicBezTo>
                    <a:pt x="227" y="16810"/>
                    <a:pt x="455" y="18359"/>
                    <a:pt x="682" y="19478"/>
                  </a:cubicBezTo>
                  <a:cubicBezTo>
                    <a:pt x="909" y="20596"/>
                    <a:pt x="1137" y="21285"/>
                    <a:pt x="1251" y="21371"/>
                  </a:cubicBezTo>
                  <a:cubicBezTo>
                    <a:pt x="1364" y="21457"/>
                    <a:pt x="1364" y="20941"/>
                    <a:pt x="1251" y="18961"/>
                  </a:cubicBezTo>
                  <a:cubicBezTo>
                    <a:pt x="1137" y="16982"/>
                    <a:pt x="909" y="13540"/>
                    <a:pt x="796" y="10700"/>
                  </a:cubicBezTo>
                  <a:cubicBezTo>
                    <a:pt x="682" y="7860"/>
                    <a:pt x="682" y="5623"/>
                    <a:pt x="1705" y="3945"/>
                  </a:cubicBezTo>
                  <a:cubicBezTo>
                    <a:pt x="2728" y="2267"/>
                    <a:pt x="4775" y="1148"/>
                    <a:pt x="7048" y="545"/>
                  </a:cubicBezTo>
                  <a:cubicBezTo>
                    <a:pt x="9322" y="-57"/>
                    <a:pt x="11823" y="-143"/>
                    <a:pt x="14211" y="201"/>
                  </a:cubicBezTo>
                  <a:cubicBezTo>
                    <a:pt x="16598" y="545"/>
                    <a:pt x="18872" y="1320"/>
                    <a:pt x="20122" y="2181"/>
                  </a:cubicBezTo>
                  <a:cubicBezTo>
                    <a:pt x="21373" y="3041"/>
                    <a:pt x="21600" y="3988"/>
                    <a:pt x="19667" y="5149"/>
                  </a:cubicBezTo>
                  <a:cubicBezTo>
                    <a:pt x="17735" y="6311"/>
                    <a:pt x="13642" y="7688"/>
                    <a:pt x="10573" y="8377"/>
                  </a:cubicBezTo>
                  <a:cubicBezTo>
                    <a:pt x="7503" y="9065"/>
                    <a:pt x="5457" y="9065"/>
                    <a:pt x="3865" y="8936"/>
                  </a:cubicBezTo>
                  <a:cubicBezTo>
                    <a:pt x="2274" y="8807"/>
                    <a:pt x="1137" y="8549"/>
                    <a:pt x="568" y="8204"/>
                  </a:cubicBezTo>
                  <a:cubicBezTo>
                    <a:pt x="0" y="7860"/>
                    <a:pt x="0" y="7430"/>
                    <a:pt x="0" y="7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8785955" y="2031240"/>
              <a:ext cx="142146" cy="18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8" fill="norm" stroke="1" extrusionOk="0">
                  <a:moveTo>
                    <a:pt x="18473" y="1395"/>
                  </a:moveTo>
                  <a:cubicBezTo>
                    <a:pt x="19744" y="641"/>
                    <a:pt x="21014" y="-112"/>
                    <a:pt x="21173" y="14"/>
                  </a:cubicBezTo>
                  <a:cubicBezTo>
                    <a:pt x="21332" y="139"/>
                    <a:pt x="20379" y="1144"/>
                    <a:pt x="17679" y="2651"/>
                  </a:cubicBezTo>
                  <a:cubicBezTo>
                    <a:pt x="14979" y="4158"/>
                    <a:pt x="10532" y="6167"/>
                    <a:pt x="7673" y="7548"/>
                  </a:cubicBezTo>
                  <a:cubicBezTo>
                    <a:pt x="4814" y="8930"/>
                    <a:pt x="3544" y="9683"/>
                    <a:pt x="3703" y="10186"/>
                  </a:cubicBezTo>
                  <a:cubicBezTo>
                    <a:pt x="3861" y="10688"/>
                    <a:pt x="5450" y="10939"/>
                    <a:pt x="7038" y="11065"/>
                  </a:cubicBezTo>
                  <a:cubicBezTo>
                    <a:pt x="8626" y="11190"/>
                    <a:pt x="10214" y="11190"/>
                    <a:pt x="11644" y="11567"/>
                  </a:cubicBezTo>
                  <a:cubicBezTo>
                    <a:pt x="13073" y="11944"/>
                    <a:pt x="14344" y="12697"/>
                    <a:pt x="13550" y="13702"/>
                  </a:cubicBezTo>
                  <a:cubicBezTo>
                    <a:pt x="12756" y="14707"/>
                    <a:pt x="9897" y="15962"/>
                    <a:pt x="7673" y="16841"/>
                  </a:cubicBezTo>
                  <a:cubicBezTo>
                    <a:pt x="5450" y="17721"/>
                    <a:pt x="3861" y="18223"/>
                    <a:pt x="2432" y="18851"/>
                  </a:cubicBezTo>
                  <a:cubicBezTo>
                    <a:pt x="1003" y="19479"/>
                    <a:pt x="-268" y="20232"/>
                    <a:pt x="50" y="20735"/>
                  </a:cubicBezTo>
                  <a:cubicBezTo>
                    <a:pt x="367" y="21237"/>
                    <a:pt x="2273" y="21488"/>
                    <a:pt x="6085" y="21488"/>
                  </a:cubicBezTo>
                  <a:cubicBezTo>
                    <a:pt x="9897" y="21488"/>
                    <a:pt x="15614" y="21237"/>
                    <a:pt x="21332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985250" y="2030298"/>
              <a:ext cx="158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979"/>
                    <a:pt x="6912" y="5959"/>
                    <a:pt x="10512" y="9559"/>
                  </a:cubicBezTo>
                  <a:cubicBezTo>
                    <a:pt x="14112" y="13159"/>
                    <a:pt x="17856" y="17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023350" y="1992198"/>
              <a:ext cx="146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00"/>
                    <a:pt x="18470" y="400"/>
                    <a:pt x="16591" y="1900"/>
                  </a:cubicBezTo>
                  <a:cubicBezTo>
                    <a:pt x="14713" y="3400"/>
                    <a:pt x="12522" y="6200"/>
                    <a:pt x="9704" y="9700"/>
                  </a:cubicBezTo>
                  <a:cubicBezTo>
                    <a:pt x="6887" y="13200"/>
                    <a:pt x="3443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188450" y="2138248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9194800" y="2049298"/>
              <a:ext cx="42896" cy="2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18205" fill="norm" stroke="1" extrusionOk="0">
                  <a:moveTo>
                    <a:pt x="18514" y="43"/>
                  </a:moveTo>
                  <a:cubicBezTo>
                    <a:pt x="14400" y="5443"/>
                    <a:pt x="10286" y="10843"/>
                    <a:pt x="10800" y="14443"/>
                  </a:cubicBezTo>
                  <a:cubicBezTo>
                    <a:pt x="11314" y="18043"/>
                    <a:pt x="16457" y="19843"/>
                    <a:pt x="19029" y="16243"/>
                  </a:cubicBezTo>
                  <a:cubicBezTo>
                    <a:pt x="21600" y="12643"/>
                    <a:pt x="21600" y="3643"/>
                    <a:pt x="18000" y="943"/>
                  </a:cubicBezTo>
                  <a:cubicBezTo>
                    <a:pt x="14400" y="-1757"/>
                    <a:pt x="7200" y="1843"/>
                    <a:pt x="0" y="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9646444" y="2127300"/>
              <a:ext cx="212196" cy="44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55" fill="norm" stroke="1" extrusionOk="0">
                  <a:moveTo>
                    <a:pt x="11469" y="15891"/>
                  </a:moveTo>
                  <a:cubicBezTo>
                    <a:pt x="11469" y="15188"/>
                    <a:pt x="11469" y="14484"/>
                    <a:pt x="10934" y="14133"/>
                  </a:cubicBezTo>
                  <a:cubicBezTo>
                    <a:pt x="10399" y="13781"/>
                    <a:pt x="9330" y="13781"/>
                    <a:pt x="7619" y="14484"/>
                  </a:cubicBezTo>
                  <a:cubicBezTo>
                    <a:pt x="5908" y="15188"/>
                    <a:pt x="3556" y="16594"/>
                    <a:pt x="2166" y="17599"/>
                  </a:cubicBezTo>
                  <a:cubicBezTo>
                    <a:pt x="775" y="18604"/>
                    <a:pt x="348" y="19206"/>
                    <a:pt x="134" y="19759"/>
                  </a:cubicBezTo>
                  <a:cubicBezTo>
                    <a:pt x="-80" y="20311"/>
                    <a:pt x="-80" y="20814"/>
                    <a:pt x="455" y="21115"/>
                  </a:cubicBezTo>
                  <a:cubicBezTo>
                    <a:pt x="989" y="21417"/>
                    <a:pt x="2059" y="21517"/>
                    <a:pt x="4197" y="20914"/>
                  </a:cubicBezTo>
                  <a:cubicBezTo>
                    <a:pt x="6336" y="20311"/>
                    <a:pt x="9544" y="19005"/>
                    <a:pt x="12431" y="16745"/>
                  </a:cubicBezTo>
                  <a:cubicBezTo>
                    <a:pt x="15318" y="14484"/>
                    <a:pt x="17884" y="11270"/>
                    <a:pt x="19381" y="8507"/>
                  </a:cubicBezTo>
                  <a:cubicBezTo>
                    <a:pt x="20878" y="5744"/>
                    <a:pt x="21306" y="3433"/>
                    <a:pt x="21413" y="2027"/>
                  </a:cubicBezTo>
                  <a:cubicBezTo>
                    <a:pt x="21520" y="620"/>
                    <a:pt x="21306" y="118"/>
                    <a:pt x="20771" y="17"/>
                  </a:cubicBezTo>
                  <a:cubicBezTo>
                    <a:pt x="20237" y="-83"/>
                    <a:pt x="19381" y="218"/>
                    <a:pt x="18312" y="1876"/>
                  </a:cubicBezTo>
                  <a:cubicBezTo>
                    <a:pt x="17243" y="3534"/>
                    <a:pt x="15960" y="6548"/>
                    <a:pt x="16173" y="9813"/>
                  </a:cubicBezTo>
                  <a:cubicBezTo>
                    <a:pt x="16387" y="13078"/>
                    <a:pt x="18098" y="16594"/>
                    <a:pt x="1980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575799" y="2639898"/>
              <a:ext cx="374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7" y="17100"/>
                    <a:pt x="5614" y="12600"/>
                    <a:pt x="9214" y="9000"/>
                  </a:cubicBezTo>
                  <a:cubicBezTo>
                    <a:pt x="12814" y="5400"/>
                    <a:pt x="1720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616000" y="2742441"/>
              <a:ext cx="199921" cy="38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49" fill="norm" stroke="1" extrusionOk="0">
                  <a:moveTo>
                    <a:pt x="13952" y="15196"/>
                  </a:moveTo>
                  <a:cubicBezTo>
                    <a:pt x="12602" y="14272"/>
                    <a:pt x="11252" y="13348"/>
                    <a:pt x="9565" y="13059"/>
                  </a:cubicBezTo>
                  <a:cubicBezTo>
                    <a:pt x="7877" y="12770"/>
                    <a:pt x="5852" y="13117"/>
                    <a:pt x="4165" y="14272"/>
                  </a:cubicBezTo>
                  <a:cubicBezTo>
                    <a:pt x="2477" y="15427"/>
                    <a:pt x="1127" y="17391"/>
                    <a:pt x="452" y="18661"/>
                  </a:cubicBezTo>
                  <a:cubicBezTo>
                    <a:pt x="-223" y="19932"/>
                    <a:pt x="-223" y="20509"/>
                    <a:pt x="1015" y="20914"/>
                  </a:cubicBezTo>
                  <a:cubicBezTo>
                    <a:pt x="2252" y="21318"/>
                    <a:pt x="4727" y="21549"/>
                    <a:pt x="7765" y="20452"/>
                  </a:cubicBezTo>
                  <a:cubicBezTo>
                    <a:pt x="10802" y="19354"/>
                    <a:pt x="14402" y="16929"/>
                    <a:pt x="16765" y="13694"/>
                  </a:cubicBezTo>
                  <a:cubicBezTo>
                    <a:pt x="19127" y="10460"/>
                    <a:pt x="20252" y="6417"/>
                    <a:pt x="20815" y="4107"/>
                  </a:cubicBezTo>
                  <a:cubicBezTo>
                    <a:pt x="21377" y="1797"/>
                    <a:pt x="21377" y="1220"/>
                    <a:pt x="20927" y="758"/>
                  </a:cubicBezTo>
                  <a:cubicBezTo>
                    <a:pt x="20477" y="296"/>
                    <a:pt x="19577" y="-51"/>
                    <a:pt x="18677" y="7"/>
                  </a:cubicBezTo>
                  <a:cubicBezTo>
                    <a:pt x="17777" y="65"/>
                    <a:pt x="16877" y="527"/>
                    <a:pt x="16202" y="2259"/>
                  </a:cubicBezTo>
                  <a:cubicBezTo>
                    <a:pt x="15527" y="3992"/>
                    <a:pt x="15077" y="6995"/>
                    <a:pt x="15527" y="9940"/>
                  </a:cubicBezTo>
                  <a:cubicBezTo>
                    <a:pt x="15977" y="12886"/>
                    <a:pt x="17327" y="15774"/>
                    <a:pt x="18677" y="1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868429" y="2912948"/>
              <a:ext cx="126745" cy="45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12" fill="norm" stroke="1" extrusionOk="0">
                  <a:moveTo>
                    <a:pt x="2036" y="3936"/>
                  </a:moveTo>
                  <a:cubicBezTo>
                    <a:pt x="2036" y="7166"/>
                    <a:pt x="2036" y="10396"/>
                    <a:pt x="1681" y="13172"/>
                  </a:cubicBezTo>
                  <a:cubicBezTo>
                    <a:pt x="1327" y="15948"/>
                    <a:pt x="619" y="18269"/>
                    <a:pt x="265" y="19682"/>
                  </a:cubicBezTo>
                  <a:cubicBezTo>
                    <a:pt x="-89" y="21095"/>
                    <a:pt x="-89" y="21600"/>
                    <a:pt x="265" y="21499"/>
                  </a:cubicBezTo>
                  <a:cubicBezTo>
                    <a:pt x="619" y="21398"/>
                    <a:pt x="1327" y="20692"/>
                    <a:pt x="2390" y="18471"/>
                  </a:cubicBezTo>
                  <a:cubicBezTo>
                    <a:pt x="3452" y="16250"/>
                    <a:pt x="4868" y="12516"/>
                    <a:pt x="5754" y="9538"/>
                  </a:cubicBezTo>
                  <a:cubicBezTo>
                    <a:pt x="6639" y="6561"/>
                    <a:pt x="6993" y="4340"/>
                    <a:pt x="7524" y="2978"/>
                  </a:cubicBezTo>
                  <a:cubicBezTo>
                    <a:pt x="8055" y="1615"/>
                    <a:pt x="8763" y="1110"/>
                    <a:pt x="9826" y="707"/>
                  </a:cubicBezTo>
                  <a:cubicBezTo>
                    <a:pt x="10888" y="303"/>
                    <a:pt x="12304" y="0"/>
                    <a:pt x="13721" y="0"/>
                  </a:cubicBezTo>
                  <a:cubicBezTo>
                    <a:pt x="15137" y="0"/>
                    <a:pt x="16554" y="303"/>
                    <a:pt x="18147" y="1009"/>
                  </a:cubicBezTo>
                  <a:cubicBezTo>
                    <a:pt x="19741" y="1716"/>
                    <a:pt x="21511" y="2826"/>
                    <a:pt x="21157" y="4239"/>
                  </a:cubicBezTo>
                  <a:cubicBezTo>
                    <a:pt x="20803" y="5652"/>
                    <a:pt x="18324" y="7368"/>
                    <a:pt x="15668" y="8277"/>
                  </a:cubicBezTo>
                  <a:cubicBezTo>
                    <a:pt x="13013" y="9185"/>
                    <a:pt x="10180" y="9286"/>
                    <a:pt x="7347" y="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0332733" y="2250346"/>
              <a:ext cx="113017" cy="4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93" fill="norm" stroke="1" extrusionOk="0">
                  <a:moveTo>
                    <a:pt x="20969" y="1786"/>
                  </a:moveTo>
                  <a:cubicBezTo>
                    <a:pt x="20576" y="1229"/>
                    <a:pt x="20184" y="672"/>
                    <a:pt x="18809" y="338"/>
                  </a:cubicBezTo>
                  <a:cubicBezTo>
                    <a:pt x="17434" y="4"/>
                    <a:pt x="15078" y="-107"/>
                    <a:pt x="13114" y="116"/>
                  </a:cubicBezTo>
                  <a:cubicBezTo>
                    <a:pt x="11151" y="338"/>
                    <a:pt x="9580" y="895"/>
                    <a:pt x="7224" y="2565"/>
                  </a:cubicBezTo>
                  <a:cubicBezTo>
                    <a:pt x="4867" y="4235"/>
                    <a:pt x="1725" y="7019"/>
                    <a:pt x="547" y="10025"/>
                  </a:cubicBezTo>
                  <a:cubicBezTo>
                    <a:pt x="-631" y="13031"/>
                    <a:pt x="154" y="16260"/>
                    <a:pt x="2314" y="18208"/>
                  </a:cubicBezTo>
                  <a:cubicBezTo>
                    <a:pt x="4474" y="20157"/>
                    <a:pt x="8009" y="20825"/>
                    <a:pt x="1154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0538006" y="2379548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10"/>
                    <a:pt x="-1582" y="10219"/>
                    <a:pt x="1118" y="13819"/>
                  </a:cubicBezTo>
                  <a:cubicBezTo>
                    <a:pt x="3818" y="17419"/>
                    <a:pt x="11918" y="1951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0604500" y="2462098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0874622" y="2331067"/>
              <a:ext cx="153573" cy="49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386" fill="norm" stroke="1" extrusionOk="0">
                  <a:moveTo>
                    <a:pt x="8174" y="4862"/>
                  </a:moveTo>
                  <a:cubicBezTo>
                    <a:pt x="7022" y="6241"/>
                    <a:pt x="5870" y="7620"/>
                    <a:pt x="5006" y="9918"/>
                  </a:cubicBezTo>
                  <a:cubicBezTo>
                    <a:pt x="4142" y="12216"/>
                    <a:pt x="3566" y="15433"/>
                    <a:pt x="3134" y="17363"/>
                  </a:cubicBezTo>
                  <a:cubicBezTo>
                    <a:pt x="2702" y="19293"/>
                    <a:pt x="2414" y="19936"/>
                    <a:pt x="1838" y="20488"/>
                  </a:cubicBezTo>
                  <a:cubicBezTo>
                    <a:pt x="1262" y="21039"/>
                    <a:pt x="398" y="21499"/>
                    <a:pt x="110" y="21361"/>
                  </a:cubicBezTo>
                  <a:cubicBezTo>
                    <a:pt x="-178" y="21223"/>
                    <a:pt x="110" y="20488"/>
                    <a:pt x="830" y="18466"/>
                  </a:cubicBezTo>
                  <a:cubicBezTo>
                    <a:pt x="1550" y="16444"/>
                    <a:pt x="2702" y="13135"/>
                    <a:pt x="3710" y="10331"/>
                  </a:cubicBezTo>
                  <a:cubicBezTo>
                    <a:pt x="4718" y="7528"/>
                    <a:pt x="5582" y="5230"/>
                    <a:pt x="6158" y="3851"/>
                  </a:cubicBezTo>
                  <a:cubicBezTo>
                    <a:pt x="6734" y="2473"/>
                    <a:pt x="7022" y="2013"/>
                    <a:pt x="7598" y="1508"/>
                  </a:cubicBezTo>
                  <a:cubicBezTo>
                    <a:pt x="8174" y="1002"/>
                    <a:pt x="9038" y="450"/>
                    <a:pt x="10190" y="175"/>
                  </a:cubicBezTo>
                  <a:cubicBezTo>
                    <a:pt x="11342" y="-101"/>
                    <a:pt x="12782" y="-101"/>
                    <a:pt x="14798" y="542"/>
                  </a:cubicBezTo>
                  <a:cubicBezTo>
                    <a:pt x="16814" y="1186"/>
                    <a:pt x="19406" y="2473"/>
                    <a:pt x="20414" y="3805"/>
                  </a:cubicBezTo>
                  <a:cubicBezTo>
                    <a:pt x="21422" y="5138"/>
                    <a:pt x="20846" y="6517"/>
                    <a:pt x="18686" y="7528"/>
                  </a:cubicBezTo>
                  <a:cubicBezTo>
                    <a:pt x="16526" y="8539"/>
                    <a:pt x="12782" y="9182"/>
                    <a:pt x="10046" y="9504"/>
                  </a:cubicBezTo>
                  <a:cubicBezTo>
                    <a:pt x="7310" y="9826"/>
                    <a:pt x="5582" y="9826"/>
                    <a:pt x="4574" y="9504"/>
                  </a:cubicBezTo>
                  <a:cubicBezTo>
                    <a:pt x="3566" y="9182"/>
                    <a:pt x="3278" y="8539"/>
                    <a:pt x="2990" y="7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1048999" y="2284298"/>
              <a:ext cx="884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3563" y="0"/>
                  </a:moveTo>
                  <a:cubicBezTo>
                    <a:pt x="16577" y="2560"/>
                    <a:pt x="19591" y="5120"/>
                    <a:pt x="20595" y="8080"/>
                  </a:cubicBezTo>
                  <a:cubicBezTo>
                    <a:pt x="21600" y="11040"/>
                    <a:pt x="20595" y="14400"/>
                    <a:pt x="18084" y="16720"/>
                  </a:cubicBezTo>
                  <a:cubicBezTo>
                    <a:pt x="15572" y="19040"/>
                    <a:pt x="11553" y="20320"/>
                    <a:pt x="8288" y="20960"/>
                  </a:cubicBezTo>
                  <a:cubicBezTo>
                    <a:pt x="5023" y="21600"/>
                    <a:pt x="25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1148337" y="2050295"/>
              <a:ext cx="91185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76" fill="norm" stroke="1" extrusionOk="0">
                  <a:moveTo>
                    <a:pt x="513" y="5691"/>
                  </a:moveTo>
                  <a:cubicBezTo>
                    <a:pt x="33" y="8461"/>
                    <a:pt x="-447" y="11230"/>
                    <a:pt x="753" y="10538"/>
                  </a:cubicBezTo>
                  <a:cubicBezTo>
                    <a:pt x="1953" y="9845"/>
                    <a:pt x="4833" y="5691"/>
                    <a:pt x="7233" y="3199"/>
                  </a:cubicBezTo>
                  <a:cubicBezTo>
                    <a:pt x="9633" y="707"/>
                    <a:pt x="11553" y="-124"/>
                    <a:pt x="13473" y="14"/>
                  </a:cubicBezTo>
                  <a:cubicBezTo>
                    <a:pt x="15393" y="153"/>
                    <a:pt x="17313" y="1261"/>
                    <a:pt x="18753" y="3614"/>
                  </a:cubicBezTo>
                  <a:cubicBezTo>
                    <a:pt x="20193" y="5968"/>
                    <a:pt x="21153" y="9568"/>
                    <a:pt x="20433" y="12753"/>
                  </a:cubicBezTo>
                  <a:cubicBezTo>
                    <a:pt x="19713" y="15938"/>
                    <a:pt x="17313" y="18707"/>
                    <a:pt x="1491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1283949" y="210649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1436895" y="2004898"/>
              <a:ext cx="158205" cy="17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11" fill="norm" stroke="1" extrusionOk="0">
                  <a:moveTo>
                    <a:pt x="21243" y="0"/>
                  </a:moveTo>
                  <a:cubicBezTo>
                    <a:pt x="17832" y="257"/>
                    <a:pt x="14422" y="514"/>
                    <a:pt x="11722" y="1157"/>
                  </a:cubicBezTo>
                  <a:cubicBezTo>
                    <a:pt x="9022" y="1800"/>
                    <a:pt x="7032" y="2829"/>
                    <a:pt x="5754" y="3986"/>
                  </a:cubicBezTo>
                  <a:cubicBezTo>
                    <a:pt x="4475" y="5143"/>
                    <a:pt x="3906" y="6429"/>
                    <a:pt x="4332" y="7200"/>
                  </a:cubicBezTo>
                  <a:cubicBezTo>
                    <a:pt x="4759" y="7971"/>
                    <a:pt x="6180" y="8229"/>
                    <a:pt x="7601" y="8486"/>
                  </a:cubicBezTo>
                  <a:cubicBezTo>
                    <a:pt x="9022" y="8743"/>
                    <a:pt x="10443" y="9000"/>
                    <a:pt x="10869" y="9771"/>
                  </a:cubicBezTo>
                  <a:cubicBezTo>
                    <a:pt x="11296" y="10543"/>
                    <a:pt x="10727" y="11829"/>
                    <a:pt x="8880" y="13243"/>
                  </a:cubicBezTo>
                  <a:cubicBezTo>
                    <a:pt x="7032" y="14657"/>
                    <a:pt x="3906" y="16200"/>
                    <a:pt x="2059" y="17614"/>
                  </a:cubicBezTo>
                  <a:cubicBezTo>
                    <a:pt x="211" y="19029"/>
                    <a:pt x="-357" y="20314"/>
                    <a:pt x="211" y="20957"/>
                  </a:cubicBezTo>
                  <a:cubicBezTo>
                    <a:pt x="780" y="21600"/>
                    <a:pt x="2485" y="21600"/>
                    <a:pt x="6038" y="20700"/>
                  </a:cubicBezTo>
                  <a:cubicBezTo>
                    <a:pt x="9590" y="19800"/>
                    <a:pt x="14990" y="18000"/>
                    <a:pt x="2039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1652250" y="2036648"/>
              <a:ext cx="82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948"/>
                    <a:pt x="11077" y="11896"/>
                    <a:pt x="14677" y="15496"/>
                  </a:cubicBezTo>
                  <a:cubicBezTo>
                    <a:pt x="18277" y="19096"/>
                    <a:pt x="19938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1627845" y="2004898"/>
              <a:ext cx="13870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6290" y="3600"/>
                    <a:pt x="11454" y="7200"/>
                    <a:pt x="7747" y="10350"/>
                  </a:cubicBezTo>
                  <a:cubicBezTo>
                    <a:pt x="4039" y="13500"/>
                    <a:pt x="1460" y="16200"/>
                    <a:pt x="493" y="18000"/>
                  </a:cubicBezTo>
                  <a:cubicBezTo>
                    <a:pt x="-474" y="19800"/>
                    <a:pt x="171" y="20700"/>
                    <a:pt x="8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1734800" y="2169998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1811000" y="206839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578100" y="4015731"/>
              <a:ext cx="2095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800" y="12960"/>
                    <a:pt x="9600" y="5400"/>
                    <a:pt x="13200" y="2160"/>
                  </a:cubicBezTo>
                  <a:cubicBezTo>
                    <a:pt x="16800" y="-1080"/>
                    <a:pt x="192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603500" y="4125798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408649" y="3781680"/>
              <a:ext cx="160051" cy="40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52" fill="norm" stroke="1" extrusionOk="0">
                  <a:moveTo>
                    <a:pt x="20939" y="2414"/>
                  </a:moveTo>
                  <a:cubicBezTo>
                    <a:pt x="20662" y="1743"/>
                    <a:pt x="20385" y="1071"/>
                    <a:pt x="19277" y="624"/>
                  </a:cubicBezTo>
                  <a:cubicBezTo>
                    <a:pt x="18170" y="176"/>
                    <a:pt x="16231" y="-48"/>
                    <a:pt x="14708" y="8"/>
                  </a:cubicBezTo>
                  <a:cubicBezTo>
                    <a:pt x="13185" y="64"/>
                    <a:pt x="12077" y="400"/>
                    <a:pt x="9862" y="1799"/>
                  </a:cubicBezTo>
                  <a:cubicBezTo>
                    <a:pt x="7647" y="3198"/>
                    <a:pt x="4324" y="5660"/>
                    <a:pt x="2247" y="8458"/>
                  </a:cubicBezTo>
                  <a:cubicBezTo>
                    <a:pt x="170" y="11256"/>
                    <a:pt x="-661" y="14389"/>
                    <a:pt x="585" y="16628"/>
                  </a:cubicBezTo>
                  <a:cubicBezTo>
                    <a:pt x="1831" y="18866"/>
                    <a:pt x="5154" y="20209"/>
                    <a:pt x="847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629206" y="3941648"/>
              <a:ext cx="156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00"/>
                    <a:pt x="-1582" y="11600"/>
                    <a:pt x="1118" y="15200"/>
                  </a:cubicBezTo>
                  <a:cubicBezTo>
                    <a:pt x="3818" y="18800"/>
                    <a:pt x="11918" y="20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752850" y="3998798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975463" y="3892372"/>
              <a:ext cx="146825" cy="48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85" fill="norm" stroke="1" extrusionOk="0">
                  <a:moveTo>
                    <a:pt x="3599" y="4681"/>
                  </a:moveTo>
                  <a:cubicBezTo>
                    <a:pt x="2382" y="6823"/>
                    <a:pt x="1165" y="8964"/>
                    <a:pt x="709" y="11617"/>
                  </a:cubicBezTo>
                  <a:cubicBezTo>
                    <a:pt x="252" y="14271"/>
                    <a:pt x="556" y="17436"/>
                    <a:pt x="556" y="19252"/>
                  </a:cubicBezTo>
                  <a:cubicBezTo>
                    <a:pt x="556" y="21067"/>
                    <a:pt x="252" y="21533"/>
                    <a:pt x="100" y="21347"/>
                  </a:cubicBezTo>
                  <a:cubicBezTo>
                    <a:pt x="-52" y="21161"/>
                    <a:pt x="-52" y="20323"/>
                    <a:pt x="252" y="18367"/>
                  </a:cubicBezTo>
                  <a:cubicBezTo>
                    <a:pt x="556" y="16412"/>
                    <a:pt x="1165" y="13340"/>
                    <a:pt x="2078" y="10500"/>
                  </a:cubicBezTo>
                  <a:cubicBezTo>
                    <a:pt x="2990" y="7661"/>
                    <a:pt x="4207" y="5054"/>
                    <a:pt x="5272" y="3517"/>
                  </a:cubicBezTo>
                  <a:cubicBezTo>
                    <a:pt x="6337" y="1981"/>
                    <a:pt x="7249" y="1516"/>
                    <a:pt x="8162" y="1097"/>
                  </a:cubicBezTo>
                  <a:cubicBezTo>
                    <a:pt x="9075" y="678"/>
                    <a:pt x="9987" y="305"/>
                    <a:pt x="11204" y="119"/>
                  </a:cubicBezTo>
                  <a:cubicBezTo>
                    <a:pt x="12421" y="-67"/>
                    <a:pt x="13942" y="-67"/>
                    <a:pt x="15768" y="352"/>
                  </a:cubicBezTo>
                  <a:cubicBezTo>
                    <a:pt x="17593" y="771"/>
                    <a:pt x="19723" y="1609"/>
                    <a:pt x="20635" y="2819"/>
                  </a:cubicBezTo>
                  <a:cubicBezTo>
                    <a:pt x="21548" y="4030"/>
                    <a:pt x="21244" y="5612"/>
                    <a:pt x="18658" y="6916"/>
                  </a:cubicBezTo>
                  <a:cubicBezTo>
                    <a:pt x="16072" y="8219"/>
                    <a:pt x="11204" y="9243"/>
                    <a:pt x="6337" y="1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146550" y="3832201"/>
              <a:ext cx="121641" cy="36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39" fill="norm" stroke="1" extrusionOk="0">
                  <a:moveTo>
                    <a:pt x="0" y="89"/>
                  </a:moveTo>
                  <a:cubicBezTo>
                    <a:pt x="4027" y="-36"/>
                    <a:pt x="8054" y="-161"/>
                    <a:pt x="11715" y="713"/>
                  </a:cubicBezTo>
                  <a:cubicBezTo>
                    <a:pt x="15376" y="1587"/>
                    <a:pt x="18671" y="3460"/>
                    <a:pt x="20136" y="6082"/>
                  </a:cubicBezTo>
                  <a:cubicBezTo>
                    <a:pt x="21600" y="8704"/>
                    <a:pt x="21234" y="12075"/>
                    <a:pt x="19403" y="14759"/>
                  </a:cubicBezTo>
                  <a:cubicBezTo>
                    <a:pt x="17573" y="17444"/>
                    <a:pt x="14278" y="19441"/>
                    <a:pt x="10983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280626" y="3590281"/>
              <a:ext cx="81825" cy="17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9" fill="norm" stroke="1" extrusionOk="0">
                  <a:moveTo>
                    <a:pt x="3133" y="3383"/>
                  </a:moveTo>
                  <a:cubicBezTo>
                    <a:pt x="3133" y="8328"/>
                    <a:pt x="3133" y="13272"/>
                    <a:pt x="2579" y="16525"/>
                  </a:cubicBezTo>
                  <a:cubicBezTo>
                    <a:pt x="2025" y="19778"/>
                    <a:pt x="918" y="21340"/>
                    <a:pt x="364" y="21470"/>
                  </a:cubicBezTo>
                  <a:cubicBezTo>
                    <a:pt x="-190" y="21600"/>
                    <a:pt x="-190" y="20299"/>
                    <a:pt x="918" y="16916"/>
                  </a:cubicBezTo>
                  <a:cubicBezTo>
                    <a:pt x="2025" y="13533"/>
                    <a:pt x="4241" y="8067"/>
                    <a:pt x="6456" y="4684"/>
                  </a:cubicBezTo>
                  <a:cubicBezTo>
                    <a:pt x="8672" y="1301"/>
                    <a:pt x="10887" y="0"/>
                    <a:pt x="13102" y="0"/>
                  </a:cubicBezTo>
                  <a:cubicBezTo>
                    <a:pt x="15318" y="0"/>
                    <a:pt x="17533" y="1301"/>
                    <a:pt x="18918" y="4945"/>
                  </a:cubicBezTo>
                  <a:cubicBezTo>
                    <a:pt x="20302" y="8588"/>
                    <a:pt x="20856" y="14573"/>
                    <a:pt x="21410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444999" y="363684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668246" y="3522548"/>
              <a:ext cx="119654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8011" y="810"/>
                    <a:pt x="14601" y="1620"/>
                    <a:pt x="11380" y="2835"/>
                  </a:cubicBezTo>
                  <a:cubicBezTo>
                    <a:pt x="8159" y="4050"/>
                    <a:pt x="5127" y="5670"/>
                    <a:pt x="3043" y="7020"/>
                  </a:cubicBezTo>
                  <a:cubicBezTo>
                    <a:pt x="959" y="8370"/>
                    <a:pt x="-178" y="9450"/>
                    <a:pt x="201" y="10125"/>
                  </a:cubicBezTo>
                  <a:cubicBezTo>
                    <a:pt x="580" y="10800"/>
                    <a:pt x="2475" y="11070"/>
                    <a:pt x="4559" y="11205"/>
                  </a:cubicBezTo>
                  <a:cubicBezTo>
                    <a:pt x="6643" y="11340"/>
                    <a:pt x="8917" y="11340"/>
                    <a:pt x="10054" y="12015"/>
                  </a:cubicBezTo>
                  <a:cubicBezTo>
                    <a:pt x="11190" y="12690"/>
                    <a:pt x="11190" y="14040"/>
                    <a:pt x="10243" y="14985"/>
                  </a:cubicBezTo>
                  <a:cubicBezTo>
                    <a:pt x="9296" y="15930"/>
                    <a:pt x="7401" y="16470"/>
                    <a:pt x="5127" y="17415"/>
                  </a:cubicBezTo>
                  <a:cubicBezTo>
                    <a:pt x="2854" y="18360"/>
                    <a:pt x="201" y="19710"/>
                    <a:pt x="11" y="20520"/>
                  </a:cubicBezTo>
                  <a:cubicBezTo>
                    <a:pt x="-178" y="21330"/>
                    <a:pt x="2096" y="21600"/>
                    <a:pt x="5506" y="21600"/>
                  </a:cubicBezTo>
                  <a:cubicBezTo>
                    <a:pt x="8917" y="21600"/>
                    <a:pt x="13464" y="21330"/>
                    <a:pt x="18011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864100" y="3522548"/>
              <a:ext cx="1079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870450" y="3516198"/>
              <a:ext cx="152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114"/>
                    <a:pt x="13800" y="6227"/>
                    <a:pt x="10200" y="9827"/>
                  </a:cubicBezTo>
                  <a:cubicBezTo>
                    <a:pt x="6600" y="13427"/>
                    <a:pt x="3300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054600" y="3655898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086349" y="355429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0"/>
                    <a:pt x="0" y="0"/>
                    <a:pt x="0" y="3600"/>
                  </a:cubicBezTo>
                  <a:cubicBezTo>
                    <a:pt x="0" y="7200"/>
                    <a:pt x="10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200649" y="4087698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700183" y="3860980"/>
              <a:ext cx="154568" cy="44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9" fill="norm" stroke="1" extrusionOk="0">
                  <a:moveTo>
                    <a:pt x="20432" y="2332"/>
                  </a:moveTo>
                  <a:cubicBezTo>
                    <a:pt x="21016" y="1424"/>
                    <a:pt x="21600" y="516"/>
                    <a:pt x="21162" y="162"/>
                  </a:cubicBezTo>
                  <a:cubicBezTo>
                    <a:pt x="20724" y="-191"/>
                    <a:pt x="19265" y="11"/>
                    <a:pt x="16346" y="970"/>
                  </a:cubicBezTo>
                  <a:cubicBezTo>
                    <a:pt x="13427" y="1929"/>
                    <a:pt x="9049" y="3645"/>
                    <a:pt x="5692" y="6218"/>
                  </a:cubicBezTo>
                  <a:cubicBezTo>
                    <a:pt x="2335" y="8792"/>
                    <a:pt x="0" y="12224"/>
                    <a:pt x="0" y="14697"/>
                  </a:cubicBezTo>
                  <a:cubicBezTo>
                    <a:pt x="0" y="17170"/>
                    <a:pt x="2335" y="18684"/>
                    <a:pt x="4816" y="19643"/>
                  </a:cubicBezTo>
                  <a:cubicBezTo>
                    <a:pt x="7297" y="20602"/>
                    <a:pt x="9924" y="21005"/>
                    <a:pt x="12551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892800" y="3909898"/>
              <a:ext cx="260350" cy="30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19493" y="0"/>
                  </a:moveTo>
                  <a:cubicBezTo>
                    <a:pt x="15102" y="1359"/>
                    <a:pt x="10712" y="2719"/>
                    <a:pt x="7639" y="3701"/>
                  </a:cubicBezTo>
                  <a:cubicBezTo>
                    <a:pt x="4566" y="4683"/>
                    <a:pt x="2810" y="5287"/>
                    <a:pt x="1668" y="5891"/>
                  </a:cubicBezTo>
                  <a:cubicBezTo>
                    <a:pt x="527" y="6495"/>
                    <a:pt x="0" y="7099"/>
                    <a:pt x="176" y="7552"/>
                  </a:cubicBezTo>
                  <a:cubicBezTo>
                    <a:pt x="351" y="8006"/>
                    <a:pt x="1229" y="8308"/>
                    <a:pt x="3249" y="8459"/>
                  </a:cubicBezTo>
                  <a:cubicBezTo>
                    <a:pt x="5268" y="8610"/>
                    <a:pt x="8429" y="8610"/>
                    <a:pt x="10624" y="8761"/>
                  </a:cubicBezTo>
                  <a:cubicBezTo>
                    <a:pt x="12820" y="8912"/>
                    <a:pt x="14049" y="9214"/>
                    <a:pt x="14576" y="9743"/>
                  </a:cubicBezTo>
                  <a:cubicBezTo>
                    <a:pt x="15102" y="10271"/>
                    <a:pt x="14927" y="11027"/>
                    <a:pt x="13259" y="12159"/>
                  </a:cubicBezTo>
                  <a:cubicBezTo>
                    <a:pt x="11590" y="13292"/>
                    <a:pt x="8429" y="14803"/>
                    <a:pt x="6322" y="15860"/>
                  </a:cubicBezTo>
                  <a:cubicBezTo>
                    <a:pt x="4215" y="16917"/>
                    <a:pt x="3161" y="17522"/>
                    <a:pt x="2107" y="18352"/>
                  </a:cubicBezTo>
                  <a:cubicBezTo>
                    <a:pt x="1054" y="19183"/>
                    <a:pt x="0" y="20241"/>
                    <a:pt x="0" y="20845"/>
                  </a:cubicBezTo>
                  <a:cubicBezTo>
                    <a:pt x="0" y="21449"/>
                    <a:pt x="1054" y="21600"/>
                    <a:pt x="4039" y="21373"/>
                  </a:cubicBezTo>
                  <a:cubicBezTo>
                    <a:pt x="7024" y="21147"/>
                    <a:pt x="11941" y="20543"/>
                    <a:pt x="15190" y="20014"/>
                  </a:cubicBezTo>
                  <a:cubicBezTo>
                    <a:pt x="18439" y="19485"/>
                    <a:pt x="20020" y="19032"/>
                    <a:pt x="21600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210300" y="3979748"/>
              <a:ext cx="1905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350"/>
                    <a:pt x="4320" y="2700"/>
                    <a:pt x="7920" y="6300"/>
                  </a:cubicBezTo>
                  <a:cubicBezTo>
                    <a:pt x="11520" y="9900"/>
                    <a:pt x="16560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6272577" y="3928948"/>
              <a:ext cx="18537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8305" y="1991"/>
                    <a:pt x="15114" y="3983"/>
                    <a:pt x="11801" y="6740"/>
                  </a:cubicBezTo>
                  <a:cubicBezTo>
                    <a:pt x="8487" y="9498"/>
                    <a:pt x="5051" y="13021"/>
                    <a:pt x="2964" y="15243"/>
                  </a:cubicBezTo>
                  <a:cubicBezTo>
                    <a:pt x="878" y="17464"/>
                    <a:pt x="141" y="18383"/>
                    <a:pt x="19" y="19226"/>
                  </a:cubicBezTo>
                  <a:cubicBezTo>
                    <a:pt x="-104" y="20068"/>
                    <a:pt x="387" y="20834"/>
                    <a:pt x="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483350" y="4163898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492785" y="3973398"/>
              <a:ext cx="67342" cy="9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60" fill="norm" stroke="1" extrusionOk="0">
                  <a:moveTo>
                    <a:pt x="6900" y="15840"/>
                  </a:moveTo>
                  <a:cubicBezTo>
                    <a:pt x="3627" y="15840"/>
                    <a:pt x="355" y="15840"/>
                    <a:pt x="27" y="16800"/>
                  </a:cubicBezTo>
                  <a:cubicBezTo>
                    <a:pt x="-300" y="17760"/>
                    <a:pt x="2318" y="19680"/>
                    <a:pt x="5264" y="20640"/>
                  </a:cubicBezTo>
                  <a:cubicBezTo>
                    <a:pt x="8209" y="21600"/>
                    <a:pt x="11482" y="21600"/>
                    <a:pt x="14427" y="20640"/>
                  </a:cubicBezTo>
                  <a:cubicBezTo>
                    <a:pt x="17373" y="19680"/>
                    <a:pt x="19991" y="17760"/>
                    <a:pt x="20645" y="14640"/>
                  </a:cubicBezTo>
                  <a:cubicBezTo>
                    <a:pt x="21300" y="11520"/>
                    <a:pt x="19991" y="7200"/>
                    <a:pt x="19336" y="4560"/>
                  </a:cubicBezTo>
                  <a:cubicBezTo>
                    <a:pt x="18682" y="1920"/>
                    <a:pt x="18682" y="960"/>
                    <a:pt x="186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591300" y="3884498"/>
              <a:ext cx="9913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0" y="0"/>
                  </a:moveTo>
                  <a:cubicBezTo>
                    <a:pt x="2204" y="120"/>
                    <a:pt x="4408" y="240"/>
                    <a:pt x="7714" y="1680"/>
                  </a:cubicBezTo>
                  <a:cubicBezTo>
                    <a:pt x="11020" y="3120"/>
                    <a:pt x="15429" y="5880"/>
                    <a:pt x="18073" y="8460"/>
                  </a:cubicBezTo>
                  <a:cubicBezTo>
                    <a:pt x="20718" y="11040"/>
                    <a:pt x="21600" y="13440"/>
                    <a:pt x="19396" y="15600"/>
                  </a:cubicBezTo>
                  <a:cubicBezTo>
                    <a:pt x="17192" y="17760"/>
                    <a:pt x="11902" y="19680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813550" y="4189298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061625" y="3972972"/>
              <a:ext cx="168380" cy="52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43" fill="norm" stroke="1" extrusionOk="0">
                  <a:moveTo>
                    <a:pt x="3946" y="4720"/>
                  </a:moveTo>
                  <a:cubicBezTo>
                    <a:pt x="3679" y="7595"/>
                    <a:pt x="3413" y="10469"/>
                    <a:pt x="2879" y="13082"/>
                  </a:cubicBezTo>
                  <a:cubicBezTo>
                    <a:pt x="2346" y="15695"/>
                    <a:pt x="1546" y="18046"/>
                    <a:pt x="1013" y="19483"/>
                  </a:cubicBezTo>
                  <a:cubicBezTo>
                    <a:pt x="479" y="20920"/>
                    <a:pt x="213" y="21443"/>
                    <a:pt x="79" y="21443"/>
                  </a:cubicBezTo>
                  <a:cubicBezTo>
                    <a:pt x="-54" y="21443"/>
                    <a:pt x="-54" y="20920"/>
                    <a:pt x="346" y="18961"/>
                  </a:cubicBezTo>
                  <a:cubicBezTo>
                    <a:pt x="746" y="17001"/>
                    <a:pt x="1546" y="13604"/>
                    <a:pt x="2079" y="10687"/>
                  </a:cubicBezTo>
                  <a:cubicBezTo>
                    <a:pt x="2613" y="7769"/>
                    <a:pt x="2879" y="5330"/>
                    <a:pt x="3813" y="3632"/>
                  </a:cubicBezTo>
                  <a:cubicBezTo>
                    <a:pt x="4746" y="1933"/>
                    <a:pt x="6346" y="975"/>
                    <a:pt x="8079" y="453"/>
                  </a:cubicBezTo>
                  <a:cubicBezTo>
                    <a:pt x="9813" y="-70"/>
                    <a:pt x="11679" y="-157"/>
                    <a:pt x="13946" y="278"/>
                  </a:cubicBezTo>
                  <a:cubicBezTo>
                    <a:pt x="16213" y="714"/>
                    <a:pt x="18879" y="1672"/>
                    <a:pt x="20213" y="2630"/>
                  </a:cubicBezTo>
                  <a:cubicBezTo>
                    <a:pt x="21546" y="3588"/>
                    <a:pt x="21546" y="4546"/>
                    <a:pt x="20213" y="5417"/>
                  </a:cubicBezTo>
                  <a:cubicBezTo>
                    <a:pt x="18879" y="6288"/>
                    <a:pt x="16213" y="7072"/>
                    <a:pt x="13546" y="7464"/>
                  </a:cubicBezTo>
                  <a:cubicBezTo>
                    <a:pt x="10879" y="7856"/>
                    <a:pt x="8213" y="7856"/>
                    <a:pt x="6346" y="7595"/>
                  </a:cubicBezTo>
                  <a:cubicBezTo>
                    <a:pt x="4479" y="7333"/>
                    <a:pt x="3413" y="6811"/>
                    <a:pt x="2346" y="6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167033" y="3700348"/>
              <a:ext cx="192618" cy="17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16615" y="0"/>
                  </a:moveTo>
                  <a:cubicBezTo>
                    <a:pt x="11868" y="2863"/>
                    <a:pt x="7121" y="5725"/>
                    <a:pt x="4154" y="7547"/>
                  </a:cubicBezTo>
                  <a:cubicBezTo>
                    <a:pt x="1187" y="9369"/>
                    <a:pt x="0" y="10149"/>
                    <a:pt x="0" y="10670"/>
                  </a:cubicBezTo>
                  <a:cubicBezTo>
                    <a:pt x="0" y="11190"/>
                    <a:pt x="1187" y="11451"/>
                    <a:pt x="3204" y="11581"/>
                  </a:cubicBezTo>
                  <a:cubicBezTo>
                    <a:pt x="5222" y="11711"/>
                    <a:pt x="8070" y="11711"/>
                    <a:pt x="10207" y="11711"/>
                  </a:cubicBezTo>
                  <a:cubicBezTo>
                    <a:pt x="12343" y="11711"/>
                    <a:pt x="13767" y="11711"/>
                    <a:pt x="14004" y="12231"/>
                  </a:cubicBezTo>
                  <a:cubicBezTo>
                    <a:pt x="14242" y="12752"/>
                    <a:pt x="13292" y="13793"/>
                    <a:pt x="11749" y="14834"/>
                  </a:cubicBezTo>
                  <a:cubicBezTo>
                    <a:pt x="10207" y="15875"/>
                    <a:pt x="8070" y="16916"/>
                    <a:pt x="6527" y="17957"/>
                  </a:cubicBezTo>
                  <a:cubicBezTo>
                    <a:pt x="4985" y="18998"/>
                    <a:pt x="4035" y="20039"/>
                    <a:pt x="4273" y="20689"/>
                  </a:cubicBezTo>
                  <a:cubicBezTo>
                    <a:pt x="4510" y="21340"/>
                    <a:pt x="5934" y="21600"/>
                    <a:pt x="9020" y="20949"/>
                  </a:cubicBezTo>
                  <a:cubicBezTo>
                    <a:pt x="12105" y="20299"/>
                    <a:pt x="16853" y="18737"/>
                    <a:pt x="21600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353300" y="3706698"/>
              <a:ext cx="146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240"/>
                    <a:pt x="8765" y="6480"/>
                    <a:pt x="12365" y="10080"/>
                  </a:cubicBezTo>
                  <a:cubicBezTo>
                    <a:pt x="15965" y="13680"/>
                    <a:pt x="18783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391400" y="3674948"/>
              <a:ext cx="1206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225"/>
                    <a:pt x="17811" y="450"/>
                    <a:pt x="14211" y="4050"/>
                  </a:cubicBezTo>
                  <a:cubicBezTo>
                    <a:pt x="10611" y="7650"/>
                    <a:pt x="5305" y="146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550149" y="3782898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537450" y="3666717"/>
              <a:ext cx="71677" cy="3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400" fill="norm" stroke="1" extrusionOk="0">
                  <a:moveTo>
                    <a:pt x="14811" y="10680"/>
                  </a:moveTo>
                  <a:cubicBezTo>
                    <a:pt x="12343" y="13920"/>
                    <a:pt x="9874" y="17160"/>
                    <a:pt x="10800" y="18240"/>
                  </a:cubicBezTo>
                  <a:cubicBezTo>
                    <a:pt x="11726" y="19320"/>
                    <a:pt x="16046" y="18240"/>
                    <a:pt x="18514" y="14460"/>
                  </a:cubicBezTo>
                  <a:cubicBezTo>
                    <a:pt x="20983" y="10680"/>
                    <a:pt x="21600" y="4200"/>
                    <a:pt x="20057" y="1500"/>
                  </a:cubicBezTo>
                  <a:cubicBezTo>
                    <a:pt x="18514" y="-1200"/>
                    <a:pt x="14811" y="-120"/>
                    <a:pt x="11109" y="3660"/>
                  </a:cubicBezTo>
                  <a:cubicBezTo>
                    <a:pt x="7406" y="7440"/>
                    <a:pt x="3703" y="13920"/>
                    <a:pt x="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708900" y="3763848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950200" y="3687648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155486" y="4269895"/>
              <a:ext cx="180073" cy="53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65" fill="norm" stroke="1" extrusionOk="0">
                  <a:moveTo>
                    <a:pt x="2377" y="7448"/>
                  </a:moveTo>
                  <a:cubicBezTo>
                    <a:pt x="2873" y="10243"/>
                    <a:pt x="3370" y="13038"/>
                    <a:pt x="3618" y="15156"/>
                  </a:cubicBezTo>
                  <a:cubicBezTo>
                    <a:pt x="3866" y="17274"/>
                    <a:pt x="3866" y="18714"/>
                    <a:pt x="3742" y="19773"/>
                  </a:cubicBezTo>
                  <a:cubicBezTo>
                    <a:pt x="3618" y="20831"/>
                    <a:pt x="3370" y="21509"/>
                    <a:pt x="2997" y="21340"/>
                  </a:cubicBezTo>
                  <a:cubicBezTo>
                    <a:pt x="2625" y="21170"/>
                    <a:pt x="2128" y="20154"/>
                    <a:pt x="1508" y="18121"/>
                  </a:cubicBezTo>
                  <a:cubicBezTo>
                    <a:pt x="887" y="16088"/>
                    <a:pt x="142" y="13038"/>
                    <a:pt x="18" y="10370"/>
                  </a:cubicBezTo>
                  <a:cubicBezTo>
                    <a:pt x="-106" y="7702"/>
                    <a:pt x="391" y="5415"/>
                    <a:pt x="2004" y="3763"/>
                  </a:cubicBezTo>
                  <a:cubicBezTo>
                    <a:pt x="3618" y="2111"/>
                    <a:pt x="6349" y="1095"/>
                    <a:pt x="9080" y="544"/>
                  </a:cubicBezTo>
                  <a:cubicBezTo>
                    <a:pt x="11811" y="-6"/>
                    <a:pt x="14542" y="-91"/>
                    <a:pt x="16528" y="78"/>
                  </a:cubicBezTo>
                  <a:cubicBezTo>
                    <a:pt x="18515" y="248"/>
                    <a:pt x="19756" y="671"/>
                    <a:pt x="20501" y="1349"/>
                  </a:cubicBezTo>
                  <a:cubicBezTo>
                    <a:pt x="21246" y="2027"/>
                    <a:pt x="21494" y="2958"/>
                    <a:pt x="20253" y="3890"/>
                  </a:cubicBezTo>
                  <a:cubicBezTo>
                    <a:pt x="19011" y="4822"/>
                    <a:pt x="16280" y="5754"/>
                    <a:pt x="14418" y="6347"/>
                  </a:cubicBezTo>
                  <a:cubicBezTo>
                    <a:pt x="12556" y="6940"/>
                    <a:pt x="11563" y="7194"/>
                    <a:pt x="10446" y="7363"/>
                  </a:cubicBezTo>
                  <a:cubicBezTo>
                    <a:pt x="9328" y="7533"/>
                    <a:pt x="8087" y="7617"/>
                    <a:pt x="7466" y="7405"/>
                  </a:cubicBezTo>
                  <a:cubicBezTo>
                    <a:pt x="6846" y="7194"/>
                    <a:pt x="6846" y="6685"/>
                    <a:pt x="7094" y="6220"/>
                  </a:cubicBezTo>
                  <a:cubicBezTo>
                    <a:pt x="7342" y="5754"/>
                    <a:pt x="7839" y="5330"/>
                    <a:pt x="8335" y="4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346933" y="4005148"/>
              <a:ext cx="146317" cy="17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7" fill="norm" stroke="1" extrusionOk="0">
                  <a:moveTo>
                    <a:pt x="20404" y="0"/>
                  </a:moveTo>
                  <a:cubicBezTo>
                    <a:pt x="17319" y="800"/>
                    <a:pt x="14233" y="1600"/>
                    <a:pt x="11919" y="2267"/>
                  </a:cubicBezTo>
                  <a:cubicBezTo>
                    <a:pt x="9604" y="2933"/>
                    <a:pt x="8061" y="3467"/>
                    <a:pt x="6210" y="4400"/>
                  </a:cubicBezTo>
                  <a:cubicBezTo>
                    <a:pt x="4359" y="5333"/>
                    <a:pt x="2199" y="6667"/>
                    <a:pt x="2044" y="7333"/>
                  </a:cubicBezTo>
                  <a:cubicBezTo>
                    <a:pt x="1890" y="8000"/>
                    <a:pt x="3741" y="8000"/>
                    <a:pt x="5439" y="8000"/>
                  </a:cubicBezTo>
                  <a:cubicBezTo>
                    <a:pt x="7136" y="8000"/>
                    <a:pt x="8679" y="8000"/>
                    <a:pt x="10221" y="8133"/>
                  </a:cubicBezTo>
                  <a:cubicBezTo>
                    <a:pt x="11764" y="8267"/>
                    <a:pt x="13307" y="8533"/>
                    <a:pt x="14233" y="9333"/>
                  </a:cubicBezTo>
                  <a:cubicBezTo>
                    <a:pt x="15159" y="10133"/>
                    <a:pt x="15467" y="11467"/>
                    <a:pt x="13461" y="13067"/>
                  </a:cubicBezTo>
                  <a:cubicBezTo>
                    <a:pt x="11456" y="14667"/>
                    <a:pt x="7136" y="16533"/>
                    <a:pt x="4204" y="18000"/>
                  </a:cubicBezTo>
                  <a:cubicBezTo>
                    <a:pt x="1273" y="19467"/>
                    <a:pt x="-270" y="20533"/>
                    <a:pt x="39" y="21067"/>
                  </a:cubicBezTo>
                  <a:cubicBezTo>
                    <a:pt x="347" y="21600"/>
                    <a:pt x="2507" y="21600"/>
                    <a:pt x="6364" y="21067"/>
                  </a:cubicBezTo>
                  <a:cubicBezTo>
                    <a:pt x="10221" y="20533"/>
                    <a:pt x="15776" y="19467"/>
                    <a:pt x="2133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524999" y="4005148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531350" y="3998798"/>
              <a:ext cx="139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800"/>
                    <a:pt x="9818" y="9600"/>
                    <a:pt x="6218" y="13200"/>
                  </a:cubicBezTo>
                  <a:cubicBezTo>
                    <a:pt x="2618" y="16800"/>
                    <a:pt x="130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720627" y="4125798"/>
              <a:ext cx="1392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00"/>
                    <a:pt x="1783" y="6400"/>
                    <a:pt x="240" y="10000"/>
                  </a:cubicBezTo>
                  <a:cubicBezTo>
                    <a:pt x="-1303" y="13600"/>
                    <a:pt x="4868" y="17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728200" y="4030548"/>
              <a:ext cx="4689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8452" y="7200"/>
                  </a:moveTo>
                  <a:cubicBezTo>
                    <a:pt x="14087" y="14400"/>
                    <a:pt x="19722" y="21600"/>
                    <a:pt x="20661" y="21600"/>
                  </a:cubicBezTo>
                  <a:cubicBezTo>
                    <a:pt x="21600" y="21600"/>
                    <a:pt x="17843" y="14400"/>
                    <a:pt x="13617" y="9600"/>
                  </a:cubicBezTo>
                  <a:cubicBezTo>
                    <a:pt x="9391" y="4800"/>
                    <a:pt x="4696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001839" y="4292487"/>
              <a:ext cx="145461" cy="30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0" fill="norm" stroke="1" extrusionOk="0">
                  <a:moveTo>
                    <a:pt x="21205" y="1653"/>
                  </a:moveTo>
                  <a:cubicBezTo>
                    <a:pt x="19662" y="1066"/>
                    <a:pt x="18119" y="478"/>
                    <a:pt x="16576" y="184"/>
                  </a:cubicBezTo>
                  <a:cubicBezTo>
                    <a:pt x="15034" y="-110"/>
                    <a:pt x="13491" y="-110"/>
                    <a:pt x="11485" y="625"/>
                  </a:cubicBezTo>
                  <a:cubicBezTo>
                    <a:pt x="9479" y="1359"/>
                    <a:pt x="7011" y="2829"/>
                    <a:pt x="4851" y="5180"/>
                  </a:cubicBezTo>
                  <a:cubicBezTo>
                    <a:pt x="2691" y="7531"/>
                    <a:pt x="839" y="10763"/>
                    <a:pt x="222" y="13555"/>
                  </a:cubicBezTo>
                  <a:cubicBezTo>
                    <a:pt x="-395" y="16347"/>
                    <a:pt x="222" y="18698"/>
                    <a:pt x="2691" y="19947"/>
                  </a:cubicBezTo>
                  <a:cubicBezTo>
                    <a:pt x="5159" y="21196"/>
                    <a:pt x="9479" y="21343"/>
                    <a:pt x="1379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172123" y="4394240"/>
              <a:ext cx="121227" cy="18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84" fill="norm" stroke="1" extrusionOk="0">
                  <a:moveTo>
                    <a:pt x="3453" y="4953"/>
                  </a:moveTo>
                  <a:cubicBezTo>
                    <a:pt x="1963" y="9616"/>
                    <a:pt x="474" y="14280"/>
                    <a:pt x="101" y="17225"/>
                  </a:cubicBezTo>
                  <a:cubicBezTo>
                    <a:pt x="-271" y="20171"/>
                    <a:pt x="474" y="21398"/>
                    <a:pt x="846" y="21275"/>
                  </a:cubicBezTo>
                  <a:cubicBezTo>
                    <a:pt x="1219" y="21153"/>
                    <a:pt x="1219" y="19680"/>
                    <a:pt x="1591" y="16366"/>
                  </a:cubicBezTo>
                  <a:cubicBezTo>
                    <a:pt x="1963" y="13053"/>
                    <a:pt x="2708" y="7898"/>
                    <a:pt x="3826" y="4707"/>
                  </a:cubicBezTo>
                  <a:cubicBezTo>
                    <a:pt x="4943" y="1516"/>
                    <a:pt x="6432" y="289"/>
                    <a:pt x="8853" y="43"/>
                  </a:cubicBezTo>
                  <a:cubicBezTo>
                    <a:pt x="11274" y="-202"/>
                    <a:pt x="14626" y="534"/>
                    <a:pt x="16860" y="3725"/>
                  </a:cubicBezTo>
                  <a:cubicBezTo>
                    <a:pt x="19095" y="6916"/>
                    <a:pt x="20212" y="12562"/>
                    <a:pt x="21329" y="1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420350" y="4462348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634133" y="4348048"/>
              <a:ext cx="167218" cy="16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6405" y="1890"/>
                    <a:pt x="11210" y="3780"/>
                    <a:pt x="7929" y="4995"/>
                  </a:cubicBezTo>
                  <a:cubicBezTo>
                    <a:pt x="4648" y="6210"/>
                    <a:pt x="3281" y="6750"/>
                    <a:pt x="2187" y="7560"/>
                  </a:cubicBezTo>
                  <a:cubicBezTo>
                    <a:pt x="1094" y="8370"/>
                    <a:pt x="273" y="9450"/>
                    <a:pt x="547" y="10125"/>
                  </a:cubicBezTo>
                  <a:cubicBezTo>
                    <a:pt x="820" y="10800"/>
                    <a:pt x="2187" y="11070"/>
                    <a:pt x="4511" y="11340"/>
                  </a:cubicBezTo>
                  <a:cubicBezTo>
                    <a:pt x="6835" y="11610"/>
                    <a:pt x="10116" y="11880"/>
                    <a:pt x="12304" y="12420"/>
                  </a:cubicBezTo>
                  <a:cubicBezTo>
                    <a:pt x="14491" y="12960"/>
                    <a:pt x="15585" y="13770"/>
                    <a:pt x="15311" y="14445"/>
                  </a:cubicBezTo>
                  <a:cubicBezTo>
                    <a:pt x="15038" y="15120"/>
                    <a:pt x="13397" y="15660"/>
                    <a:pt x="11073" y="16335"/>
                  </a:cubicBezTo>
                  <a:cubicBezTo>
                    <a:pt x="8749" y="17010"/>
                    <a:pt x="5742" y="17820"/>
                    <a:pt x="3554" y="18630"/>
                  </a:cubicBezTo>
                  <a:cubicBezTo>
                    <a:pt x="1367" y="19440"/>
                    <a:pt x="0" y="20250"/>
                    <a:pt x="0" y="20790"/>
                  </a:cubicBezTo>
                  <a:cubicBezTo>
                    <a:pt x="0" y="21330"/>
                    <a:pt x="1367" y="21600"/>
                    <a:pt x="5195" y="21465"/>
                  </a:cubicBezTo>
                  <a:cubicBezTo>
                    <a:pt x="9023" y="21330"/>
                    <a:pt x="15311" y="2079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845799" y="4373448"/>
              <a:ext cx="184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5657"/>
                    <a:pt x="11917" y="11314"/>
                    <a:pt x="15517" y="14914"/>
                  </a:cubicBezTo>
                  <a:cubicBezTo>
                    <a:pt x="19117" y="18514"/>
                    <a:pt x="20359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928350" y="4360748"/>
              <a:ext cx="127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580" y="2160"/>
                  </a:cubicBezTo>
                  <a:cubicBezTo>
                    <a:pt x="11160" y="4320"/>
                    <a:pt x="6120" y="8640"/>
                    <a:pt x="3420" y="12240"/>
                  </a:cubicBezTo>
                  <a:cubicBezTo>
                    <a:pt x="720" y="15840"/>
                    <a:pt x="36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1054127" y="4551248"/>
              <a:ext cx="1392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00"/>
                    <a:pt x="1783" y="6400"/>
                    <a:pt x="240" y="10000"/>
                  </a:cubicBezTo>
                  <a:cubicBezTo>
                    <a:pt x="-1303" y="13600"/>
                    <a:pt x="4868" y="17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072283" y="4424248"/>
              <a:ext cx="73702" cy="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333" fill="norm" stroke="1" extrusionOk="0">
                  <a:moveTo>
                    <a:pt x="6000" y="18000"/>
                  </a:moveTo>
                  <a:cubicBezTo>
                    <a:pt x="3000" y="18000"/>
                    <a:pt x="0" y="18000"/>
                    <a:pt x="0" y="18600"/>
                  </a:cubicBezTo>
                  <a:cubicBezTo>
                    <a:pt x="0" y="19200"/>
                    <a:pt x="3000" y="20400"/>
                    <a:pt x="6300" y="21000"/>
                  </a:cubicBezTo>
                  <a:cubicBezTo>
                    <a:pt x="9600" y="21600"/>
                    <a:pt x="13200" y="21600"/>
                    <a:pt x="16200" y="19200"/>
                  </a:cubicBezTo>
                  <a:cubicBezTo>
                    <a:pt x="19200" y="16800"/>
                    <a:pt x="21600" y="12000"/>
                    <a:pt x="20700" y="8400"/>
                  </a:cubicBezTo>
                  <a:cubicBezTo>
                    <a:pt x="19800" y="4800"/>
                    <a:pt x="15600" y="2400"/>
                    <a:pt x="1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144249" y="4297248"/>
              <a:ext cx="8940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600" fill="norm" stroke="1" extrusionOk="0">
                  <a:moveTo>
                    <a:pt x="0" y="0"/>
                  </a:moveTo>
                  <a:cubicBezTo>
                    <a:pt x="5891" y="2451"/>
                    <a:pt x="11782" y="4902"/>
                    <a:pt x="15709" y="7047"/>
                  </a:cubicBezTo>
                  <a:cubicBezTo>
                    <a:pt x="19636" y="9191"/>
                    <a:pt x="21600" y="11030"/>
                    <a:pt x="20373" y="13251"/>
                  </a:cubicBezTo>
                  <a:cubicBezTo>
                    <a:pt x="19145" y="15472"/>
                    <a:pt x="14727" y="18077"/>
                    <a:pt x="11291" y="19532"/>
                  </a:cubicBezTo>
                  <a:cubicBezTo>
                    <a:pt x="7855" y="20987"/>
                    <a:pt x="5400" y="21294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277600" y="4557598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412773" y="4303598"/>
              <a:ext cx="118827" cy="28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24" fill="norm" stroke="1" extrusionOk="0">
                  <a:moveTo>
                    <a:pt x="21274" y="0"/>
                  </a:moveTo>
                  <a:cubicBezTo>
                    <a:pt x="19379" y="0"/>
                    <a:pt x="17485" y="0"/>
                    <a:pt x="15021" y="720"/>
                  </a:cubicBezTo>
                  <a:cubicBezTo>
                    <a:pt x="12558" y="1440"/>
                    <a:pt x="9527" y="2880"/>
                    <a:pt x="6874" y="5360"/>
                  </a:cubicBezTo>
                  <a:cubicBezTo>
                    <a:pt x="4221" y="7840"/>
                    <a:pt x="1948" y="11360"/>
                    <a:pt x="811" y="13840"/>
                  </a:cubicBezTo>
                  <a:cubicBezTo>
                    <a:pt x="-326" y="16320"/>
                    <a:pt x="-326" y="17760"/>
                    <a:pt x="1190" y="18960"/>
                  </a:cubicBezTo>
                  <a:cubicBezTo>
                    <a:pt x="2706" y="20160"/>
                    <a:pt x="5737" y="21120"/>
                    <a:pt x="8011" y="21360"/>
                  </a:cubicBezTo>
                  <a:cubicBezTo>
                    <a:pt x="10285" y="21600"/>
                    <a:pt x="11800" y="21120"/>
                    <a:pt x="13316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566435" y="4373448"/>
              <a:ext cx="2231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086"/>
                    <a:pt x="1066" y="6171"/>
                    <a:pt x="84" y="9771"/>
                  </a:cubicBezTo>
                  <a:cubicBezTo>
                    <a:pt x="-898" y="13371"/>
                    <a:pt x="6957" y="17486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633200" y="4462348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4400"/>
                    <a:pt x="1108" y="7200"/>
                    <a:pt x="3046" y="3600"/>
                  </a:cubicBezTo>
                  <a:cubicBezTo>
                    <a:pt x="4985" y="0"/>
                    <a:pt x="8308" y="0"/>
                    <a:pt x="11631" y="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1779783" y="4339581"/>
              <a:ext cx="121569" cy="39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431" fill="norm" stroke="1" extrusionOk="0">
                  <a:moveTo>
                    <a:pt x="6389" y="5600"/>
                  </a:moveTo>
                  <a:cubicBezTo>
                    <a:pt x="4229" y="6515"/>
                    <a:pt x="2069" y="7429"/>
                    <a:pt x="1169" y="9143"/>
                  </a:cubicBezTo>
                  <a:cubicBezTo>
                    <a:pt x="269" y="10857"/>
                    <a:pt x="629" y="13372"/>
                    <a:pt x="809" y="15257"/>
                  </a:cubicBezTo>
                  <a:cubicBezTo>
                    <a:pt x="989" y="17143"/>
                    <a:pt x="989" y="18400"/>
                    <a:pt x="809" y="19486"/>
                  </a:cubicBezTo>
                  <a:cubicBezTo>
                    <a:pt x="629" y="20572"/>
                    <a:pt x="269" y="21486"/>
                    <a:pt x="89" y="21429"/>
                  </a:cubicBezTo>
                  <a:cubicBezTo>
                    <a:pt x="-91" y="21372"/>
                    <a:pt x="-91" y="20343"/>
                    <a:pt x="989" y="17886"/>
                  </a:cubicBezTo>
                  <a:cubicBezTo>
                    <a:pt x="2069" y="15429"/>
                    <a:pt x="4229" y="11543"/>
                    <a:pt x="5849" y="8572"/>
                  </a:cubicBezTo>
                  <a:cubicBezTo>
                    <a:pt x="7469" y="5600"/>
                    <a:pt x="8549" y="3543"/>
                    <a:pt x="9269" y="2229"/>
                  </a:cubicBezTo>
                  <a:cubicBezTo>
                    <a:pt x="9989" y="915"/>
                    <a:pt x="10349" y="343"/>
                    <a:pt x="11969" y="115"/>
                  </a:cubicBezTo>
                  <a:cubicBezTo>
                    <a:pt x="13589" y="-114"/>
                    <a:pt x="16469" y="0"/>
                    <a:pt x="18449" y="457"/>
                  </a:cubicBezTo>
                  <a:cubicBezTo>
                    <a:pt x="20429" y="915"/>
                    <a:pt x="21509" y="1715"/>
                    <a:pt x="19889" y="2972"/>
                  </a:cubicBezTo>
                  <a:cubicBezTo>
                    <a:pt x="18269" y="4229"/>
                    <a:pt x="13949" y="5943"/>
                    <a:pt x="9629" y="7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1918949" y="4233748"/>
              <a:ext cx="9891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2150" y="0"/>
                  </a:moveTo>
                  <a:cubicBezTo>
                    <a:pt x="15300" y="1662"/>
                    <a:pt x="18450" y="3323"/>
                    <a:pt x="20025" y="5746"/>
                  </a:cubicBezTo>
                  <a:cubicBezTo>
                    <a:pt x="21600" y="8169"/>
                    <a:pt x="21600" y="11354"/>
                    <a:pt x="18000" y="14123"/>
                  </a:cubicBezTo>
                  <a:cubicBezTo>
                    <a:pt x="14400" y="16892"/>
                    <a:pt x="720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1550649" y="3987095"/>
              <a:ext cx="71074" cy="13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1" fill="norm" stroke="1" extrusionOk="0">
                  <a:moveTo>
                    <a:pt x="0" y="1866"/>
                  </a:moveTo>
                  <a:cubicBezTo>
                    <a:pt x="0" y="7266"/>
                    <a:pt x="0" y="12666"/>
                    <a:pt x="0" y="16210"/>
                  </a:cubicBezTo>
                  <a:cubicBezTo>
                    <a:pt x="0" y="19753"/>
                    <a:pt x="0" y="21441"/>
                    <a:pt x="0" y="21441"/>
                  </a:cubicBezTo>
                  <a:cubicBezTo>
                    <a:pt x="0" y="21441"/>
                    <a:pt x="0" y="19753"/>
                    <a:pt x="953" y="16547"/>
                  </a:cubicBezTo>
                  <a:cubicBezTo>
                    <a:pt x="1906" y="13341"/>
                    <a:pt x="3812" y="8616"/>
                    <a:pt x="6671" y="5241"/>
                  </a:cubicBezTo>
                  <a:cubicBezTo>
                    <a:pt x="9529" y="1866"/>
                    <a:pt x="13341" y="-159"/>
                    <a:pt x="16200" y="10"/>
                  </a:cubicBezTo>
                  <a:cubicBezTo>
                    <a:pt x="19059" y="178"/>
                    <a:pt x="20965" y="2541"/>
                    <a:pt x="21282" y="6253"/>
                  </a:cubicBezTo>
                  <a:cubicBezTo>
                    <a:pt x="21600" y="9966"/>
                    <a:pt x="20329" y="15028"/>
                    <a:pt x="19059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1696699" y="3986098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1763285" y="3935298"/>
              <a:ext cx="98515" cy="10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18" fill="norm" stroke="1" extrusionOk="0">
                  <a:moveTo>
                    <a:pt x="15875" y="0"/>
                  </a:moveTo>
                  <a:cubicBezTo>
                    <a:pt x="13577" y="0"/>
                    <a:pt x="11279" y="0"/>
                    <a:pt x="9211" y="635"/>
                  </a:cubicBezTo>
                  <a:cubicBezTo>
                    <a:pt x="7143" y="1271"/>
                    <a:pt x="5305" y="2541"/>
                    <a:pt x="3467" y="3812"/>
                  </a:cubicBezTo>
                  <a:cubicBezTo>
                    <a:pt x="1628" y="5082"/>
                    <a:pt x="-210" y="6353"/>
                    <a:pt x="20" y="7624"/>
                  </a:cubicBezTo>
                  <a:cubicBezTo>
                    <a:pt x="250" y="8894"/>
                    <a:pt x="2547" y="10165"/>
                    <a:pt x="5764" y="11012"/>
                  </a:cubicBezTo>
                  <a:cubicBezTo>
                    <a:pt x="8981" y="11859"/>
                    <a:pt x="13118" y="12282"/>
                    <a:pt x="14037" y="13129"/>
                  </a:cubicBezTo>
                  <a:cubicBezTo>
                    <a:pt x="14956" y="13976"/>
                    <a:pt x="12658" y="15247"/>
                    <a:pt x="9671" y="16729"/>
                  </a:cubicBezTo>
                  <a:cubicBezTo>
                    <a:pt x="6684" y="18212"/>
                    <a:pt x="3007" y="19906"/>
                    <a:pt x="2777" y="20753"/>
                  </a:cubicBezTo>
                  <a:cubicBezTo>
                    <a:pt x="2547" y="21600"/>
                    <a:pt x="5764" y="21600"/>
                    <a:pt x="9441" y="20965"/>
                  </a:cubicBezTo>
                  <a:cubicBezTo>
                    <a:pt x="13118" y="20329"/>
                    <a:pt x="17254" y="19059"/>
                    <a:pt x="2139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1898171" y="3922598"/>
              <a:ext cx="652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551" y="0"/>
                  </a:moveTo>
                  <a:cubicBezTo>
                    <a:pt x="-124" y="2250"/>
                    <a:pt x="-799" y="4500"/>
                    <a:pt x="2576" y="8100"/>
                  </a:cubicBezTo>
                  <a:cubicBezTo>
                    <a:pt x="5951" y="11700"/>
                    <a:pt x="13376" y="16650"/>
                    <a:pt x="208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1899900" y="3920793"/>
              <a:ext cx="95250" cy="12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21600" y="312"/>
                  </a:moveTo>
                  <a:cubicBezTo>
                    <a:pt x="19200" y="-54"/>
                    <a:pt x="16800" y="-420"/>
                    <a:pt x="13200" y="1227"/>
                  </a:cubicBezTo>
                  <a:cubicBezTo>
                    <a:pt x="9600" y="2875"/>
                    <a:pt x="4800" y="6536"/>
                    <a:pt x="2400" y="10197"/>
                  </a:cubicBezTo>
                  <a:cubicBezTo>
                    <a:pt x="0" y="13858"/>
                    <a:pt x="0" y="17519"/>
                    <a:pt x="0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1969750" y="4011498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1988800" y="395434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2058650" y="3998798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2128499" y="3928948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48"/>
                    <a:pt x="21600" y="7897"/>
                    <a:pt x="18000" y="11497"/>
                  </a:cubicBezTo>
                  <a:cubicBezTo>
                    <a:pt x="14400" y="15097"/>
                    <a:pt x="720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666999" y="4976698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728759" y="5084648"/>
              <a:ext cx="192242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000" fill="norm" stroke="1" extrusionOk="0">
                  <a:moveTo>
                    <a:pt x="1602" y="14087"/>
                  </a:moveTo>
                  <a:cubicBezTo>
                    <a:pt x="663" y="16904"/>
                    <a:pt x="-276" y="19722"/>
                    <a:pt x="76" y="20661"/>
                  </a:cubicBezTo>
                  <a:cubicBezTo>
                    <a:pt x="428" y="21600"/>
                    <a:pt x="2072" y="20661"/>
                    <a:pt x="5828" y="16904"/>
                  </a:cubicBezTo>
                  <a:cubicBezTo>
                    <a:pt x="9585" y="13148"/>
                    <a:pt x="15454" y="6574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229590" y="4795112"/>
              <a:ext cx="286439" cy="32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0977" fill="norm" stroke="1" extrusionOk="0">
                  <a:moveTo>
                    <a:pt x="15700" y="1494"/>
                  </a:moveTo>
                  <a:cubicBezTo>
                    <a:pt x="12658" y="1632"/>
                    <a:pt x="9615" y="1771"/>
                    <a:pt x="6877" y="3432"/>
                  </a:cubicBezTo>
                  <a:cubicBezTo>
                    <a:pt x="4139" y="5094"/>
                    <a:pt x="1706" y="8279"/>
                    <a:pt x="641" y="11325"/>
                  </a:cubicBezTo>
                  <a:cubicBezTo>
                    <a:pt x="-424" y="14371"/>
                    <a:pt x="-120" y="17279"/>
                    <a:pt x="1249" y="19009"/>
                  </a:cubicBezTo>
                  <a:cubicBezTo>
                    <a:pt x="2618" y="20740"/>
                    <a:pt x="5052" y="21294"/>
                    <a:pt x="8094" y="20809"/>
                  </a:cubicBezTo>
                  <a:cubicBezTo>
                    <a:pt x="11137" y="20325"/>
                    <a:pt x="14787" y="18802"/>
                    <a:pt x="17297" y="16309"/>
                  </a:cubicBezTo>
                  <a:cubicBezTo>
                    <a:pt x="19807" y="13817"/>
                    <a:pt x="21176" y="10356"/>
                    <a:pt x="20339" y="7379"/>
                  </a:cubicBezTo>
                  <a:cubicBezTo>
                    <a:pt x="19503" y="4402"/>
                    <a:pt x="16461" y="1909"/>
                    <a:pt x="13875" y="802"/>
                  </a:cubicBezTo>
                  <a:cubicBezTo>
                    <a:pt x="11289" y="-306"/>
                    <a:pt x="9159" y="-29"/>
                    <a:pt x="7030" y="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223250" y="4354398"/>
              <a:ext cx="469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1" y="16200"/>
                    <a:pt x="6422" y="10800"/>
                    <a:pt x="10022" y="7200"/>
                  </a:cubicBezTo>
                  <a:cubicBezTo>
                    <a:pt x="13622" y="3600"/>
                    <a:pt x="1761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0" y="5830492"/>
              <a:ext cx="4953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508" y="2735"/>
                    <a:pt x="7015" y="-1585"/>
                    <a:pt x="10615" y="575"/>
                  </a:cubicBezTo>
                  <a:cubicBezTo>
                    <a:pt x="14215" y="2735"/>
                    <a:pt x="1790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8629" y="5935548"/>
              <a:ext cx="418572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21" fill="norm" stroke="1" extrusionOk="0">
                  <a:moveTo>
                    <a:pt x="1926" y="0"/>
                  </a:moveTo>
                  <a:cubicBezTo>
                    <a:pt x="1058" y="6171"/>
                    <a:pt x="190" y="12343"/>
                    <a:pt x="27" y="16200"/>
                  </a:cubicBezTo>
                  <a:cubicBezTo>
                    <a:pt x="-136" y="20057"/>
                    <a:pt x="407" y="21600"/>
                    <a:pt x="2415" y="20829"/>
                  </a:cubicBezTo>
                  <a:cubicBezTo>
                    <a:pt x="4423" y="20057"/>
                    <a:pt x="7896" y="16971"/>
                    <a:pt x="11315" y="13114"/>
                  </a:cubicBezTo>
                  <a:cubicBezTo>
                    <a:pt x="14734" y="9257"/>
                    <a:pt x="18099" y="4629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19100" y="5719648"/>
              <a:ext cx="22758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600" y="0"/>
                  </a:moveTo>
                  <a:cubicBezTo>
                    <a:pt x="6400" y="2125"/>
                    <a:pt x="12200" y="4249"/>
                    <a:pt x="16000" y="5843"/>
                  </a:cubicBezTo>
                  <a:cubicBezTo>
                    <a:pt x="19800" y="7436"/>
                    <a:pt x="21600" y="8498"/>
                    <a:pt x="21500" y="9974"/>
                  </a:cubicBezTo>
                  <a:cubicBezTo>
                    <a:pt x="21400" y="11449"/>
                    <a:pt x="19400" y="13338"/>
                    <a:pt x="15500" y="15344"/>
                  </a:cubicBezTo>
                  <a:cubicBezTo>
                    <a:pt x="11600" y="17351"/>
                    <a:pt x="5800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241528" y="5674717"/>
              <a:ext cx="136422" cy="38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509" fill="norm" stroke="1" extrusionOk="0">
                  <a:moveTo>
                    <a:pt x="20778" y="1083"/>
                  </a:moveTo>
                  <a:cubicBezTo>
                    <a:pt x="19488" y="613"/>
                    <a:pt x="18199" y="144"/>
                    <a:pt x="16748" y="26"/>
                  </a:cubicBezTo>
                  <a:cubicBezTo>
                    <a:pt x="15297" y="-91"/>
                    <a:pt x="13685" y="144"/>
                    <a:pt x="10945" y="1435"/>
                  </a:cubicBezTo>
                  <a:cubicBezTo>
                    <a:pt x="8205" y="2726"/>
                    <a:pt x="4336" y="5074"/>
                    <a:pt x="2079" y="7657"/>
                  </a:cubicBezTo>
                  <a:cubicBezTo>
                    <a:pt x="-177" y="10239"/>
                    <a:pt x="-822" y="13057"/>
                    <a:pt x="1274" y="15405"/>
                  </a:cubicBezTo>
                  <a:cubicBezTo>
                    <a:pt x="3369" y="17752"/>
                    <a:pt x="8205" y="19631"/>
                    <a:pt x="13041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492250" y="5802198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60"/>
                    <a:pt x="5760" y="11520"/>
                    <a:pt x="9360" y="15120"/>
                  </a:cubicBezTo>
                  <a:cubicBezTo>
                    <a:pt x="12960" y="18720"/>
                    <a:pt x="172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593850" y="5891098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905000" y="5741526"/>
              <a:ext cx="155033" cy="48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836" fill="norm" stroke="1" extrusionOk="0">
                  <a:moveTo>
                    <a:pt x="853" y="4235"/>
                  </a:moveTo>
                  <a:cubicBezTo>
                    <a:pt x="853" y="7049"/>
                    <a:pt x="853" y="9862"/>
                    <a:pt x="853" y="12585"/>
                  </a:cubicBezTo>
                  <a:cubicBezTo>
                    <a:pt x="853" y="15308"/>
                    <a:pt x="853" y="17940"/>
                    <a:pt x="853" y="19482"/>
                  </a:cubicBezTo>
                  <a:cubicBezTo>
                    <a:pt x="853" y="21025"/>
                    <a:pt x="853" y="21479"/>
                    <a:pt x="853" y="19618"/>
                  </a:cubicBezTo>
                  <a:cubicBezTo>
                    <a:pt x="853" y="17758"/>
                    <a:pt x="853" y="13583"/>
                    <a:pt x="995" y="10271"/>
                  </a:cubicBezTo>
                  <a:cubicBezTo>
                    <a:pt x="1137" y="6958"/>
                    <a:pt x="1421" y="4508"/>
                    <a:pt x="1847" y="2919"/>
                  </a:cubicBezTo>
                  <a:cubicBezTo>
                    <a:pt x="2274" y="1331"/>
                    <a:pt x="2842" y="605"/>
                    <a:pt x="3837" y="242"/>
                  </a:cubicBezTo>
                  <a:cubicBezTo>
                    <a:pt x="4832" y="-121"/>
                    <a:pt x="6253" y="-121"/>
                    <a:pt x="9095" y="560"/>
                  </a:cubicBezTo>
                  <a:cubicBezTo>
                    <a:pt x="11937" y="1240"/>
                    <a:pt x="16200" y="2602"/>
                    <a:pt x="18616" y="3827"/>
                  </a:cubicBezTo>
                  <a:cubicBezTo>
                    <a:pt x="21032" y="5052"/>
                    <a:pt x="21600" y="6141"/>
                    <a:pt x="19611" y="7185"/>
                  </a:cubicBezTo>
                  <a:cubicBezTo>
                    <a:pt x="17621" y="8229"/>
                    <a:pt x="13074" y="9227"/>
                    <a:pt x="9663" y="9454"/>
                  </a:cubicBezTo>
                  <a:cubicBezTo>
                    <a:pt x="6253" y="9681"/>
                    <a:pt x="3979" y="9136"/>
                    <a:pt x="2558" y="8637"/>
                  </a:cubicBezTo>
                  <a:cubicBezTo>
                    <a:pt x="1137" y="8138"/>
                    <a:pt x="568" y="7684"/>
                    <a:pt x="0" y="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114549" y="5656148"/>
              <a:ext cx="10082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600" fill="norm" stroke="1" extrusionOk="0">
                  <a:moveTo>
                    <a:pt x="3888" y="0"/>
                  </a:moveTo>
                  <a:cubicBezTo>
                    <a:pt x="9504" y="2286"/>
                    <a:pt x="15120" y="4571"/>
                    <a:pt x="18144" y="7086"/>
                  </a:cubicBezTo>
                  <a:cubicBezTo>
                    <a:pt x="21168" y="9600"/>
                    <a:pt x="21600" y="12343"/>
                    <a:pt x="18144" y="14800"/>
                  </a:cubicBezTo>
                  <a:cubicBezTo>
                    <a:pt x="14688" y="17257"/>
                    <a:pt x="7344" y="19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317750" y="5536447"/>
              <a:ext cx="88900" cy="13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5744"/>
                  </a:moveTo>
                  <a:cubicBezTo>
                    <a:pt x="0" y="9344"/>
                    <a:pt x="0" y="12944"/>
                    <a:pt x="0" y="15562"/>
                  </a:cubicBezTo>
                  <a:cubicBezTo>
                    <a:pt x="0" y="18180"/>
                    <a:pt x="0" y="19817"/>
                    <a:pt x="0" y="19817"/>
                  </a:cubicBezTo>
                  <a:cubicBezTo>
                    <a:pt x="0" y="19817"/>
                    <a:pt x="0" y="18180"/>
                    <a:pt x="257" y="15071"/>
                  </a:cubicBezTo>
                  <a:cubicBezTo>
                    <a:pt x="514" y="11962"/>
                    <a:pt x="1029" y="7380"/>
                    <a:pt x="2057" y="4435"/>
                  </a:cubicBezTo>
                  <a:cubicBezTo>
                    <a:pt x="3086" y="1489"/>
                    <a:pt x="4629" y="180"/>
                    <a:pt x="6429" y="17"/>
                  </a:cubicBezTo>
                  <a:cubicBezTo>
                    <a:pt x="8229" y="-147"/>
                    <a:pt x="10286" y="835"/>
                    <a:pt x="12857" y="4598"/>
                  </a:cubicBezTo>
                  <a:cubicBezTo>
                    <a:pt x="15429" y="8362"/>
                    <a:pt x="18514" y="14908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489200" y="5592648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636953" y="5471998"/>
              <a:ext cx="99898" cy="13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04" fill="norm" stroke="1" extrusionOk="0">
                  <a:moveTo>
                    <a:pt x="21238" y="0"/>
                  </a:moveTo>
                  <a:cubicBezTo>
                    <a:pt x="16738" y="1029"/>
                    <a:pt x="12238" y="2057"/>
                    <a:pt x="9088" y="3086"/>
                  </a:cubicBezTo>
                  <a:cubicBezTo>
                    <a:pt x="5938" y="4114"/>
                    <a:pt x="4138" y="5143"/>
                    <a:pt x="2563" y="6514"/>
                  </a:cubicBezTo>
                  <a:cubicBezTo>
                    <a:pt x="988" y="7886"/>
                    <a:pt x="-362" y="9600"/>
                    <a:pt x="88" y="10629"/>
                  </a:cubicBezTo>
                  <a:cubicBezTo>
                    <a:pt x="538" y="11657"/>
                    <a:pt x="2788" y="12000"/>
                    <a:pt x="5038" y="12171"/>
                  </a:cubicBezTo>
                  <a:cubicBezTo>
                    <a:pt x="7288" y="12343"/>
                    <a:pt x="9538" y="12343"/>
                    <a:pt x="8413" y="13886"/>
                  </a:cubicBezTo>
                  <a:cubicBezTo>
                    <a:pt x="7288" y="15429"/>
                    <a:pt x="2788" y="18514"/>
                    <a:pt x="1888" y="20057"/>
                  </a:cubicBezTo>
                  <a:cubicBezTo>
                    <a:pt x="988" y="21600"/>
                    <a:pt x="3688" y="21600"/>
                    <a:pt x="7513" y="21429"/>
                  </a:cubicBezTo>
                  <a:cubicBezTo>
                    <a:pt x="11338" y="21257"/>
                    <a:pt x="16288" y="20914"/>
                    <a:pt x="21238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787650" y="5471998"/>
              <a:ext cx="127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600"/>
                    <a:pt x="6480" y="3200"/>
                    <a:pt x="10080" y="6800"/>
                  </a:cubicBezTo>
                  <a:cubicBezTo>
                    <a:pt x="13680" y="10400"/>
                    <a:pt x="17640" y="16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825750" y="5452898"/>
              <a:ext cx="114300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797"/>
                  </a:moveTo>
                  <a:cubicBezTo>
                    <a:pt x="19600" y="270"/>
                    <a:pt x="17600" y="-257"/>
                    <a:pt x="15800" y="138"/>
                  </a:cubicBezTo>
                  <a:cubicBezTo>
                    <a:pt x="14000" y="533"/>
                    <a:pt x="12400" y="1850"/>
                    <a:pt x="9800" y="5538"/>
                  </a:cubicBezTo>
                  <a:cubicBezTo>
                    <a:pt x="7200" y="9226"/>
                    <a:pt x="3600" y="15284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927350" y="5579948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Shape"/>
            <p:cNvSpPr/>
            <p:nvPr/>
          </p:nvSpPr>
          <p:spPr>
            <a:xfrm>
              <a:off x="2990850" y="5497398"/>
              <a:ext cx="1693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0800"/>
                    <a:pt x="21600" y="21600"/>
                    <a:pt x="21600" y="21600"/>
                  </a:cubicBezTo>
                  <a:cubicBezTo>
                    <a:pt x="21600" y="21600"/>
                    <a:pt x="10800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3369438" y="5769919"/>
              <a:ext cx="173862" cy="40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83" fill="norm" stroke="1" extrusionOk="0">
                  <a:moveTo>
                    <a:pt x="21376" y="2366"/>
                  </a:moveTo>
                  <a:cubicBezTo>
                    <a:pt x="21376" y="1586"/>
                    <a:pt x="21376" y="807"/>
                    <a:pt x="20725" y="362"/>
                  </a:cubicBezTo>
                  <a:cubicBezTo>
                    <a:pt x="20075" y="-84"/>
                    <a:pt x="18774" y="-195"/>
                    <a:pt x="16431" y="473"/>
                  </a:cubicBezTo>
                  <a:cubicBezTo>
                    <a:pt x="14089" y="1141"/>
                    <a:pt x="10706" y="2589"/>
                    <a:pt x="7843" y="4648"/>
                  </a:cubicBezTo>
                  <a:cubicBezTo>
                    <a:pt x="4981" y="6708"/>
                    <a:pt x="2639" y="9380"/>
                    <a:pt x="1337" y="11997"/>
                  </a:cubicBezTo>
                  <a:cubicBezTo>
                    <a:pt x="36" y="14613"/>
                    <a:pt x="-224" y="17174"/>
                    <a:pt x="166" y="18789"/>
                  </a:cubicBezTo>
                  <a:cubicBezTo>
                    <a:pt x="557" y="20403"/>
                    <a:pt x="1598" y="21071"/>
                    <a:pt x="3810" y="21238"/>
                  </a:cubicBezTo>
                  <a:cubicBezTo>
                    <a:pt x="6022" y="21405"/>
                    <a:pt x="9405" y="21071"/>
                    <a:pt x="12788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3658608" y="5795848"/>
              <a:ext cx="227592" cy="30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6" fill="norm" stroke="1" extrusionOk="0">
                  <a:moveTo>
                    <a:pt x="21505" y="0"/>
                  </a:moveTo>
                  <a:cubicBezTo>
                    <a:pt x="16305" y="1627"/>
                    <a:pt x="11105" y="3255"/>
                    <a:pt x="7805" y="4438"/>
                  </a:cubicBezTo>
                  <a:cubicBezTo>
                    <a:pt x="4505" y="5622"/>
                    <a:pt x="3105" y="6362"/>
                    <a:pt x="2805" y="6953"/>
                  </a:cubicBezTo>
                  <a:cubicBezTo>
                    <a:pt x="2505" y="7545"/>
                    <a:pt x="3305" y="7989"/>
                    <a:pt x="4805" y="8285"/>
                  </a:cubicBezTo>
                  <a:cubicBezTo>
                    <a:pt x="6305" y="8581"/>
                    <a:pt x="8505" y="8729"/>
                    <a:pt x="10305" y="8951"/>
                  </a:cubicBezTo>
                  <a:cubicBezTo>
                    <a:pt x="12105" y="9173"/>
                    <a:pt x="13505" y="9468"/>
                    <a:pt x="13905" y="9912"/>
                  </a:cubicBezTo>
                  <a:cubicBezTo>
                    <a:pt x="14305" y="10356"/>
                    <a:pt x="13705" y="10948"/>
                    <a:pt x="11505" y="12132"/>
                  </a:cubicBezTo>
                  <a:cubicBezTo>
                    <a:pt x="9305" y="13315"/>
                    <a:pt x="5505" y="15090"/>
                    <a:pt x="3305" y="16274"/>
                  </a:cubicBezTo>
                  <a:cubicBezTo>
                    <a:pt x="1105" y="17458"/>
                    <a:pt x="505" y="18049"/>
                    <a:pt x="205" y="18715"/>
                  </a:cubicBezTo>
                  <a:cubicBezTo>
                    <a:pt x="-95" y="19381"/>
                    <a:pt x="-95" y="20121"/>
                    <a:pt x="405" y="20638"/>
                  </a:cubicBezTo>
                  <a:cubicBezTo>
                    <a:pt x="905" y="21156"/>
                    <a:pt x="1905" y="21452"/>
                    <a:pt x="4905" y="21526"/>
                  </a:cubicBezTo>
                  <a:cubicBezTo>
                    <a:pt x="7905" y="21600"/>
                    <a:pt x="12905" y="21452"/>
                    <a:pt x="1790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064000" y="5808548"/>
              <a:ext cx="2286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1467"/>
                    <a:pt x="1200" y="2933"/>
                    <a:pt x="3500" y="5667"/>
                  </a:cubicBezTo>
                  <a:cubicBezTo>
                    <a:pt x="5800" y="8400"/>
                    <a:pt x="9800" y="12400"/>
                    <a:pt x="13100" y="15267"/>
                  </a:cubicBezTo>
                  <a:cubicBezTo>
                    <a:pt x="16400" y="18133"/>
                    <a:pt x="19000" y="19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026643" y="5789498"/>
              <a:ext cx="272307" cy="4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89" fill="norm" stroke="1" extrusionOk="0">
                  <a:moveTo>
                    <a:pt x="21376" y="0"/>
                  </a:moveTo>
                  <a:cubicBezTo>
                    <a:pt x="19216" y="2728"/>
                    <a:pt x="17056" y="5457"/>
                    <a:pt x="13816" y="8583"/>
                  </a:cubicBezTo>
                  <a:cubicBezTo>
                    <a:pt x="10576" y="11709"/>
                    <a:pt x="6256" y="15234"/>
                    <a:pt x="3847" y="17223"/>
                  </a:cubicBezTo>
                  <a:cubicBezTo>
                    <a:pt x="1438" y="19213"/>
                    <a:pt x="939" y="19667"/>
                    <a:pt x="524" y="20179"/>
                  </a:cubicBezTo>
                  <a:cubicBezTo>
                    <a:pt x="108" y="20691"/>
                    <a:pt x="-224" y="21259"/>
                    <a:pt x="191" y="21429"/>
                  </a:cubicBezTo>
                  <a:cubicBezTo>
                    <a:pt x="607" y="21600"/>
                    <a:pt x="1770" y="21373"/>
                    <a:pt x="2933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4387849" y="6037148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423432" y="5891098"/>
              <a:ext cx="55581" cy="5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6" h="20562" fill="norm" stroke="1" extrusionOk="0">
                  <a:moveTo>
                    <a:pt x="12488" y="2492"/>
                  </a:moveTo>
                  <a:cubicBezTo>
                    <a:pt x="8631" y="1662"/>
                    <a:pt x="4774" y="831"/>
                    <a:pt x="2460" y="2492"/>
                  </a:cubicBezTo>
                  <a:cubicBezTo>
                    <a:pt x="145" y="4154"/>
                    <a:pt x="-626" y="8308"/>
                    <a:pt x="531" y="11631"/>
                  </a:cubicBezTo>
                  <a:cubicBezTo>
                    <a:pt x="1688" y="14954"/>
                    <a:pt x="4774" y="17446"/>
                    <a:pt x="8631" y="19108"/>
                  </a:cubicBezTo>
                  <a:cubicBezTo>
                    <a:pt x="12488" y="20769"/>
                    <a:pt x="17117" y="21600"/>
                    <a:pt x="19045" y="18277"/>
                  </a:cubicBezTo>
                  <a:cubicBezTo>
                    <a:pt x="20974" y="14954"/>
                    <a:pt x="20203" y="7477"/>
                    <a:pt x="19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546600" y="5745990"/>
              <a:ext cx="136683" cy="5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59" fill="norm" stroke="1" extrusionOk="0">
                  <a:moveTo>
                    <a:pt x="3869" y="506"/>
                  </a:moveTo>
                  <a:cubicBezTo>
                    <a:pt x="5158" y="232"/>
                    <a:pt x="6448" y="-41"/>
                    <a:pt x="7576" y="5"/>
                  </a:cubicBezTo>
                  <a:cubicBezTo>
                    <a:pt x="8704" y="50"/>
                    <a:pt x="9672" y="415"/>
                    <a:pt x="12090" y="2010"/>
                  </a:cubicBezTo>
                  <a:cubicBezTo>
                    <a:pt x="14507" y="3605"/>
                    <a:pt x="18376" y="6430"/>
                    <a:pt x="19988" y="9073"/>
                  </a:cubicBezTo>
                  <a:cubicBezTo>
                    <a:pt x="21600" y="11716"/>
                    <a:pt x="20955" y="14177"/>
                    <a:pt x="17248" y="16227"/>
                  </a:cubicBezTo>
                  <a:cubicBezTo>
                    <a:pt x="13540" y="18278"/>
                    <a:pt x="6770" y="19918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762500" y="6113348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042263" y="5800847"/>
              <a:ext cx="141109" cy="60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63" fill="norm" stroke="1" extrusionOk="0">
                  <a:moveTo>
                    <a:pt x="4642" y="8823"/>
                  </a:moveTo>
                  <a:cubicBezTo>
                    <a:pt x="3389" y="9948"/>
                    <a:pt x="2137" y="11073"/>
                    <a:pt x="1511" y="13060"/>
                  </a:cubicBezTo>
                  <a:cubicBezTo>
                    <a:pt x="885" y="15048"/>
                    <a:pt x="885" y="17898"/>
                    <a:pt x="729" y="19510"/>
                  </a:cubicBezTo>
                  <a:cubicBezTo>
                    <a:pt x="572" y="21123"/>
                    <a:pt x="259" y="21498"/>
                    <a:pt x="103" y="21460"/>
                  </a:cubicBezTo>
                  <a:cubicBezTo>
                    <a:pt x="-54" y="21423"/>
                    <a:pt x="-54" y="20973"/>
                    <a:pt x="259" y="19473"/>
                  </a:cubicBezTo>
                  <a:cubicBezTo>
                    <a:pt x="572" y="17973"/>
                    <a:pt x="1198" y="15423"/>
                    <a:pt x="1824" y="12911"/>
                  </a:cubicBezTo>
                  <a:cubicBezTo>
                    <a:pt x="2450" y="10398"/>
                    <a:pt x="3076" y="7923"/>
                    <a:pt x="3546" y="5973"/>
                  </a:cubicBezTo>
                  <a:cubicBezTo>
                    <a:pt x="4016" y="4023"/>
                    <a:pt x="4329" y="2598"/>
                    <a:pt x="4955" y="1698"/>
                  </a:cubicBezTo>
                  <a:cubicBezTo>
                    <a:pt x="5581" y="798"/>
                    <a:pt x="6520" y="423"/>
                    <a:pt x="7772" y="198"/>
                  </a:cubicBezTo>
                  <a:cubicBezTo>
                    <a:pt x="9024" y="-27"/>
                    <a:pt x="10589" y="-102"/>
                    <a:pt x="12624" y="198"/>
                  </a:cubicBezTo>
                  <a:cubicBezTo>
                    <a:pt x="14659" y="498"/>
                    <a:pt x="17163" y="1173"/>
                    <a:pt x="18885" y="2223"/>
                  </a:cubicBezTo>
                  <a:cubicBezTo>
                    <a:pt x="20607" y="3273"/>
                    <a:pt x="21546" y="4698"/>
                    <a:pt x="20294" y="5785"/>
                  </a:cubicBezTo>
                  <a:cubicBezTo>
                    <a:pt x="19042" y="6873"/>
                    <a:pt x="15598" y="7623"/>
                    <a:pt x="12468" y="7923"/>
                  </a:cubicBezTo>
                  <a:cubicBezTo>
                    <a:pt x="9337" y="8223"/>
                    <a:pt x="6520" y="8073"/>
                    <a:pt x="3703" y="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160111" y="5484698"/>
              <a:ext cx="173890" cy="18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6" fill="norm" stroke="1" extrusionOk="0">
                  <a:moveTo>
                    <a:pt x="14352" y="0"/>
                  </a:moveTo>
                  <a:cubicBezTo>
                    <a:pt x="10709" y="2483"/>
                    <a:pt x="7066" y="4966"/>
                    <a:pt x="4593" y="6703"/>
                  </a:cubicBezTo>
                  <a:cubicBezTo>
                    <a:pt x="2121" y="8441"/>
                    <a:pt x="820" y="9434"/>
                    <a:pt x="950" y="10055"/>
                  </a:cubicBezTo>
                  <a:cubicBezTo>
                    <a:pt x="1080" y="10676"/>
                    <a:pt x="2642" y="10924"/>
                    <a:pt x="4333" y="11048"/>
                  </a:cubicBezTo>
                  <a:cubicBezTo>
                    <a:pt x="6025" y="11172"/>
                    <a:pt x="7846" y="11172"/>
                    <a:pt x="9278" y="11545"/>
                  </a:cubicBezTo>
                  <a:cubicBezTo>
                    <a:pt x="10709" y="11917"/>
                    <a:pt x="11750" y="12662"/>
                    <a:pt x="11750" y="13407"/>
                  </a:cubicBezTo>
                  <a:cubicBezTo>
                    <a:pt x="11750" y="14152"/>
                    <a:pt x="10709" y="14897"/>
                    <a:pt x="8887" y="15766"/>
                  </a:cubicBezTo>
                  <a:cubicBezTo>
                    <a:pt x="7066" y="16634"/>
                    <a:pt x="4463" y="17628"/>
                    <a:pt x="2642" y="18621"/>
                  </a:cubicBezTo>
                  <a:cubicBezTo>
                    <a:pt x="820" y="19614"/>
                    <a:pt x="-221" y="20607"/>
                    <a:pt x="39" y="21103"/>
                  </a:cubicBezTo>
                  <a:cubicBezTo>
                    <a:pt x="299" y="21600"/>
                    <a:pt x="1861" y="21600"/>
                    <a:pt x="4854" y="21103"/>
                  </a:cubicBezTo>
                  <a:cubicBezTo>
                    <a:pt x="7846" y="20607"/>
                    <a:pt x="12271" y="19614"/>
                    <a:pt x="15263" y="18497"/>
                  </a:cubicBezTo>
                  <a:cubicBezTo>
                    <a:pt x="18256" y="17379"/>
                    <a:pt x="19818" y="16138"/>
                    <a:pt x="21379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333999" y="5452948"/>
              <a:ext cx="158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6207"/>
                    <a:pt x="12096" y="12414"/>
                    <a:pt x="15696" y="16014"/>
                  </a:cubicBezTo>
                  <a:cubicBezTo>
                    <a:pt x="19296" y="19614"/>
                    <a:pt x="20448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391150" y="5433898"/>
              <a:ext cx="952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308"/>
                    <a:pt x="13920" y="6616"/>
                    <a:pt x="10800" y="9438"/>
                  </a:cubicBezTo>
                  <a:cubicBezTo>
                    <a:pt x="7680" y="12259"/>
                    <a:pt x="5280" y="14595"/>
                    <a:pt x="3360" y="16249"/>
                  </a:cubicBezTo>
                  <a:cubicBezTo>
                    <a:pt x="1440" y="17903"/>
                    <a:pt x="0" y="18876"/>
                    <a:pt x="0" y="19654"/>
                  </a:cubicBezTo>
                  <a:cubicBezTo>
                    <a:pt x="0" y="20432"/>
                    <a:pt x="1440" y="21016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617072" y="5573598"/>
              <a:ext cx="2172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662"/>
                    <a:pt x="4448" y="3323"/>
                    <a:pt x="1502" y="6923"/>
                  </a:cubicBezTo>
                  <a:cubicBezTo>
                    <a:pt x="-1443" y="10523"/>
                    <a:pt x="521" y="1606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594349" y="5450696"/>
              <a:ext cx="59782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0156" fill="norm" stroke="1" extrusionOk="0">
                  <a:moveTo>
                    <a:pt x="17280" y="20156"/>
                  </a:moveTo>
                  <a:cubicBezTo>
                    <a:pt x="19440" y="13985"/>
                    <a:pt x="21600" y="7813"/>
                    <a:pt x="19440" y="3956"/>
                  </a:cubicBezTo>
                  <a:cubicBezTo>
                    <a:pt x="17280" y="99"/>
                    <a:pt x="10800" y="-1444"/>
                    <a:pt x="6840" y="1642"/>
                  </a:cubicBezTo>
                  <a:cubicBezTo>
                    <a:pt x="2880" y="4727"/>
                    <a:pt x="1440" y="12442"/>
                    <a:pt x="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892800" y="5560898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172200" y="5414848"/>
              <a:ext cx="6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43"/>
                    <a:pt x="14400" y="10286"/>
                    <a:pt x="18000" y="13886"/>
                  </a:cubicBezTo>
                  <a:cubicBezTo>
                    <a:pt x="21600" y="17486"/>
                    <a:pt x="216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457950" y="6088311"/>
              <a:ext cx="2603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20" y="11918"/>
                    <a:pt x="11239" y="3818"/>
                    <a:pt x="14839" y="1118"/>
                  </a:cubicBezTo>
                  <a:cubicBezTo>
                    <a:pt x="18439" y="-1582"/>
                    <a:pt x="200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470650" y="6259398"/>
              <a:ext cx="266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017543" y="5952281"/>
              <a:ext cx="238718" cy="55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89" fill="norm" stroke="1" extrusionOk="0">
                  <a:moveTo>
                    <a:pt x="7819" y="6936"/>
                  </a:moveTo>
                  <a:cubicBezTo>
                    <a:pt x="5753" y="8729"/>
                    <a:pt x="3687" y="10522"/>
                    <a:pt x="2372" y="12601"/>
                  </a:cubicBezTo>
                  <a:cubicBezTo>
                    <a:pt x="1057" y="14679"/>
                    <a:pt x="493" y="17043"/>
                    <a:pt x="212" y="18469"/>
                  </a:cubicBezTo>
                  <a:cubicBezTo>
                    <a:pt x="-70" y="19896"/>
                    <a:pt x="-70" y="20385"/>
                    <a:pt x="212" y="20792"/>
                  </a:cubicBezTo>
                  <a:cubicBezTo>
                    <a:pt x="493" y="21200"/>
                    <a:pt x="1057" y="21526"/>
                    <a:pt x="1620" y="21485"/>
                  </a:cubicBezTo>
                  <a:cubicBezTo>
                    <a:pt x="2184" y="21444"/>
                    <a:pt x="2747" y="21037"/>
                    <a:pt x="3217" y="19570"/>
                  </a:cubicBezTo>
                  <a:cubicBezTo>
                    <a:pt x="3687" y="18103"/>
                    <a:pt x="4062" y="15576"/>
                    <a:pt x="4344" y="13008"/>
                  </a:cubicBezTo>
                  <a:cubicBezTo>
                    <a:pt x="4626" y="10441"/>
                    <a:pt x="4813" y="7832"/>
                    <a:pt x="5283" y="5835"/>
                  </a:cubicBezTo>
                  <a:cubicBezTo>
                    <a:pt x="5753" y="3838"/>
                    <a:pt x="6504" y="2453"/>
                    <a:pt x="7819" y="1475"/>
                  </a:cubicBezTo>
                  <a:cubicBezTo>
                    <a:pt x="9133" y="497"/>
                    <a:pt x="11012" y="-74"/>
                    <a:pt x="13266" y="8"/>
                  </a:cubicBezTo>
                  <a:cubicBezTo>
                    <a:pt x="15520" y="89"/>
                    <a:pt x="18149" y="823"/>
                    <a:pt x="19652" y="1760"/>
                  </a:cubicBezTo>
                  <a:cubicBezTo>
                    <a:pt x="21154" y="2697"/>
                    <a:pt x="21530" y="3838"/>
                    <a:pt x="20873" y="4939"/>
                  </a:cubicBezTo>
                  <a:cubicBezTo>
                    <a:pt x="20215" y="6039"/>
                    <a:pt x="18525" y="7099"/>
                    <a:pt x="16177" y="7710"/>
                  </a:cubicBezTo>
                  <a:cubicBezTo>
                    <a:pt x="13829" y="8321"/>
                    <a:pt x="10824" y="8484"/>
                    <a:pt x="8852" y="8321"/>
                  </a:cubicBezTo>
                  <a:cubicBezTo>
                    <a:pt x="6880" y="8158"/>
                    <a:pt x="5940" y="7669"/>
                    <a:pt x="5001" y="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309358" y="5654932"/>
              <a:ext cx="183643" cy="17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29" fill="norm" stroke="1" extrusionOk="0">
                  <a:moveTo>
                    <a:pt x="15405" y="1732"/>
                  </a:moveTo>
                  <a:cubicBezTo>
                    <a:pt x="16387" y="942"/>
                    <a:pt x="17369" y="151"/>
                    <a:pt x="17246" y="20"/>
                  </a:cubicBezTo>
                  <a:cubicBezTo>
                    <a:pt x="17123" y="-112"/>
                    <a:pt x="15896" y="415"/>
                    <a:pt x="13441" y="1732"/>
                  </a:cubicBezTo>
                  <a:cubicBezTo>
                    <a:pt x="10987" y="3049"/>
                    <a:pt x="7305" y="5156"/>
                    <a:pt x="4973" y="6605"/>
                  </a:cubicBezTo>
                  <a:cubicBezTo>
                    <a:pt x="2641" y="8054"/>
                    <a:pt x="1660" y="8844"/>
                    <a:pt x="1782" y="9239"/>
                  </a:cubicBezTo>
                  <a:cubicBezTo>
                    <a:pt x="1905" y="9634"/>
                    <a:pt x="3132" y="9634"/>
                    <a:pt x="5464" y="9766"/>
                  </a:cubicBezTo>
                  <a:cubicBezTo>
                    <a:pt x="7796" y="9898"/>
                    <a:pt x="11232" y="10161"/>
                    <a:pt x="13564" y="10688"/>
                  </a:cubicBezTo>
                  <a:cubicBezTo>
                    <a:pt x="15896" y="11215"/>
                    <a:pt x="17123" y="12005"/>
                    <a:pt x="17246" y="12927"/>
                  </a:cubicBezTo>
                  <a:cubicBezTo>
                    <a:pt x="17369" y="13849"/>
                    <a:pt x="16387" y="14903"/>
                    <a:pt x="13687" y="16220"/>
                  </a:cubicBezTo>
                  <a:cubicBezTo>
                    <a:pt x="10987" y="17537"/>
                    <a:pt x="6569" y="19117"/>
                    <a:pt x="3746" y="20039"/>
                  </a:cubicBezTo>
                  <a:cubicBezTo>
                    <a:pt x="923" y="20961"/>
                    <a:pt x="-304" y="21225"/>
                    <a:pt x="64" y="21356"/>
                  </a:cubicBezTo>
                  <a:cubicBezTo>
                    <a:pt x="432" y="21488"/>
                    <a:pt x="2396" y="21488"/>
                    <a:pt x="6201" y="20961"/>
                  </a:cubicBezTo>
                  <a:cubicBezTo>
                    <a:pt x="10005" y="20434"/>
                    <a:pt x="15651" y="19381"/>
                    <a:pt x="21296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505699" y="5649798"/>
              <a:ext cx="158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0"/>
                    <a:pt x="5760" y="1200"/>
                    <a:pt x="9360" y="4800"/>
                  </a:cubicBezTo>
                  <a:cubicBezTo>
                    <a:pt x="12960" y="8400"/>
                    <a:pt x="17280" y="15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551881" y="5618048"/>
              <a:ext cx="169719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1" fill="norm" stroke="1" extrusionOk="0">
                  <a:moveTo>
                    <a:pt x="21382" y="0"/>
                  </a:moveTo>
                  <a:cubicBezTo>
                    <a:pt x="19249" y="1426"/>
                    <a:pt x="17115" y="2853"/>
                    <a:pt x="13782" y="6011"/>
                  </a:cubicBezTo>
                  <a:cubicBezTo>
                    <a:pt x="10449" y="9170"/>
                    <a:pt x="5915" y="14060"/>
                    <a:pt x="3249" y="17015"/>
                  </a:cubicBezTo>
                  <a:cubicBezTo>
                    <a:pt x="582" y="19970"/>
                    <a:pt x="-218" y="20989"/>
                    <a:pt x="49" y="21294"/>
                  </a:cubicBezTo>
                  <a:cubicBezTo>
                    <a:pt x="315" y="21600"/>
                    <a:pt x="1649" y="21192"/>
                    <a:pt x="2982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772400" y="5789498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779808" y="5661275"/>
              <a:ext cx="60518" cy="7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0785" fill="norm" stroke="1" extrusionOk="0">
                  <a:moveTo>
                    <a:pt x="19080" y="2147"/>
                  </a:moveTo>
                  <a:cubicBezTo>
                    <a:pt x="15480" y="947"/>
                    <a:pt x="11880" y="-253"/>
                    <a:pt x="8640" y="47"/>
                  </a:cubicBezTo>
                  <a:cubicBezTo>
                    <a:pt x="5400" y="347"/>
                    <a:pt x="2520" y="2147"/>
                    <a:pt x="1080" y="4547"/>
                  </a:cubicBezTo>
                  <a:cubicBezTo>
                    <a:pt x="-360" y="6947"/>
                    <a:pt x="-360" y="9947"/>
                    <a:pt x="1080" y="12647"/>
                  </a:cubicBezTo>
                  <a:cubicBezTo>
                    <a:pt x="2520" y="15347"/>
                    <a:pt x="5400" y="17747"/>
                    <a:pt x="9000" y="19247"/>
                  </a:cubicBezTo>
                  <a:cubicBezTo>
                    <a:pt x="12600" y="20747"/>
                    <a:pt x="16920" y="21347"/>
                    <a:pt x="19080" y="20147"/>
                  </a:cubicBezTo>
                  <a:cubicBezTo>
                    <a:pt x="21240" y="18947"/>
                    <a:pt x="21240" y="15947"/>
                    <a:pt x="18000" y="14747"/>
                  </a:cubicBezTo>
                  <a:cubicBezTo>
                    <a:pt x="14760" y="13547"/>
                    <a:pt x="8280" y="14147"/>
                    <a:pt x="1800" y="14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073253" y="5979998"/>
              <a:ext cx="21349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21152" y="0"/>
                  </a:moveTo>
                  <a:cubicBezTo>
                    <a:pt x="17797" y="406"/>
                    <a:pt x="14441" y="811"/>
                    <a:pt x="11191" y="2079"/>
                  </a:cubicBezTo>
                  <a:cubicBezTo>
                    <a:pt x="7940" y="3346"/>
                    <a:pt x="4795" y="5476"/>
                    <a:pt x="2698" y="8011"/>
                  </a:cubicBezTo>
                  <a:cubicBezTo>
                    <a:pt x="601" y="10546"/>
                    <a:pt x="-448" y="13487"/>
                    <a:pt x="181" y="15718"/>
                  </a:cubicBezTo>
                  <a:cubicBezTo>
                    <a:pt x="810" y="17949"/>
                    <a:pt x="3117" y="19470"/>
                    <a:pt x="4900" y="20332"/>
                  </a:cubicBezTo>
                  <a:cubicBezTo>
                    <a:pt x="6682" y="21194"/>
                    <a:pt x="7940" y="21397"/>
                    <a:pt x="9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274844" y="6107671"/>
              <a:ext cx="152831" cy="24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86" fill="norm" stroke="1" extrusionOk="0">
                  <a:moveTo>
                    <a:pt x="2552" y="7695"/>
                  </a:moveTo>
                  <a:cubicBezTo>
                    <a:pt x="2256" y="10649"/>
                    <a:pt x="1960" y="13603"/>
                    <a:pt x="1812" y="15541"/>
                  </a:cubicBezTo>
                  <a:cubicBezTo>
                    <a:pt x="1664" y="17480"/>
                    <a:pt x="1664" y="18403"/>
                    <a:pt x="1368" y="19326"/>
                  </a:cubicBezTo>
                  <a:cubicBezTo>
                    <a:pt x="1073" y="20249"/>
                    <a:pt x="481" y="21172"/>
                    <a:pt x="185" y="21080"/>
                  </a:cubicBezTo>
                  <a:cubicBezTo>
                    <a:pt x="-111" y="20987"/>
                    <a:pt x="-111" y="19880"/>
                    <a:pt x="629" y="17018"/>
                  </a:cubicBezTo>
                  <a:cubicBezTo>
                    <a:pt x="1368" y="14157"/>
                    <a:pt x="2848" y="9541"/>
                    <a:pt x="4475" y="6403"/>
                  </a:cubicBezTo>
                  <a:cubicBezTo>
                    <a:pt x="6103" y="3264"/>
                    <a:pt x="7878" y="1603"/>
                    <a:pt x="10393" y="680"/>
                  </a:cubicBezTo>
                  <a:cubicBezTo>
                    <a:pt x="12908" y="-243"/>
                    <a:pt x="16163" y="-428"/>
                    <a:pt x="18234" y="1418"/>
                  </a:cubicBezTo>
                  <a:cubicBezTo>
                    <a:pt x="20305" y="3264"/>
                    <a:pt x="21193" y="7141"/>
                    <a:pt x="21341" y="10187"/>
                  </a:cubicBezTo>
                  <a:cubicBezTo>
                    <a:pt x="21489" y="13234"/>
                    <a:pt x="20897" y="15449"/>
                    <a:pt x="20453" y="17018"/>
                  </a:cubicBezTo>
                  <a:cubicBezTo>
                    <a:pt x="20010" y="18587"/>
                    <a:pt x="19714" y="19510"/>
                    <a:pt x="19862" y="20064"/>
                  </a:cubicBezTo>
                  <a:cubicBezTo>
                    <a:pt x="20010" y="20618"/>
                    <a:pt x="20601" y="20803"/>
                    <a:pt x="21193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528050" y="6214948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750492" y="6030798"/>
              <a:ext cx="24534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9753" y="982"/>
                  </a:moveTo>
                  <a:cubicBezTo>
                    <a:pt x="20485" y="491"/>
                    <a:pt x="21217" y="0"/>
                    <a:pt x="21217" y="0"/>
                  </a:cubicBezTo>
                  <a:cubicBezTo>
                    <a:pt x="21217" y="0"/>
                    <a:pt x="20485" y="491"/>
                    <a:pt x="18288" y="1391"/>
                  </a:cubicBezTo>
                  <a:cubicBezTo>
                    <a:pt x="16092" y="2291"/>
                    <a:pt x="12431" y="3600"/>
                    <a:pt x="10051" y="4418"/>
                  </a:cubicBezTo>
                  <a:cubicBezTo>
                    <a:pt x="7671" y="5236"/>
                    <a:pt x="6573" y="5564"/>
                    <a:pt x="6298" y="6055"/>
                  </a:cubicBezTo>
                  <a:cubicBezTo>
                    <a:pt x="6024" y="6545"/>
                    <a:pt x="6573" y="7200"/>
                    <a:pt x="7946" y="7609"/>
                  </a:cubicBezTo>
                  <a:cubicBezTo>
                    <a:pt x="9319" y="8018"/>
                    <a:pt x="11515" y="8182"/>
                    <a:pt x="13163" y="8427"/>
                  </a:cubicBezTo>
                  <a:cubicBezTo>
                    <a:pt x="14810" y="8673"/>
                    <a:pt x="15909" y="9000"/>
                    <a:pt x="15451" y="9491"/>
                  </a:cubicBezTo>
                  <a:cubicBezTo>
                    <a:pt x="14993" y="9982"/>
                    <a:pt x="12980" y="10636"/>
                    <a:pt x="10142" y="11864"/>
                  </a:cubicBezTo>
                  <a:cubicBezTo>
                    <a:pt x="7305" y="13091"/>
                    <a:pt x="3644" y="14891"/>
                    <a:pt x="1722" y="16282"/>
                  </a:cubicBezTo>
                  <a:cubicBezTo>
                    <a:pt x="-200" y="17673"/>
                    <a:pt x="-383" y="18655"/>
                    <a:pt x="532" y="19473"/>
                  </a:cubicBezTo>
                  <a:cubicBezTo>
                    <a:pt x="1448" y="20291"/>
                    <a:pt x="3461" y="20945"/>
                    <a:pt x="6024" y="21273"/>
                  </a:cubicBezTo>
                  <a:cubicBezTo>
                    <a:pt x="8586" y="21600"/>
                    <a:pt x="11698" y="21600"/>
                    <a:pt x="14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093199" y="6049848"/>
              <a:ext cx="190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67"/>
                    <a:pt x="7200" y="7935"/>
                    <a:pt x="10800" y="11535"/>
                  </a:cubicBezTo>
                  <a:cubicBezTo>
                    <a:pt x="14400" y="15135"/>
                    <a:pt x="18000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093200" y="6030798"/>
              <a:ext cx="2349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2" y="0"/>
                    <a:pt x="19265" y="0"/>
                    <a:pt x="18000" y="581"/>
                  </a:cubicBezTo>
                  <a:cubicBezTo>
                    <a:pt x="16735" y="1161"/>
                    <a:pt x="15373" y="2323"/>
                    <a:pt x="13135" y="4587"/>
                  </a:cubicBezTo>
                  <a:cubicBezTo>
                    <a:pt x="10897" y="6852"/>
                    <a:pt x="7784" y="10219"/>
                    <a:pt x="5449" y="12890"/>
                  </a:cubicBezTo>
                  <a:cubicBezTo>
                    <a:pt x="3114" y="15561"/>
                    <a:pt x="1557" y="17535"/>
                    <a:pt x="778" y="18871"/>
                  </a:cubicBezTo>
                  <a:cubicBezTo>
                    <a:pt x="0" y="20206"/>
                    <a:pt x="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9372599" y="6253048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35"/>
                    <a:pt x="10800" y="11270"/>
                    <a:pt x="7200" y="14870"/>
                  </a:cubicBezTo>
                  <a:cubicBezTo>
                    <a:pt x="3600" y="18470"/>
                    <a:pt x="18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9423400" y="6126048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531350" y="5978002"/>
              <a:ext cx="127728" cy="42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88" fill="norm" stroke="1" extrusionOk="0">
                  <a:moveTo>
                    <a:pt x="0" y="101"/>
                  </a:moveTo>
                  <a:cubicBezTo>
                    <a:pt x="1742" y="-6"/>
                    <a:pt x="3484" y="-112"/>
                    <a:pt x="5574" y="260"/>
                  </a:cubicBezTo>
                  <a:cubicBezTo>
                    <a:pt x="7665" y="633"/>
                    <a:pt x="10103" y="1484"/>
                    <a:pt x="13239" y="3506"/>
                  </a:cubicBezTo>
                  <a:cubicBezTo>
                    <a:pt x="16374" y="5527"/>
                    <a:pt x="20206" y="8720"/>
                    <a:pt x="20903" y="11486"/>
                  </a:cubicBezTo>
                  <a:cubicBezTo>
                    <a:pt x="21600" y="14253"/>
                    <a:pt x="19161" y="16593"/>
                    <a:pt x="16026" y="18189"/>
                  </a:cubicBezTo>
                  <a:cubicBezTo>
                    <a:pt x="12890" y="19786"/>
                    <a:pt x="9058" y="20637"/>
                    <a:pt x="522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804130" y="6018098"/>
              <a:ext cx="12727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8812" y="0"/>
                    <a:pt x="16334" y="0"/>
                    <a:pt x="13324" y="755"/>
                  </a:cubicBezTo>
                  <a:cubicBezTo>
                    <a:pt x="10314" y="1510"/>
                    <a:pt x="6773" y="3019"/>
                    <a:pt x="4117" y="5284"/>
                  </a:cubicBezTo>
                  <a:cubicBezTo>
                    <a:pt x="1461" y="7548"/>
                    <a:pt x="-309" y="10568"/>
                    <a:pt x="45" y="13239"/>
                  </a:cubicBezTo>
                  <a:cubicBezTo>
                    <a:pt x="399" y="15910"/>
                    <a:pt x="2878" y="18232"/>
                    <a:pt x="5002" y="19568"/>
                  </a:cubicBezTo>
                  <a:cubicBezTo>
                    <a:pt x="7127" y="20903"/>
                    <a:pt x="8898" y="21252"/>
                    <a:pt x="10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0012209" y="6106998"/>
              <a:ext cx="3349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2810"/>
                    <a:pt x="-1496" y="5620"/>
                    <a:pt x="410" y="9220"/>
                  </a:cubicBezTo>
                  <a:cubicBezTo>
                    <a:pt x="2316" y="12820"/>
                    <a:pt x="11210" y="17210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102850" y="6208598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7280"/>
                    <a:pt x="1858" y="12960"/>
                    <a:pt x="5458" y="9360"/>
                  </a:cubicBezTo>
                  <a:cubicBezTo>
                    <a:pt x="9058" y="5760"/>
                    <a:pt x="153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300708" y="6011040"/>
              <a:ext cx="202209" cy="58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05" fill="norm" stroke="1" extrusionOk="0">
                  <a:moveTo>
                    <a:pt x="5185" y="6043"/>
                  </a:moveTo>
                  <a:cubicBezTo>
                    <a:pt x="4524" y="6352"/>
                    <a:pt x="3862" y="6661"/>
                    <a:pt x="3862" y="7278"/>
                  </a:cubicBezTo>
                  <a:cubicBezTo>
                    <a:pt x="3862" y="7895"/>
                    <a:pt x="4524" y="8821"/>
                    <a:pt x="4964" y="10093"/>
                  </a:cubicBezTo>
                  <a:cubicBezTo>
                    <a:pt x="5405" y="11366"/>
                    <a:pt x="5626" y="12986"/>
                    <a:pt x="5075" y="14838"/>
                  </a:cubicBezTo>
                  <a:cubicBezTo>
                    <a:pt x="4524" y="16689"/>
                    <a:pt x="3201" y="18772"/>
                    <a:pt x="2209" y="19968"/>
                  </a:cubicBezTo>
                  <a:cubicBezTo>
                    <a:pt x="1217" y="21163"/>
                    <a:pt x="556" y="21472"/>
                    <a:pt x="226" y="21395"/>
                  </a:cubicBezTo>
                  <a:cubicBezTo>
                    <a:pt x="-105" y="21318"/>
                    <a:pt x="-105" y="20855"/>
                    <a:pt x="446" y="19235"/>
                  </a:cubicBezTo>
                  <a:cubicBezTo>
                    <a:pt x="997" y="17615"/>
                    <a:pt x="2099" y="14838"/>
                    <a:pt x="3311" y="12331"/>
                  </a:cubicBezTo>
                  <a:cubicBezTo>
                    <a:pt x="4524" y="9823"/>
                    <a:pt x="5846" y="7586"/>
                    <a:pt x="6838" y="5889"/>
                  </a:cubicBezTo>
                  <a:cubicBezTo>
                    <a:pt x="7830" y="4192"/>
                    <a:pt x="8491" y="3035"/>
                    <a:pt x="9152" y="2148"/>
                  </a:cubicBezTo>
                  <a:cubicBezTo>
                    <a:pt x="9813" y="1261"/>
                    <a:pt x="10475" y="643"/>
                    <a:pt x="11356" y="296"/>
                  </a:cubicBezTo>
                  <a:cubicBezTo>
                    <a:pt x="12238" y="-51"/>
                    <a:pt x="13340" y="-128"/>
                    <a:pt x="14993" y="258"/>
                  </a:cubicBezTo>
                  <a:cubicBezTo>
                    <a:pt x="16646" y="643"/>
                    <a:pt x="18850" y="1492"/>
                    <a:pt x="20062" y="2611"/>
                  </a:cubicBezTo>
                  <a:cubicBezTo>
                    <a:pt x="21275" y="3729"/>
                    <a:pt x="21495" y="5118"/>
                    <a:pt x="20062" y="6313"/>
                  </a:cubicBezTo>
                  <a:cubicBezTo>
                    <a:pt x="18630" y="7509"/>
                    <a:pt x="15544" y="8512"/>
                    <a:pt x="13340" y="8975"/>
                  </a:cubicBezTo>
                  <a:cubicBezTo>
                    <a:pt x="11136" y="9438"/>
                    <a:pt x="9813" y="9361"/>
                    <a:pt x="8822" y="9052"/>
                  </a:cubicBezTo>
                  <a:cubicBezTo>
                    <a:pt x="7830" y="8743"/>
                    <a:pt x="7168" y="8203"/>
                    <a:pt x="6507" y="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0566400" y="6005398"/>
              <a:ext cx="12608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6271" y="0"/>
                  </a:moveTo>
                  <a:cubicBezTo>
                    <a:pt x="10452" y="655"/>
                    <a:pt x="14632" y="1309"/>
                    <a:pt x="17419" y="3109"/>
                  </a:cubicBezTo>
                  <a:cubicBezTo>
                    <a:pt x="20206" y="4909"/>
                    <a:pt x="21600" y="7855"/>
                    <a:pt x="20206" y="10800"/>
                  </a:cubicBezTo>
                  <a:cubicBezTo>
                    <a:pt x="18813" y="13745"/>
                    <a:pt x="14632" y="16691"/>
                    <a:pt x="10800" y="18491"/>
                  </a:cubicBezTo>
                  <a:cubicBezTo>
                    <a:pt x="6968" y="20291"/>
                    <a:pt x="3484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719441" y="5717131"/>
              <a:ext cx="81909" cy="16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59" fill="norm" stroke="1" extrusionOk="0">
                  <a:moveTo>
                    <a:pt x="4817" y="2717"/>
                  </a:moveTo>
                  <a:cubicBezTo>
                    <a:pt x="4263" y="8051"/>
                    <a:pt x="3709" y="13384"/>
                    <a:pt x="2878" y="16717"/>
                  </a:cubicBezTo>
                  <a:cubicBezTo>
                    <a:pt x="2047" y="20051"/>
                    <a:pt x="940" y="21384"/>
                    <a:pt x="386" y="21251"/>
                  </a:cubicBezTo>
                  <a:cubicBezTo>
                    <a:pt x="-168" y="21117"/>
                    <a:pt x="-168" y="19517"/>
                    <a:pt x="663" y="16451"/>
                  </a:cubicBezTo>
                  <a:cubicBezTo>
                    <a:pt x="1494" y="13384"/>
                    <a:pt x="3155" y="8851"/>
                    <a:pt x="4540" y="5917"/>
                  </a:cubicBezTo>
                  <a:cubicBezTo>
                    <a:pt x="5924" y="2984"/>
                    <a:pt x="7032" y="1651"/>
                    <a:pt x="8970" y="851"/>
                  </a:cubicBezTo>
                  <a:cubicBezTo>
                    <a:pt x="10909" y="51"/>
                    <a:pt x="13678" y="-216"/>
                    <a:pt x="15894" y="184"/>
                  </a:cubicBezTo>
                  <a:cubicBezTo>
                    <a:pt x="18109" y="584"/>
                    <a:pt x="19770" y="1651"/>
                    <a:pt x="20601" y="4717"/>
                  </a:cubicBezTo>
                  <a:cubicBezTo>
                    <a:pt x="21432" y="7784"/>
                    <a:pt x="21432" y="12851"/>
                    <a:pt x="21432" y="17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883900" y="5789498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1028819" y="5662498"/>
              <a:ext cx="12813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5769" y="2009"/>
                    <a:pt x="10104" y="4019"/>
                    <a:pt x="6563" y="5777"/>
                  </a:cubicBezTo>
                  <a:cubicBezTo>
                    <a:pt x="3022" y="7535"/>
                    <a:pt x="1605" y="9042"/>
                    <a:pt x="2314" y="10047"/>
                  </a:cubicBezTo>
                  <a:cubicBezTo>
                    <a:pt x="3022" y="11051"/>
                    <a:pt x="5855" y="11553"/>
                    <a:pt x="8156" y="12056"/>
                  </a:cubicBezTo>
                  <a:cubicBezTo>
                    <a:pt x="10458" y="12558"/>
                    <a:pt x="12228" y="13060"/>
                    <a:pt x="12405" y="13688"/>
                  </a:cubicBezTo>
                  <a:cubicBezTo>
                    <a:pt x="12583" y="14316"/>
                    <a:pt x="11166" y="15070"/>
                    <a:pt x="9573" y="15698"/>
                  </a:cubicBezTo>
                  <a:cubicBezTo>
                    <a:pt x="7979" y="16326"/>
                    <a:pt x="6209" y="16828"/>
                    <a:pt x="4261" y="17707"/>
                  </a:cubicBezTo>
                  <a:cubicBezTo>
                    <a:pt x="2314" y="18586"/>
                    <a:pt x="189" y="19842"/>
                    <a:pt x="12" y="20595"/>
                  </a:cubicBezTo>
                  <a:cubicBezTo>
                    <a:pt x="-165" y="21349"/>
                    <a:pt x="1605" y="21600"/>
                    <a:pt x="4792" y="21600"/>
                  </a:cubicBezTo>
                  <a:cubicBezTo>
                    <a:pt x="7979" y="21600"/>
                    <a:pt x="12583" y="21349"/>
                    <a:pt x="17186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1182349" y="5681548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14" y="6000"/>
                    <a:pt x="13029" y="12000"/>
                    <a:pt x="16629" y="15600"/>
                  </a:cubicBezTo>
                  <a:cubicBezTo>
                    <a:pt x="20229" y="19200"/>
                    <a:pt x="2091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1182349" y="5675198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4140"/>
                    <a:pt x="12185" y="8280"/>
                    <a:pt x="8585" y="11880"/>
                  </a:cubicBezTo>
                  <a:cubicBezTo>
                    <a:pt x="4985" y="15480"/>
                    <a:pt x="2492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1339093" y="5821248"/>
              <a:ext cx="29670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23" h="21100" fill="norm" stroke="1" extrusionOk="0">
                  <a:moveTo>
                    <a:pt x="17480" y="0"/>
                  </a:moveTo>
                  <a:cubicBezTo>
                    <a:pt x="12080" y="3200"/>
                    <a:pt x="6680" y="6400"/>
                    <a:pt x="3305" y="10000"/>
                  </a:cubicBezTo>
                  <a:cubicBezTo>
                    <a:pt x="-70" y="13600"/>
                    <a:pt x="-1420" y="17600"/>
                    <a:pt x="1955" y="19600"/>
                  </a:cubicBezTo>
                  <a:cubicBezTo>
                    <a:pt x="5330" y="21600"/>
                    <a:pt x="13430" y="21600"/>
                    <a:pt x="16805" y="19600"/>
                  </a:cubicBezTo>
                  <a:cubicBezTo>
                    <a:pt x="20180" y="17600"/>
                    <a:pt x="18830" y="13600"/>
                    <a:pt x="17480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1391900" y="571329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1525250" y="5827598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1734800" y="5725998"/>
              <a:ext cx="44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754344" y="5173586"/>
              <a:ext cx="1761026" cy="136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66" fill="norm" stroke="1" extrusionOk="0">
                  <a:moveTo>
                    <a:pt x="22" y="21566"/>
                  </a:moveTo>
                  <a:cubicBezTo>
                    <a:pt x="-4" y="21165"/>
                    <a:pt x="-30" y="20764"/>
                    <a:pt x="87" y="20412"/>
                  </a:cubicBezTo>
                  <a:cubicBezTo>
                    <a:pt x="203" y="20061"/>
                    <a:pt x="462" y="19760"/>
                    <a:pt x="967" y="19159"/>
                  </a:cubicBezTo>
                  <a:cubicBezTo>
                    <a:pt x="1472" y="18557"/>
                    <a:pt x="2223" y="17654"/>
                    <a:pt x="2987" y="16768"/>
                  </a:cubicBezTo>
                  <a:cubicBezTo>
                    <a:pt x="3751" y="15882"/>
                    <a:pt x="4528" y="15012"/>
                    <a:pt x="5253" y="14227"/>
                  </a:cubicBezTo>
                  <a:cubicBezTo>
                    <a:pt x="5979" y="13441"/>
                    <a:pt x="6652" y="12739"/>
                    <a:pt x="7429" y="11970"/>
                  </a:cubicBezTo>
                  <a:cubicBezTo>
                    <a:pt x="8206" y="11201"/>
                    <a:pt x="9087" y="10365"/>
                    <a:pt x="9980" y="9546"/>
                  </a:cubicBezTo>
                  <a:cubicBezTo>
                    <a:pt x="10874" y="8726"/>
                    <a:pt x="11780" y="7924"/>
                    <a:pt x="12687" y="7138"/>
                  </a:cubicBezTo>
                  <a:cubicBezTo>
                    <a:pt x="13593" y="6352"/>
                    <a:pt x="14499" y="5583"/>
                    <a:pt x="15406" y="4814"/>
                  </a:cubicBezTo>
                  <a:cubicBezTo>
                    <a:pt x="16312" y="4045"/>
                    <a:pt x="17219" y="3276"/>
                    <a:pt x="18087" y="2591"/>
                  </a:cubicBezTo>
                  <a:cubicBezTo>
                    <a:pt x="18954" y="1905"/>
                    <a:pt x="19783" y="1303"/>
                    <a:pt x="20288" y="952"/>
                  </a:cubicBezTo>
                  <a:cubicBezTo>
                    <a:pt x="20793" y="601"/>
                    <a:pt x="20974" y="501"/>
                    <a:pt x="21156" y="367"/>
                  </a:cubicBezTo>
                  <a:cubicBezTo>
                    <a:pt x="21337" y="233"/>
                    <a:pt x="21518" y="66"/>
                    <a:pt x="21544" y="16"/>
                  </a:cubicBezTo>
                  <a:cubicBezTo>
                    <a:pt x="21570" y="-34"/>
                    <a:pt x="21441" y="33"/>
                    <a:pt x="21246" y="217"/>
                  </a:cubicBezTo>
                  <a:cubicBezTo>
                    <a:pt x="21052" y="401"/>
                    <a:pt x="20793" y="702"/>
                    <a:pt x="20534" y="100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264400" y="5516448"/>
              <a:ext cx="895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9" y="19867"/>
                    <a:pt x="3779" y="18133"/>
                    <a:pt x="5668" y="16067"/>
                  </a:cubicBezTo>
                  <a:cubicBezTo>
                    <a:pt x="7557" y="14000"/>
                    <a:pt x="9447" y="11600"/>
                    <a:pt x="11311" y="9467"/>
                  </a:cubicBezTo>
                  <a:cubicBezTo>
                    <a:pt x="13174" y="7333"/>
                    <a:pt x="15013" y="5467"/>
                    <a:pt x="16723" y="3933"/>
                  </a:cubicBezTo>
                  <a:cubicBezTo>
                    <a:pt x="18434" y="2400"/>
                    <a:pt x="2001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690099" y="5512562"/>
              <a:ext cx="2489201" cy="115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606" y="21554"/>
                  </a:moveTo>
                  <a:cubicBezTo>
                    <a:pt x="569" y="21356"/>
                    <a:pt x="533" y="21158"/>
                    <a:pt x="468" y="21059"/>
                  </a:cubicBezTo>
                  <a:cubicBezTo>
                    <a:pt x="404" y="20961"/>
                    <a:pt x="312" y="20961"/>
                    <a:pt x="211" y="20961"/>
                  </a:cubicBezTo>
                  <a:cubicBezTo>
                    <a:pt x="110" y="20961"/>
                    <a:pt x="0" y="20961"/>
                    <a:pt x="0" y="20961"/>
                  </a:cubicBezTo>
                  <a:cubicBezTo>
                    <a:pt x="0" y="20961"/>
                    <a:pt x="110" y="20961"/>
                    <a:pt x="432" y="20684"/>
                  </a:cubicBezTo>
                  <a:cubicBezTo>
                    <a:pt x="753" y="20407"/>
                    <a:pt x="1286" y="19853"/>
                    <a:pt x="1864" y="19180"/>
                  </a:cubicBezTo>
                  <a:cubicBezTo>
                    <a:pt x="2443" y="18508"/>
                    <a:pt x="3067" y="17717"/>
                    <a:pt x="3673" y="16965"/>
                  </a:cubicBezTo>
                  <a:cubicBezTo>
                    <a:pt x="4280" y="16213"/>
                    <a:pt x="4867" y="15501"/>
                    <a:pt x="5510" y="14769"/>
                  </a:cubicBezTo>
                  <a:cubicBezTo>
                    <a:pt x="6153" y="14038"/>
                    <a:pt x="6851" y="13286"/>
                    <a:pt x="7476" y="12633"/>
                  </a:cubicBezTo>
                  <a:cubicBezTo>
                    <a:pt x="8100" y="11980"/>
                    <a:pt x="8651" y="11427"/>
                    <a:pt x="9340" y="10774"/>
                  </a:cubicBezTo>
                  <a:cubicBezTo>
                    <a:pt x="10029" y="10121"/>
                    <a:pt x="10855" y="9369"/>
                    <a:pt x="11544" y="8736"/>
                  </a:cubicBezTo>
                  <a:cubicBezTo>
                    <a:pt x="12233" y="8103"/>
                    <a:pt x="12784" y="7589"/>
                    <a:pt x="13316" y="7114"/>
                  </a:cubicBezTo>
                  <a:cubicBezTo>
                    <a:pt x="13849" y="6640"/>
                    <a:pt x="14363" y="6205"/>
                    <a:pt x="15070" y="5572"/>
                  </a:cubicBezTo>
                  <a:cubicBezTo>
                    <a:pt x="15778" y="4939"/>
                    <a:pt x="16678" y="4108"/>
                    <a:pt x="17431" y="3396"/>
                  </a:cubicBezTo>
                  <a:cubicBezTo>
                    <a:pt x="18184" y="2684"/>
                    <a:pt x="18790" y="2090"/>
                    <a:pt x="19414" y="1536"/>
                  </a:cubicBezTo>
                  <a:cubicBezTo>
                    <a:pt x="20039" y="983"/>
                    <a:pt x="20682" y="468"/>
                    <a:pt x="21049" y="211"/>
                  </a:cubicBezTo>
                  <a:cubicBezTo>
                    <a:pt x="21416" y="-46"/>
                    <a:pt x="21508" y="-46"/>
                    <a:pt x="21554" y="92"/>
                  </a:cubicBezTo>
                  <a:cubicBezTo>
                    <a:pt x="21600" y="231"/>
                    <a:pt x="21600" y="508"/>
                    <a:pt x="21600" y="78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2279650" y="5406054"/>
              <a:ext cx="838200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1036" y="20048"/>
                    <a:pt x="2073" y="18629"/>
                    <a:pt x="3518" y="16579"/>
                  </a:cubicBezTo>
                  <a:cubicBezTo>
                    <a:pt x="4964" y="14530"/>
                    <a:pt x="6818" y="11849"/>
                    <a:pt x="8809" y="9327"/>
                  </a:cubicBezTo>
                  <a:cubicBezTo>
                    <a:pt x="10800" y="6804"/>
                    <a:pt x="12927" y="4439"/>
                    <a:pt x="14864" y="2863"/>
                  </a:cubicBezTo>
                  <a:cubicBezTo>
                    <a:pt x="16800" y="1286"/>
                    <a:pt x="18545" y="498"/>
                    <a:pt x="19636" y="182"/>
                  </a:cubicBezTo>
                  <a:cubicBezTo>
                    <a:pt x="20727" y="-133"/>
                    <a:pt x="21164" y="25"/>
                    <a:pt x="21600" y="18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726069" y="6900748"/>
              <a:ext cx="223381" cy="25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88" fill="norm" stroke="1" extrusionOk="0">
                  <a:moveTo>
                    <a:pt x="21505" y="0"/>
                  </a:moveTo>
                  <a:cubicBezTo>
                    <a:pt x="16411" y="1997"/>
                    <a:pt x="11316" y="3993"/>
                    <a:pt x="8260" y="5264"/>
                  </a:cubicBezTo>
                  <a:cubicBezTo>
                    <a:pt x="5203" y="6534"/>
                    <a:pt x="4184" y="7079"/>
                    <a:pt x="3369" y="7714"/>
                  </a:cubicBezTo>
                  <a:cubicBezTo>
                    <a:pt x="2554" y="8350"/>
                    <a:pt x="1943" y="9076"/>
                    <a:pt x="2248" y="9529"/>
                  </a:cubicBezTo>
                  <a:cubicBezTo>
                    <a:pt x="2554" y="9983"/>
                    <a:pt x="3777" y="10165"/>
                    <a:pt x="6018" y="10165"/>
                  </a:cubicBezTo>
                  <a:cubicBezTo>
                    <a:pt x="8260" y="10165"/>
                    <a:pt x="11520" y="9983"/>
                    <a:pt x="13558" y="10165"/>
                  </a:cubicBezTo>
                  <a:cubicBezTo>
                    <a:pt x="15596" y="10346"/>
                    <a:pt x="16411" y="10891"/>
                    <a:pt x="16411" y="11435"/>
                  </a:cubicBezTo>
                  <a:cubicBezTo>
                    <a:pt x="16411" y="11980"/>
                    <a:pt x="15596" y="12524"/>
                    <a:pt x="13150" y="13795"/>
                  </a:cubicBezTo>
                  <a:cubicBezTo>
                    <a:pt x="10705" y="15066"/>
                    <a:pt x="6630" y="17062"/>
                    <a:pt x="3980" y="18424"/>
                  </a:cubicBezTo>
                  <a:cubicBezTo>
                    <a:pt x="1331" y="19785"/>
                    <a:pt x="109" y="20511"/>
                    <a:pt x="7" y="20965"/>
                  </a:cubicBezTo>
                  <a:cubicBezTo>
                    <a:pt x="-95" y="21418"/>
                    <a:pt x="924" y="21600"/>
                    <a:pt x="3573" y="21418"/>
                  </a:cubicBezTo>
                  <a:cubicBezTo>
                    <a:pt x="6222" y="21237"/>
                    <a:pt x="10501" y="20692"/>
                    <a:pt x="13660" y="20239"/>
                  </a:cubicBezTo>
                  <a:cubicBezTo>
                    <a:pt x="16818" y="19785"/>
                    <a:pt x="18856" y="19422"/>
                    <a:pt x="20894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2051050" y="6934152"/>
              <a:ext cx="190500" cy="22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440"/>
                  </a:moveTo>
                  <a:cubicBezTo>
                    <a:pt x="1200" y="43"/>
                    <a:pt x="2400" y="-353"/>
                    <a:pt x="4920" y="539"/>
                  </a:cubicBezTo>
                  <a:cubicBezTo>
                    <a:pt x="7440" y="1430"/>
                    <a:pt x="11280" y="3610"/>
                    <a:pt x="14280" y="7276"/>
                  </a:cubicBezTo>
                  <a:cubicBezTo>
                    <a:pt x="17280" y="10942"/>
                    <a:pt x="19440" y="16095"/>
                    <a:pt x="21600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057399" y="6892281"/>
              <a:ext cx="212229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172" y="2335"/>
                  </a:moveTo>
                  <a:cubicBezTo>
                    <a:pt x="21386" y="1168"/>
                    <a:pt x="21600" y="0"/>
                    <a:pt x="21279" y="0"/>
                  </a:cubicBezTo>
                  <a:cubicBezTo>
                    <a:pt x="20958" y="0"/>
                    <a:pt x="20103" y="1168"/>
                    <a:pt x="17857" y="3722"/>
                  </a:cubicBezTo>
                  <a:cubicBezTo>
                    <a:pt x="15612" y="6276"/>
                    <a:pt x="11976" y="10216"/>
                    <a:pt x="8768" y="13427"/>
                  </a:cubicBezTo>
                  <a:cubicBezTo>
                    <a:pt x="5560" y="16638"/>
                    <a:pt x="2780" y="191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2317750" y="7084898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324099" y="6974361"/>
              <a:ext cx="72507" cy="4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0760" fill="norm" stroke="1" extrusionOk="0">
                  <a:moveTo>
                    <a:pt x="15762" y="11040"/>
                  </a:moveTo>
                  <a:cubicBezTo>
                    <a:pt x="13427" y="7800"/>
                    <a:pt x="11092" y="4560"/>
                    <a:pt x="8465" y="2400"/>
                  </a:cubicBezTo>
                  <a:cubicBezTo>
                    <a:pt x="5838" y="240"/>
                    <a:pt x="2919" y="-840"/>
                    <a:pt x="2627" y="780"/>
                  </a:cubicBezTo>
                  <a:cubicBezTo>
                    <a:pt x="2335" y="2400"/>
                    <a:pt x="4670" y="6720"/>
                    <a:pt x="7297" y="8880"/>
                  </a:cubicBezTo>
                  <a:cubicBezTo>
                    <a:pt x="9924" y="11040"/>
                    <a:pt x="12843" y="11040"/>
                    <a:pt x="15762" y="10500"/>
                  </a:cubicBezTo>
                  <a:cubicBezTo>
                    <a:pt x="18681" y="9960"/>
                    <a:pt x="21600" y="8880"/>
                    <a:pt x="18973" y="10500"/>
                  </a:cubicBezTo>
                  <a:cubicBezTo>
                    <a:pt x="16346" y="12120"/>
                    <a:pt x="8173" y="16440"/>
                    <a:pt x="0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527300" y="6843961"/>
              <a:ext cx="108586" cy="38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460" fill="norm" stroke="1" extrusionOk="0">
                  <a:moveTo>
                    <a:pt x="4713" y="337"/>
                  </a:moveTo>
                  <a:cubicBezTo>
                    <a:pt x="6676" y="99"/>
                    <a:pt x="8640" y="-140"/>
                    <a:pt x="10800" y="99"/>
                  </a:cubicBezTo>
                  <a:cubicBezTo>
                    <a:pt x="12960" y="337"/>
                    <a:pt x="15316" y="1053"/>
                    <a:pt x="17476" y="3142"/>
                  </a:cubicBezTo>
                  <a:cubicBezTo>
                    <a:pt x="19636" y="5230"/>
                    <a:pt x="21600" y="8691"/>
                    <a:pt x="18655" y="11973"/>
                  </a:cubicBezTo>
                  <a:cubicBezTo>
                    <a:pt x="15709" y="15254"/>
                    <a:pt x="7855" y="18357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559826" y="6820014"/>
              <a:ext cx="173725" cy="51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25" fill="norm" stroke="1" extrusionOk="0">
                  <a:moveTo>
                    <a:pt x="21105" y="1242"/>
                  </a:moveTo>
                  <a:cubicBezTo>
                    <a:pt x="20076" y="803"/>
                    <a:pt x="19048" y="364"/>
                    <a:pt x="17891" y="145"/>
                  </a:cubicBezTo>
                  <a:cubicBezTo>
                    <a:pt x="16734" y="-75"/>
                    <a:pt x="15448" y="-75"/>
                    <a:pt x="13519" y="364"/>
                  </a:cubicBezTo>
                  <a:cubicBezTo>
                    <a:pt x="11591" y="803"/>
                    <a:pt x="9019" y="1681"/>
                    <a:pt x="6319" y="3437"/>
                  </a:cubicBezTo>
                  <a:cubicBezTo>
                    <a:pt x="3619" y="5193"/>
                    <a:pt x="791" y="7827"/>
                    <a:pt x="148" y="10549"/>
                  </a:cubicBezTo>
                  <a:cubicBezTo>
                    <a:pt x="-495" y="13271"/>
                    <a:pt x="1048" y="16081"/>
                    <a:pt x="3105" y="17925"/>
                  </a:cubicBezTo>
                  <a:cubicBezTo>
                    <a:pt x="5162" y="19769"/>
                    <a:pt x="7734" y="20647"/>
                    <a:pt x="1030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789302" y="6812517"/>
              <a:ext cx="143390" cy="41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65" fill="norm" stroke="1" extrusionOk="0">
                  <a:moveTo>
                    <a:pt x="18016" y="5282"/>
                  </a:moveTo>
                  <a:cubicBezTo>
                    <a:pt x="18929" y="4174"/>
                    <a:pt x="19841" y="3067"/>
                    <a:pt x="20298" y="2236"/>
                  </a:cubicBezTo>
                  <a:cubicBezTo>
                    <a:pt x="20754" y="1405"/>
                    <a:pt x="20754" y="851"/>
                    <a:pt x="19993" y="519"/>
                  </a:cubicBezTo>
                  <a:cubicBezTo>
                    <a:pt x="19233" y="187"/>
                    <a:pt x="17712" y="76"/>
                    <a:pt x="16191" y="20"/>
                  </a:cubicBezTo>
                  <a:cubicBezTo>
                    <a:pt x="14669" y="-35"/>
                    <a:pt x="13148" y="-35"/>
                    <a:pt x="10715" y="796"/>
                  </a:cubicBezTo>
                  <a:cubicBezTo>
                    <a:pt x="8281" y="1627"/>
                    <a:pt x="4934" y="3288"/>
                    <a:pt x="2653" y="5891"/>
                  </a:cubicBezTo>
                  <a:cubicBezTo>
                    <a:pt x="371" y="8494"/>
                    <a:pt x="-846" y="12039"/>
                    <a:pt x="675" y="14808"/>
                  </a:cubicBezTo>
                  <a:cubicBezTo>
                    <a:pt x="2196" y="17577"/>
                    <a:pt x="6455" y="19571"/>
                    <a:pt x="10715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033022" y="6926148"/>
              <a:ext cx="5307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3261" y="0"/>
                  </a:moveTo>
                  <a:cubicBezTo>
                    <a:pt x="861" y="2057"/>
                    <a:pt x="-1539" y="4114"/>
                    <a:pt x="1261" y="7714"/>
                  </a:cubicBezTo>
                  <a:cubicBezTo>
                    <a:pt x="4061" y="11314"/>
                    <a:pt x="12061" y="16457"/>
                    <a:pt x="20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219450" y="7015048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489055" y="6787445"/>
              <a:ext cx="158704" cy="50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558" fill="norm" stroke="1" extrusionOk="0">
                  <a:moveTo>
                    <a:pt x="2112" y="8831"/>
                  </a:moveTo>
                  <a:cubicBezTo>
                    <a:pt x="2389" y="10982"/>
                    <a:pt x="2666" y="13133"/>
                    <a:pt x="2805" y="15105"/>
                  </a:cubicBezTo>
                  <a:cubicBezTo>
                    <a:pt x="2943" y="17077"/>
                    <a:pt x="2943" y="18869"/>
                    <a:pt x="2666" y="19990"/>
                  </a:cubicBezTo>
                  <a:cubicBezTo>
                    <a:pt x="2389" y="21110"/>
                    <a:pt x="1835" y="21558"/>
                    <a:pt x="1282" y="21558"/>
                  </a:cubicBezTo>
                  <a:cubicBezTo>
                    <a:pt x="728" y="21558"/>
                    <a:pt x="174" y="21110"/>
                    <a:pt x="35" y="19407"/>
                  </a:cubicBezTo>
                  <a:cubicBezTo>
                    <a:pt x="-103" y="17704"/>
                    <a:pt x="174" y="14746"/>
                    <a:pt x="728" y="11744"/>
                  </a:cubicBezTo>
                  <a:cubicBezTo>
                    <a:pt x="1282" y="8741"/>
                    <a:pt x="2112" y="5694"/>
                    <a:pt x="2666" y="3946"/>
                  </a:cubicBezTo>
                  <a:cubicBezTo>
                    <a:pt x="3220" y="2199"/>
                    <a:pt x="3497" y="1751"/>
                    <a:pt x="4328" y="1213"/>
                  </a:cubicBezTo>
                  <a:cubicBezTo>
                    <a:pt x="5159" y="675"/>
                    <a:pt x="6543" y="48"/>
                    <a:pt x="7928" y="3"/>
                  </a:cubicBezTo>
                  <a:cubicBezTo>
                    <a:pt x="9312" y="-42"/>
                    <a:pt x="10697" y="496"/>
                    <a:pt x="13189" y="1571"/>
                  </a:cubicBezTo>
                  <a:cubicBezTo>
                    <a:pt x="15682" y="2647"/>
                    <a:pt x="19282" y="4260"/>
                    <a:pt x="20389" y="5604"/>
                  </a:cubicBezTo>
                  <a:cubicBezTo>
                    <a:pt x="21497" y="6949"/>
                    <a:pt x="20112" y="8024"/>
                    <a:pt x="16651" y="8786"/>
                  </a:cubicBezTo>
                  <a:cubicBezTo>
                    <a:pt x="13189" y="9548"/>
                    <a:pt x="7651" y="9996"/>
                    <a:pt x="2112" y="1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765550" y="6729298"/>
              <a:ext cx="6561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1125"/>
                    <a:pt x="9755" y="2250"/>
                    <a:pt x="13935" y="4725"/>
                  </a:cubicBezTo>
                  <a:cubicBezTo>
                    <a:pt x="18116" y="7200"/>
                    <a:pt x="21600" y="11025"/>
                    <a:pt x="21600" y="13838"/>
                  </a:cubicBezTo>
                  <a:cubicBezTo>
                    <a:pt x="21600" y="16650"/>
                    <a:pt x="18116" y="18450"/>
                    <a:pt x="14284" y="19575"/>
                  </a:cubicBezTo>
                  <a:cubicBezTo>
                    <a:pt x="10452" y="20700"/>
                    <a:pt x="6271" y="21150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298950" y="7002348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324350" y="7142048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978399" y="6885236"/>
              <a:ext cx="177359" cy="43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30" fill="norm" stroke="1" extrusionOk="0">
                  <a:moveTo>
                    <a:pt x="0" y="7339"/>
                  </a:moveTo>
                  <a:cubicBezTo>
                    <a:pt x="0" y="11513"/>
                    <a:pt x="0" y="15687"/>
                    <a:pt x="0" y="18191"/>
                  </a:cubicBezTo>
                  <a:cubicBezTo>
                    <a:pt x="0" y="20695"/>
                    <a:pt x="0" y="21530"/>
                    <a:pt x="0" y="21530"/>
                  </a:cubicBezTo>
                  <a:cubicBezTo>
                    <a:pt x="0" y="21530"/>
                    <a:pt x="0" y="20695"/>
                    <a:pt x="0" y="18034"/>
                  </a:cubicBezTo>
                  <a:cubicBezTo>
                    <a:pt x="0" y="15373"/>
                    <a:pt x="0" y="10887"/>
                    <a:pt x="251" y="7704"/>
                  </a:cubicBezTo>
                  <a:cubicBezTo>
                    <a:pt x="502" y="4521"/>
                    <a:pt x="1005" y="2643"/>
                    <a:pt x="1758" y="1547"/>
                  </a:cubicBezTo>
                  <a:cubicBezTo>
                    <a:pt x="2512" y="452"/>
                    <a:pt x="3516" y="139"/>
                    <a:pt x="5400" y="34"/>
                  </a:cubicBezTo>
                  <a:cubicBezTo>
                    <a:pt x="7284" y="-70"/>
                    <a:pt x="10047" y="34"/>
                    <a:pt x="12935" y="765"/>
                  </a:cubicBezTo>
                  <a:cubicBezTo>
                    <a:pt x="15823" y="1495"/>
                    <a:pt x="18837" y="2852"/>
                    <a:pt x="20219" y="4104"/>
                  </a:cubicBezTo>
                  <a:cubicBezTo>
                    <a:pt x="21600" y="5356"/>
                    <a:pt x="21349" y="6504"/>
                    <a:pt x="18712" y="7547"/>
                  </a:cubicBezTo>
                  <a:cubicBezTo>
                    <a:pt x="16074" y="8591"/>
                    <a:pt x="11051" y="9530"/>
                    <a:pt x="8037" y="9843"/>
                  </a:cubicBezTo>
                  <a:cubicBezTo>
                    <a:pt x="5023" y="10156"/>
                    <a:pt x="4019" y="9843"/>
                    <a:pt x="3014" y="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315396" y="6788386"/>
              <a:ext cx="132904" cy="34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346" fill="norm" stroke="1" extrusionOk="0">
                  <a:moveTo>
                    <a:pt x="20865" y="3059"/>
                  </a:moveTo>
                  <a:cubicBezTo>
                    <a:pt x="19536" y="1866"/>
                    <a:pt x="18207" y="674"/>
                    <a:pt x="16711" y="210"/>
                  </a:cubicBezTo>
                  <a:cubicBezTo>
                    <a:pt x="15216" y="-254"/>
                    <a:pt x="13554" y="11"/>
                    <a:pt x="11062" y="1402"/>
                  </a:cubicBezTo>
                  <a:cubicBezTo>
                    <a:pt x="8570" y="2794"/>
                    <a:pt x="5247" y="5312"/>
                    <a:pt x="2920" y="8094"/>
                  </a:cubicBezTo>
                  <a:cubicBezTo>
                    <a:pt x="594" y="10877"/>
                    <a:pt x="-735" y="13925"/>
                    <a:pt x="428" y="16178"/>
                  </a:cubicBezTo>
                  <a:cubicBezTo>
                    <a:pt x="1591" y="18431"/>
                    <a:pt x="5247" y="19888"/>
                    <a:pt x="890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491524" y="6908115"/>
              <a:ext cx="149005" cy="2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12" fill="norm" stroke="1" extrusionOk="0">
                  <a:moveTo>
                    <a:pt x="1974" y="4066"/>
                  </a:moveTo>
                  <a:cubicBezTo>
                    <a:pt x="1074" y="6048"/>
                    <a:pt x="174" y="8030"/>
                    <a:pt x="24" y="10507"/>
                  </a:cubicBezTo>
                  <a:cubicBezTo>
                    <a:pt x="-126" y="12984"/>
                    <a:pt x="474" y="15956"/>
                    <a:pt x="774" y="18037"/>
                  </a:cubicBezTo>
                  <a:cubicBezTo>
                    <a:pt x="1074" y="20118"/>
                    <a:pt x="1074" y="21307"/>
                    <a:pt x="774" y="21406"/>
                  </a:cubicBezTo>
                  <a:cubicBezTo>
                    <a:pt x="474" y="21505"/>
                    <a:pt x="-126" y="20514"/>
                    <a:pt x="324" y="17443"/>
                  </a:cubicBezTo>
                  <a:cubicBezTo>
                    <a:pt x="774" y="14371"/>
                    <a:pt x="2274" y="9219"/>
                    <a:pt x="4374" y="5652"/>
                  </a:cubicBezTo>
                  <a:cubicBezTo>
                    <a:pt x="6474" y="2085"/>
                    <a:pt x="9174" y="103"/>
                    <a:pt x="12174" y="4"/>
                  </a:cubicBezTo>
                  <a:cubicBezTo>
                    <a:pt x="15174" y="-95"/>
                    <a:pt x="18474" y="1688"/>
                    <a:pt x="19974" y="5156"/>
                  </a:cubicBezTo>
                  <a:cubicBezTo>
                    <a:pt x="21474" y="8624"/>
                    <a:pt x="21174" y="13777"/>
                    <a:pt x="20874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734050" y="7021398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115049" y="6860211"/>
              <a:ext cx="214904" cy="21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5" fill="norm" stroke="1" extrusionOk="0">
                  <a:moveTo>
                    <a:pt x="18424" y="2758"/>
                  </a:moveTo>
                  <a:cubicBezTo>
                    <a:pt x="19906" y="1500"/>
                    <a:pt x="21388" y="241"/>
                    <a:pt x="21494" y="32"/>
                  </a:cubicBezTo>
                  <a:cubicBezTo>
                    <a:pt x="21600" y="-178"/>
                    <a:pt x="20329" y="661"/>
                    <a:pt x="17259" y="2234"/>
                  </a:cubicBezTo>
                  <a:cubicBezTo>
                    <a:pt x="14188" y="3806"/>
                    <a:pt x="9318" y="6113"/>
                    <a:pt x="6459" y="7581"/>
                  </a:cubicBezTo>
                  <a:cubicBezTo>
                    <a:pt x="3600" y="9049"/>
                    <a:pt x="2753" y="9678"/>
                    <a:pt x="2965" y="10203"/>
                  </a:cubicBezTo>
                  <a:cubicBezTo>
                    <a:pt x="3176" y="10727"/>
                    <a:pt x="4447" y="11146"/>
                    <a:pt x="6353" y="11356"/>
                  </a:cubicBezTo>
                  <a:cubicBezTo>
                    <a:pt x="8259" y="11566"/>
                    <a:pt x="10800" y="11566"/>
                    <a:pt x="12600" y="11671"/>
                  </a:cubicBezTo>
                  <a:cubicBezTo>
                    <a:pt x="14400" y="11775"/>
                    <a:pt x="15459" y="11985"/>
                    <a:pt x="15141" y="12509"/>
                  </a:cubicBezTo>
                  <a:cubicBezTo>
                    <a:pt x="14824" y="13034"/>
                    <a:pt x="13129" y="13872"/>
                    <a:pt x="10800" y="14816"/>
                  </a:cubicBezTo>
                  <a:cubicBezTo>
                    <a:pt x="8471" y="15760"/>
                    <a:pt x="5506" y="16808"/>
                    <a:pt x="3388" y="17752"/>
                  </a:cubicBezTo>
                  <a:cubicBezTo>
                    <a:pt x="1271" y="18696"/>
                    <a:pt x="0" y="19535"/>
                    <a:pt x="0" y="20164"/>
                  </a:cubicBezTo>
                  <a:cubicBezTo>
                    <a:pt x="0" y="20793"/>
                    <a:pt x="1271" y="21212"/>
                    <a:pt x="4553" y="21317"/>
                  </a:cubicBezTo>
                  <a:cubicBezTo>
                    <a:pt x="7835" y="21422"/>
                    <a:pt x="13129" y="21212"/>
                    <a:pt x="18424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438900" y="6919798"/>
              <a:ext cx="1079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200" y="2090"/>
                  </a:cubicBezTo>
                  <a:cubicBezTo>
                    <a:pt x="10165" y="4181"/>
                    <a:pt x="13976" y="8361"/>
                    <a:pt x="16518" y="11961"/>
                  </a:cubicBezTo>
                  <a:cubicBezTo>
                    <a:pt x="19059" y="15561"/>
                    <a:pt x="20329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407150" y="6862648"/>
              <a:ext cx="1968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4852"/>
                    <a:pt x="12774" y="9704"/>
                    <a:pt x="9174" y="13304"/>
                  </a:cubicBezTo>
                  <a:cubicBezTo>
                    <a:pt x="5574" y="16904"/>
                    <a:pt x="2787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584950" y="7059498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642100" y="6951548"/>
              <a:ext cx="2942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21600"/>
                  </a:moveTo>
                  <a:cubicBezTo>
                    <a:pt x="8640" y="20160"/>
                    <a:pt x="17280" y="18720"/>
                    <a:pt x="19440" y="15120"/>
                  </a:cubicBezTo>
                  <a:cubicBezTo>
                    <a:pt x="21600" y="11520"/>
                    <a:pt x="17280" y="5760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680200" y="6843598"/>
              <a:ext cx="14505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3148" y="0"/>
                  </a:moveTo>
                  <a:cubicBezTo>
                    <a:pt x="14713" y="122"/>
                    <a:pt x="16278" y="244"/>
                    <a:pt x="18000" y="1831"/>
                  </a:cubicBezTo>
                  <a:cubicBezTo>
                    <a:pt x="19722" y="3417"/>
                    <a:pt x="21600" y="6468"/>
                    <a:pt x="21443" y="9519"/>
                  </a:cubicBezTo>
                  <a:cubicBezTo>
                    <a:pt x="21287" y="12569"/>
                    <a:pt x="19096" y="15620"/>
                    <a:pt x="15183" y="17634"/>
                  </a:cubicBezTo>
                  <a:cubicBezTo>
                    <a:pt x="11270" y="19647"/>
                    <a:pt x="5635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7169150" y="7035800"/>
              <a:ext cx="2413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600" y="11153"/>
                    <a:pt x="7200" y="2153"/>
                    <a:pt x="10800" y="353"/>
                  </a:cubicBezTo>
                  <a:cubicBezTo>
                    <a:pt x="14400" y="-1447"/>
                    <a:pt x="180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7131050" y="7097598"/>
              <a:ext cx="292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7169"/>
                    <a:pt x="10330" y="12738"/>
                    <a:pt x="13930" y="9138"/>
                  </a:cubicBezTo>
                  <a:cubicBezTo>
                    <a:pt x="17530" y="5538"/>
                    <a:pt x="1956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7401654" y="6936298"/>
              <a:ext cx="141149" cy="29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77" fill="norm" stroke="1" extrusionOk="0">
                  <a:moveTo>
                    <a:pt x="2273" y="2037"/>
                  </a:moveTo>
                  <a:cubicBezTo>
                    <a:pt x="1003" y="1420"/>
                    <a:pt x="-268" y="803"/>
                    <a:pt x="50" y="417"/>
                  </a:cubicBezTo>
                  <a:cubicBezTo>
                    <a:pt x="367" y="31"/>
                    <a:pt x="2273" y="-123"/>
                    <a:pt x="5291" y="108"/>
                  </a:cubicBezTo>
                  <a:cubicBezTo>
                    <a:pt x="8308" y="340"/>
                    <a:pt x="12438" y="957"/>
                    <a:pt x="15614" y="1960"/>
                  </a:cubicBezTo>
                  <a:cubicBezTo>
                    <a:pt x="18791" y="2963"/>
                    <a:pt x="21014" y="4351"/>
                    <a:pt x="21173" y="6743"/>
                  </a:cubicBezTo>
                  <a:cubicBezTo>
                    <a:pt x="21332" y="9134"/>
                    <a:pt x="19426" y="12528"/>
                    <a:pt x="16091" y="15151"/>
                  </a:cubicBezTo>
                  <a:cubicBezTo>
                    <a:pt x="12756" y="17774"/>
                    <a:pt x="7991" y="19626"/>
                    <a:pt x="322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120424" y="6993155"/>
              <a:ext cx="146101" cy="47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37" fill="norm" stroke="1" extrusionOk="0">
                  <a:moveTo>
                    <a:pt x="2914" y="10209"/>
                  </a:moveTo>
                  <a:cubicBezTo>
                    <a:pt x="2914" y="9441"/>
                    <a:pt x="2914" y="8673"/>
                    <a:pt x="3066" y="8577"/>
                  </a:cubicBezTo>
                  <a:cubicBezTo>
                    <a:pt x="3218" y="8481"/>
                    <a:pt x="3523" y="9057"/>
                    <a:pt x="3371" y="10689"/>
                  </a:cubicBezTo>
                  <a:cubicBezTo>
                    <a:pt x="3218" y="12321"/>
                    <a:pt x="2610" y="15009"/>
                    <a:pt x="2154" y="16833"/>
                  </a:cubicBezTo>
                  <a:cubicBezTo>
                    <a:pt x="1697" y="18657"/>
                    <a:pt x="1393" y="19617"/>
                    <a:pt x="1241" y="20337"/>
                  </a:cubicBezTo>
                  <a:cubicBezTo>
                    <a:pt x="1089" y="21057"/>
                    <a:pt x="1089" y="21537"/>
                    <a:pt x="1089" y="21537"/>
                  </a:cubicBezTo>
                  <a:cubicBezTo>
                    <a:pt x="1089" y="21537"/>
                    <a:pt x="1089" y="21057"/>
                    <a:pt x="785" y="18897"/>
                  </a:cubicBezTo>
                  <a:cubicBezTo>
                    <a:pt x="480" y="16737"/>
                    <a:pt x="-128" y="12897"/>
                    <a:pt x="24" y="9969"/>
                  </a:cubicBezTo>
                  <a:cubicBezTo>
                    <a:pt x="176" y="7041"/>
                    <a:pt x="1089" y="5025"/>
                    <a:pt x="2154" y="3633"/>
                  </a:cubicBezTo>
                  <a:cubicBezTo>
                    <a:pt x="3218" y="2241"/>
                    <a:pt x="4435" y="1473"/>
                    <a:pt x="5652" y="945"/>
                  </a:cubicBezTo>
                  <a:cubicBezTo>
                    <a:pt x="6869" y="417"/>
                    <a:pt x="8086" y="129"/>
                    <a:pt x="9607" y="33"/>
                  </a:cubicBezTo>
                  <a:cubicBezTo>
                    <a:pt x="11128" y="-63"/>
                    <a:pt x="12954" y="33"/>
                    <a:pt x="14779" y="561"/>
                  </a:cubicBezTo>
                  <a:cubicBezTo>
                    <a:pt x="16604" y="1089"/>
                    <a:pt x="18430" y="2049"/>
                    <a:pt x="19647" y="3249"/>
                  </a:cubicBezTo>
                  <a:cubicBezTo>
                    <a:pt x="20864" y="4449"/>
                    <a:pt x="21472" y="5889"/>
                    <a:pt x="20559" y="7041"/>
                  </a:cubicBezTo>
                  <a:cubicBezTo>
                    <a:pt x="19647" y="8193"/>
                    <a:pt x="17213" y="9057"/>
                    <a:pt x="15083" y="9585"/>
                  </a:cubicBezTo>
                  <a:cubicBezTo>
                    <a:pt x="12954" y="10113"/>
                    <a:pt x="11128" y="10305"/>
                    <a:pt x="9303" y="10353"/>
                  </a:cubicBezTo>
                  <a:cubicBezTo>
                    <a:pt x="7478" y="10401"/>
                    <a:pt x="5652" y="10305"/>
                    <a:pt x="5044" y="10017"/>
                  </a:cubicBezTo>
                  <a:cubicBezTo>
                    <a:pt x="4435" y="9729"/>
                    <a:pt x="5044" y="9249"/>
                    <a:pt x="5652" y="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566150" y="7084898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509000" y="7208905"/>
              <a:ext cx="1778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57" y="1118"/>
                    <a:pt x="11314" y="-1582"/>
                    <a:pt x="14914" y="1118"/>
                  </a:cubicBezTo>
                  <a:cubicBezTo>
                    <a:pt x="18514" y="3818"/>
                    <a:pt x="20057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163049" y="7002348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57"/>
                    <a:pt x="17280" y="11314"/>
                    <a:pt x="19440" y="14914"/>
                  </a:cubicBezTo>
                  <a:cubicBezTo>
                    <a:pt x="21600" y="18514"/>
                    <a:pt x="17280" y="2005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023350" y="7245350"/>
              <a:ext cx="2159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082" y="11153"/>
                    <a:pt x="10165" y="2153"/>
                    <a:pt x="13765" y="353"/>
                  </a:cubicBezTo>
                  <a:cubicBezTo>
                    <a:pt x="17365" y="-1447"/>
                    <a:pt x="1948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069076" y="7318131"/>
              <a:ext cx="150690" cy="23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82" fill="norm" stroke="1" extrusionOk="0">
                  <a:moveTo>
                    <a:pt x="7811" y="7100"/>
                  </a:moveTo>
                  <a:cubicBezTo>
                    <a:pt x="6332" y="8835"/>
                    <a:pt x="4852" y="10571"/>
                    <a:pt x="3964" y="12692"/>
                  </a:cubicBezTo>
                  <a:cubicBezTo>
                    <a:pt x="3077" y="14814"/>
                    <a:pt x="2781" y="17321"/>
                    <a:pt x="2189" y="18960"/>
                  </a:cubicBezTo>
                  <a:cubicBezTo>
                    <a:pt x="1597" y="20600"/>
                    <a:pt x="710" y="21371"/>
                    <a:pt x="266" y="21275"/>
                  </a:cubicBezTo>
                  <a:cubicBezTo>
                    <a:pt x="-178" y="21178"/>
                    <a:pt x="-178" y="20214"/>
                    <a:pt x="1154" y="17128"/>
                  </a:cubicBezTo>
                  <a:cubicBezTo>
                    <a:pt x="2485" y="14042"/>
                    <a:pt x="5148" y="8835"/>
                    <a:pt x="7811" y="5557"/>
                  </a:cubicBezTo>
                  <a:cubicBezTo>
                    <a:pt x="10474" y="2278"/>
                    <a:pt x="13137" y="928"/>
                    <a:pt x="15208" y="350"/>
                  </a:cubicBezTo>
                  <a:cubicBezTo>
                    <a:pt x="17280" y="-229"/>
                    <a:pt x="18759" y="-36"/>
                    <a:pt x="19795" y="542"/>
                  </a:cubicBezTo>
                  <a:cubicBezTo>
                    <a:pt x="20830" y="1121"/>
                    <a:pt x="21422" y="2085"/>
                    <a:pt x="20830" y="4496"/>
                  </a:cubicBezTo>
                  <a:cubicBezTo>
                    <a:pt x="20238" y="6907"/>
                    <a:pt x="18463" y="10764"/>
                    <a:pt x="16688" y="14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424398" y="7053148"/>
              <a:ext cx="255448" cy="22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24" fill="norm" stroke="1" extrusionOk="0">
                  <a:moveTo>
                    <a:pt x="20101" y="1211"/>
                  </a:moveTo>
                  <a:cubicBezTo>
                    <a:pt x="20809" y="606"/>
                    <a:pt x="21517" y="0"/>
                    <a:pt x="21340" y="0"/>
                  </a:cubicBezTo>
                  <a:cubicBezTo>
                    <a:pt x="21163" y="0"/>
                    <a:pt x="20101" y="606"/>
                    <a:pt x="17976" y="1817"/>
                  </a:cubicBezTo>
                  <a:cubicBezTo>
                    <a:pt x="15851" y="3028"/>
                    <a:pt x="12665" y="4845"/>
                    <a:pt x="10628" y="6157"/>
                  </a:cubicBezTo>
                  <a:cubicBezTo>
                    <a:pt x="8592" y="7469"/>
                    <a:pt x="7707" y="8277"/>
                    <a:pt x="7707" y="8983"/>
                  </a:cubicBezTo>
                  <a:cubicBezTo>
                    <a:pt x="7707" y="9690"/>
                    <a:pt x="8592" y="10295"/>
                    <a:pt x="10009" y="10699"/>
                  </a:cubicBezTo>
                  <a:cubicBezTo>
                    <a:pt x="11425" y="11103"/>
                    <a:pt x="13373" y="11305"/>
                    <a:pt x="14878" y="11607"/>
                  </a:cubicBezTo>
                  <a:cubicBezTo>
                    <a:pt x="16383" y="11910"/>
                    <a:pt x="17445" y="12314"/>
                    <a:pt x="17179" y="12920"/>
                  </a:cubicBezTo>
                  <a:cubicBezTo>
                    <a:pt x="16914" y="13525"/>
                    <a:pt x="15320" y="14333"/>
                    <a:pt x="12665" y="15342"/>
                  </a:cubicBezTo>
                  <a:cubicBezTo>
                    <a:pt x="10009" y="16351"/>
                    <a:pt x="6291" y="17563"/>
                    <a:pt x="3812" y="18572"/>
                  </a:cubicBezTo>
                  <a:cubicBezTo>
                    <a:pt x="1333" y="19581"/>
                    <a:pt x="94" y="20389"/>
                    <a:pt x="6" y="20893"/>
                  </a:cubicBezTo>
                  <a:cubicBezTo>
                    <a:pt x="-83" y="21398"/>
                    <a:pt x="979" y="21600"/>
                    <a:pt x="4609" y="21499"/>
                  </a:cubicBezTo>
                  <a:cubicBezTo>
                    <a:pt x="8238" y="21398"/>
                    <a:pt x="14435" y="20994"/>
                    <a:pt x="20632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9747249" y="7097598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400" y="1626"/>
                  </a:cubicBezTo>
                  <a:cubicBezTo>
                    <a:pt x="7800" y="3252"/>
                    <a:pt x="11100" y="6503"/>
                    <a:pt x="13950" y="10103"/>
                  </a:cubicBezTo>
                  <a:cubicBezTo>
                    <a:pt x="16800" y="13703"/>
                    <a:pt x="19200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9734549" y="7078548"/>
              <a:ext cx="203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76"/>
                    <a:pt x="19350" y="351"/>
                    <a:pt x="18225" y="1405"/>
                  </a:cubicBezTo>
                  <a:cubicBezTo>
                    <a:pt x="17100" y="2459"/>
                    <a:pt x="15975" y="4390"/>
                    <a:pt x="13612" y="7112"/>
                  </a:cubicBezTo>
                  <a:cubicBezTo>
                    <a:pt x="11250" y="9834"/>
                    <a:pt x="7650" y="13346"/>
                    <a:pt x="5175" y="15893"/>
                  </a:cubicBezTo>
                  <a:cubicBezTo>
                    <a:pt x="2700" y="18439"/>
                    <a:pt x="1350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9944099" y="7262698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975310" y="7142048"/>
              <a:ext cx="43278" cy="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037" fill="norm" stroke="1" extrusionOk="0">
                  <a:moveTo>
                    <a:pt x="9086" y="0"/>
                  </a:moveTo>
                  <a:cubicBezTo>
                    <a:pt x="5159" y="2700"/>
                    <a:pt x="1232" y="5400"/>
                    <a:pt x="250" y="9000"/>
                  </a:cubicBezTo>
                  <a:cubicBezTo>
                    <a:pt x="-732" y="12600"/>
                    <a:pt x="1232" y="17100"/>
                    <a:pt x="5159" y="19350"/>
                  </a:cubicBezTo>
                  <a:cubicBezTo>
                    <a:pt x="9086" y="21600"/>
                    <a:pt x="14977" y="21600"/>
                    <a:pt x="17923" y="19350"/>
                  </a:cubicBezTo>
                  <a:cubicBezTo>
                    <a:pt x="20868" y="17100"/>
                    <a:pt x="20868" y="12600"/>
                    <a:pt x="17432" y="10350"/>
                  </a:cubicBezTo>
                  <a:cubicBezTo>
                    <a:pt x="13995" y="8100"/>
                    <a:pt x="7123" y="8100"/>
                    <a:pt x="25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8072966" y="6771323"/>
              <a:ext cx="137584" cy="20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665" y="16122"/>
                  </a:moveTo>
                  <a:cubicBezTo>
                    <a:pt x="332" y="17445"/>
                    <a:pt x="0" y="18767"/>
                    <a:pt x="0" y="18877"/>
                  </a:cubicBezTo>
                  <a:cubicBezTo>
                    <a:pt x="0" y="18988"/>
                    <a:pt x="332" y="17885"/>
                    <a:pt x="2492" y="14800"/>
                  </a:cubicBezTo>
                  <a:cubicBezTo>
                    <a:pt x="4652" y="11714"/>
                    <a:pt x="8640" y="6645"/>
                    <a:pt x="11132" y="3669"/>
                  </a:cubicBezTo>
                  <a:cubicBezTo>
                    <a:pt x="13625" y="694"/>
                    <a:pt x="14622" y="-188"/>
                    <a:pt x="15452" y="32"/>
                  </a:cubicBezTo>
                  <a:cubicBezTo>
                    <a:pt x="16283" y="253"/>
                    <a:pt x="16948" y="1575"/>
                    <a:pt x="17612" y="4220"/>
                  </a:cubicBezTo>
                  <a:cubicBezTo>
                    <a:pt x="18277" y="6865"/>
                    <a:pt x="18942" y="10832"/>
                    <a:pt x="19606" y="13918"/>
                  </a:cubicBezTo>
                  <a:cubicBezTo>
                    <a:pt x="20271" y="17004"/>
                    <a:pt x="20935" y="19208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223250" y="7272955"/>
              <a:ext cx="120650" cy="18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6114"/>
                  </a:moveTo>
                  <a:cubicBezTo>
                    <a:pt x="379" y="11844"/>
                    <a:pt x="758" y="7574"/>
                    <a:pt x="1516" y="4686"/>
                  </a:cubicBezTo>
                  <a:cubicBezTo>
                    <a:pt x="2274" y="1797"/>
                    <a:pt x="3411" y="290"/>
                    <a:pt x="4547" y="39"/>
                  </a:cubicBezTo>
                  <a:cubicBezTo>
                    <a:pt x="5684" y="-212"/>
                    <a:pt x="6821" y="793"/>
                    <a:pt x="7958" y="2048"/>
                  </a:cubicBezTo>
                  <a:cubicBezTo>
                    <a:pt x="9095" y="3304"/>
                    <a:pt x="10232" y="4811"/>
                    <a:pt x="11558" y="5941"/>
                  </a:cubicBezTo>
                  <a:cubicBezTo>
                    <a:pt x="12884" y="7072"/>
                    <a:pt x="14400" y="7825"/>
                    <a:pt x="15537" y="7574"/>
                  </a:cubicBezTo>
                  <a:cubicBezTo>
                    <a:pt x="16674" y="7323"/>
                    <a:pt x="17432" y="6067"/>
                    <a:pt x="18379" y="4937"/>
                  </a:cubicBezTo>
                  <a:cubicBezTo>
                    <a:pt x="19326" y="3807"/>
                    <a:pt x="20463" y="2802"/>
                    <a:pt x="21032" y="3053"/>
                  </a:cubicBezTo>
                  <a:cubicBezTo>
                    <a:pt x="21600" y="3304"/>
                    <a:pt x="21600" y="4811"/>
                    <a:pt x="21600" y="8076"/>
                  </a:cubicBezTo>
                  <a:cubicBezTo>
                    <a:pt x="21600" y="11341"/>
                    <a:pt x="21600" y="16365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357055" y="7326198"/>
              <a:ext cx="120196" cy="1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26" fill="norm" stroke="1" extrusionOk="0">
                  <a:moveTo>
                    <a:pt x="11092" y="0"/>
                  </a:moveTo>
                  <a:cubicBezTo>
                    <a:pt x="9975" y="3130"/>
                    <a:pt x="8857" y="6261"/>
                    <a:pt x="7181" y="9078"/>
                  </a:cubicBezTo>
                  <a:cubicBezTo>
                    <a:pt x="5506" y="11896"/>
                    <a:pt x="3271" y="14400"/>
                    <a:pt x="1781" y="16435"/>
                  </a:cubicBezTo>
                  <a:cubicBezTo>
                    <a:pt x="292" y="18470"/>
                    <a:pt x="-453" y="20035"/>
                    <a:pt x="292" y="20817"/>
                  </a:cubicBezTo>
                  <a:cubicBezTo>
                    <a:pt x="1037" y="21600"/>
                    <a:pt x="3271" y="21600"/>
                    <a:pt x="6995" y="20974"/>
                  </a:cubicBezTo>
                  <a:cubicBezTo>
                    <a:pt x="10719" y="20348"/>
                    <a:pt x="15933" y="19096"/>
                    <a:pt x="21147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471529" y="7313574"/>
              <a:ext cx="139122" cy="1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864" fill="norm" stroke="1" extrusionOk="0">
                  <a:moveTo>
                    <a:pt x="19917" y="3191"/>
                  </a:moveTo>
                  <a:cubicBezTo>
                    <a:pt x="20553" y="1857"/>
                    <a:pt x="21188" y="524"/>
                    <a:pt x="20712" y="124"/>
                  </a:cubicBezTo>
                  <a:cubicBezTo>
                    <a:pt x="20235" y="-276"/>
                    <a:pt x="18647" y="257"/>
                    <a:pt x="15153" y="2257"/>
                  </a:cubicBezTo>
                  <a:cubicBezTo>
                    <a:pt x="11659" y="4257"/>
                    <a:pt x="6259" y="7724"/>
                    <a:pt x="3241" y="10124"/>
                  </a:cubicBezTo>
                  <a:cubicBezTo>
                    <a:pt x="223" y="12524"/>
                    <a:pt x="-412" y="13857"/>
                    <a:pt x="223" y="15724"/>
                  </a:cubicBezTo>
                  <a:cubicBezTo>
                    <a:pt x="859" y="17591"/>
                    <a:pt x="2764" y="19991"/>
                    <a:pt x="5941" y="20657"/>
                  </a:cubicBezTo>
                  <a:cubicBezTo>
                    <a:pt x="9117" y="21324"/>
                    <a:pt x="13564" y="20257"/>
                    <a:pt x="18012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515350" y="7376998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823200" y="6627698"/>
              <a:ext cx="24871" cy="109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0" y="0"/>
                  </a:moveTo>
                  <a:cubicBezTo>
                    <a:pt x="3600" y="1591"/>
                    <a:pt x="7200" y="3181"/>
                    <a:pt x="10800" y="4667"/>
                  </a:cubicBezTo>
                  <a:cubicBezTo>
                    <a:pt x="14400" y="6153"/>
                    <a:pt x="18000" y="7535"/>
                    <a:pt x="19800" y="9147"/>
                  </a:cubicBezTo>
                  <a:cubicBezTo>
                    <a:pt x="21600" y="10758"/>
                    <a:pt x="21600" y="12600"/>
                    <a:pt x="19800" y="14191"/>
                  </a:cubicBezTo>
                  <a:cubicBezTo>
                    <a:pt x="18000" y="15781"/>
                    <a:pt x="14400" y="17121"/>
                    <a:pt x="10800" y="18314"/>
                  </a:cubicBezTo>
                  <a:cubicBezTo>
                    <a:pt x="7200" y="19507"/>
                    <a:pt x="3600" y="205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334250" y="6574031"/>
              <a:ext cx="3279188" cy="137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46" fill="norm" stroke="1" extrusionOk="0">
                  <a:moveTo>
                    <a:pt x="2717" y="844"/>
                  </a:moveTo>
                  <a:cubicBezTo>
                    <a:pt x="2717" y="578"/>
                    <a:pt x="2717" y="312"/>
                    <a:pt x="2752" y="162"/>
                  </a:cubicBezTo>
                  <a:cubicBezTo>
                    <a:pt x="2787" y="12"/>
                    <a:pt x="2857" y="-21"/>
                    <a:pt x="3101" y="12"/>
                  </a:cubicBezTo>
                  <a:cubicBezTo>
                    <a:pt x="3345" y="46"/>
                    <a:pt x="3763" y="145"/>
                    <a:pt x="4243" y="212"/>
                  </a:cubicBezTo>
                  <a:cubicBezTo>
                    <a:pt x="4724" y="279"/>
                    <a:pt x="5268" y="312"/>
                    <a:pt x="5804" y="328"/>
                  </a:cubicBezTo>
                  <a:cubicBezTo>
                    <a:pt x="6341" y="345"/>
                    <a:pt x="6870" y="345"/>
                    <a:pt x="7421" y="362"/>
                  </a:cubicBezTo>
                  <a:cubicBezTo>
                    <a:pt x="7971" y="378"/>
                    <a:pt x="8542" y="412"/>
                    <a:pt x="9114" y="445"/>
                  </a:cubicBezTo>
                  <a:cubicBezTo>
                    <a:pt x="9685" y="478"/>
                    <a:pt x="10257" y="512"/>
                    <a:pt x="10849" y="528"/>
                  </a:cubicBezTo>
                  <a:cubicBezTo>
                    <a:pt x="11441" y="545"/>
                    <a:pt x="12054" y="545"/>
                    <a:pt x="12674" y="545"/>
                  </a:cubicBezTo>
                  <a:cubicBezTo>
                    <a:pt x="13294" y="545"/>
                    <a:pt x="13922" y="545"/>
                    <a:pt x="14528" y="545"/>
                  </a:cubicBezTo>
                  <a:cubicBezTo>
                    <a:pt x="15134" y="545"/>
                    <a:pt x="15719" y="545"/>
                    <a:pt x="16270" y="561"/>
                  </a:cubicBezTo>
                  <a:cubicBezTo>
                    <a:pt x="16820" y="578"/>
                    <a:pt x="17336" y="611"/>
                    <a:pt x="17865" y="645"/>
                  </a:cubicBezTo>
                  <a:cubicBezTo>
                    <a:pt x="18395" y="678"/>
                    <a:pt x="18938" y="711"/>
                    <a:pt x="19461" y="778"/>
                  </a:cubicBezTo>
                  <a:cubicBezTo>
                    <a:pt x="19983" y="844"/>
                    <a:pt x="20485" y="944"/>
                    <a:pt x="20813" y="1027"/>
                  </a:cubicBezTo>
                  <a:cubicBezTo>
                    <a:pt x="21140" y="1111"/>
                    <a:pt x="21293" y="1177"/>
                    <a:pt x="21398" y="1260"/>
                  </a:cubicBezTo>
                  <a:cubicBezTo>
                    <a:pt x="21502" y="1344"/>
                    <a:pt x="21558" y="1443"/>
                    <a:pt x="21579" y="1760"/>
                  </a:cubicBezTo>
                  <a:cubicBezTo>
                    <a:pt x="21600" y="2076"/>
                    <a:pt x="21586" y="2608"/>
                    <a:pt x="21558" y="3390"/>
                  </a:cubicBezTo>
                  <a:cubicBezTo>
                    <a:pt x="21530" y="4173"/>
                    <a:pt x="21489" y="5204"/>
                    <a:pt x="21468" y="6402"/>
                  </a:cubicBezTo>
                  <a:cubicBezTo>
                    <a:pt x="21447" y="7601"/>
                    <a:pt x="21447" y="8965"/>
                    <a:pt x="21433" y="10213"/>
                  </a:cubicBezTo>
                  <a:cubicBezTo>
                    <a:pt x="21419" y="11461"/>
                    <a:pt x="21391" y="12593"/>
                    <a:pt x="21370" y="13808"/>
                  </a:cubicBezTo>
                  <a:cubicBezTo>
                    <a:pt x="21349" y="15022"/>
                    <a:pt x="21335" y="16320"/>
                    <a:pt x="21314" y="17352"/>
                  </a:cubicBezTo>
                  <a:cubicBezTo>
                    <a:pt x="21293" y="18384"/>
                    <a:pt x="21266" y="19149"/>
                    <a:pt x="21238" y="19715"/>
                  </a:cubicBezTo>
                  <a:cubicBezTo>
                    <a:pt x="21210" y="20281"/>
                    <a:pt x="21182" y="20647"/>
                    <a:pt x="21070" y="20930"/>
                  </a:cubicBezTo>
                  <a:cubicBezTo>
                    <a:pt x="20959" y="21213"/>
                    <a:pt x="20764" y="21413"/>
                    <a:pt x="20443" y="21496"/>
                  </a:cubicBezTo>
                  <a:cubicBezTo>
                    <a:pt x="20123" y="21579"/>
                    <a:pt x="19677" y="21546"/>
                    <a:pt x="19196" y="21496"/>
                  </a:cubicBezTo>
                  <a:cubicBezTo>
                    <a:pt x="18715" y="21446"/>
                    <a:pt x="18200" y="21379"/>
                    <a:pt x="17670" y="21313"/>
                  </a:cubicBezTo>
                  <a:cubicBezTo>
                    <a:pt x="17141" y="21246"/>
                    <a:pt x="16597" y="21180"/>
                    <a:pt x="16033" y="21113"/>
                  </a:cubicBezTo>
                  <a:cubicBezTo>
                    <a:pt x="15468" y="21046"/>
                    <a:pt x="14883" y="20980"/>
                    <a:pt x="14284" y="20897"/>
                  </a:cubicBezTo>
                  <a:cubicBezTo>
                    <a:pt x="13685" y="20814"/>
                    <a:pt x="13071" y="20714"/>
                    <a:pt x="12535" y="20630"/>
                  </a:cubicBezTo>
                  <a:cubicBezTo>
                    <a:pt x="11998" y="20547"/>
                    <a:pt x="11539" y="20481"/>
                    <a:pt x="11023" y="20397"/>
                  </a:cubicBezTo>
                  <a:cubicBezTo>
                    <a:pt x="10507" y="20314"/>
                    <a:pt x="9936" y="20214"/>
                    <a:pt x="9365" y="20115"/>
                  </a:cubicBezTo>
                  <a:cubicBezTo>
                    <a:pt x="8793" y="20015"/>
                    <a:pt x="8222" y="19915"/>
                    <a:pt x="7637" y="19815"/>
                  </a:cubicBezTo>
                  <a:cubicBezTo>
                    <a:pt x="7051" y="19715"/>
                    <a:pt x="6452" y="19615"/>
                    <a:pt x="5860" y="19499"/>
                  </a:cubicBezTo>
                  <a:cubicBezTo>
                    <a:pt x="5268" y="19382"/>
                    <a:pt x="4682" y="19249"/>
                    <a:pt x="3979" y="19083"/>
                  </a:cubicBezTo>
                  <a:cubicBezTo>
                    <a:pt x="3275" y="18916"/>
                    <a:pt x="2453" y="18717"/>
                    <a:pt x="1770" y="18550"/>
                  </a:cubicBezTo>
                  <a:cubicBezTo>
                    <a:pt x="1087" y="18384"/>
                    <a:pt x="543" y="18251"/>
                    <a:pt x="0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007511" y="411040"/>
              <a:ext cx="129353" cy="41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8" fill="norm" stroke="1" extrusionOk="0">
                  <a:moveTo>
                    <a:pt x="5076" y="6612"/>
                  </a:moveTo>
                  <a:cubicBezTo>
                    <a:pt x="4727" y="9808"/>
                    <a:pt x="4379" y="13004"/>
                    <a:pt x="4379" y="15208"/>
                  </a:cubicBezTo>
                  <a:cubicBezTo>
                    <a:pt x="4379" y="17412"/>
                    <a:pt x="4727" y="18625"/>
                    <a:pt x="5076" y="19617"/>
                  </a:cubicBezTo>
                  <a:cubicBezTo>
                    <a:pt x="5424" y="20608"/>
                    <a:pt x="5773" y="21380"/>
                    <a:pt x="5598" y="21435"/>
                  </a:cubicBezTo>
                  <a:cubicBezTo>
                    <a:pt x="5424" y="21490"/>
                    <a:pt x="4727" y="20829"/>
                    <a:pt x="3682" y="18459"/>
                  </a:cubicBezTo>
                  <a:cubicBezTo>
                    <a:pt x="2637" y="16090"/>
                    <a:pt x="1244" y="12012"/>
                    <a:pt x="547" y="8982"/>
                  </a:cubicBezTo>
                  <a:cubicBezTo>
                    <a:pt x="-150" y="5951"/>
                    <a:pt x="-150" y="3968"/>
                    <a:pt x="373" y="2700"/>
                  </a:cubicBezTo>
                  <a:cubicBezTo>
                    <a:pt x="895" y="1433"/>
                    <a:pt x="1940" y="882"/>
                    <a:pt x="3334" y="496"/>
                  </a:cubicBezTo>
                  <a:cubicBezTo>
                    <a:pt x="4727" y="110"/>
                    <a:pt x="6469" y="-110"/>
                    <a:pt x="9082" y="55"/>
                  </a:cubicBezTo>
                  <a:cubicBezTo>
                    <a:pt x="11695" y="221"/>
                    <a:pt x="15179" y="772"/>
                    <a:pt x="17618" y="1598"/>
                  </a:cubicBezTo>
                  <a:cubicBezTo>
                    <a:pt x="20056" y="2425"/>
                    <a:pt x="21450" y="3527"/>
                    <a:pt x="21276" y="4629"/>
                  </a:cubicBezTo>
                  <a:cubicBezTo>
                    <a:pt x="21102" y="5731"/>
                    <a:pt x="19360" y="6833"/>
                    <a:pt x="15702" y="7604"/>
                  </a:cubicBezTo>
                  <a:cubicBezTo>
                    <a:pt x="12044" y="8376"/>
                    <a:pt x="6469" y="8817"/>
                    <a:pt x="895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605973" y="1879347"/>
              <a:ext cx="129471" cy="34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49" fill="norm" stroke="1" extrusionOk="0">
                  <a:moveTo>
                    <a:pt x="91" y="6194"/>
                  </a:moveTo>
                  <a:cubicBezTo>
                    <a:pt x="91" y="10775"/>
                    <a:pt x="91" y="15357"/>
                    <a:pt x="260" y="18041"/>
                  </a:cubicBezTo>
                  <a:cubicBezTo>
                    <a:pt x="429" y="20725"/>
                    <a:pt x="766" y="21510"/>
                    <a:pt x="935" y="21445"/>
                  </a:cubicBezTo>
                  <a:cubicBezTo>
                    <a:pt x="1104" y="21379"/>
                    <a:pt x="1104" y="20463"/>
                    <a:pt x="766" y="17975"/>
                  </a:cubicBezTo>
                  <a:cubicBezTo>
                    <a:pt x="429" y="15488"/>
                    <a:pt x="-246" y="11430"/>
                    <a:pt x="91" y="8354"/>
                  </a:cubicBezTo>
                  <a:cubicBezTo>
                    <a:pt x="429" y="5277"/>
                    <a:pt x="1779" y="3183"/>
                    <a:pt x="3129" y="1939"/>
                  </a:cubicBezTo>
                  <a:cubicBezTo>
                    <a:pt x="4479" y="695"/>
                    <a:pt x="5829" y="303"/>
                    <a:pt x="7348" y="106"/>
                  </a:cubicBezTo>
                  <a:cubicBezTo>
                    <a:pt x="8866" y="-90"/>
                    <a:pt x="10554" y="-90"/>
                    <a:pt x="13085" y="761"/>
                  </a:cubicBezTo>
                  <a:cubicBezTo>
                    <a:pt x="15617" y="1612"/>
                    <a:pt x="18992" y="3314"/>
                    <a:pt x="20173" y="5212"/>
                  </a:cubicBezTo>
                  <a:cubicBezTo>
                    <a:pt x="21354" y="7110"/>
                    <a:pt x="20342" y="9205"/>
                    <a:pt x="16798" y="10579"/>
                  </a:cubicBezTo>
                  <a:cubicBezTo>
                    <a:pt x="13254" y="11954"/>
                    <a:pt x="7179" y="12608"/>
                    <a:pt x="1104" y="13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2" name="Drawing"/>
          <p:cNvGrpSpPr/>
          <p:nvPr/>
        </p:nvGrpSpPr>
        <p:grpSpPr>
          <a:xfrm>
            <a:off x="1143000" y="1866900"/>
            <a:ext cx="10613220" cy="2927350"/>
            <a:chOff x="0" y="0"/>
            <a:chExt cx="10613219" cy="2927350"/>
          </a:xfrm>
        </p:grpSpPr>
        <p:sp>
          <p:nvSpPr>
            <p:cNvPr id="2500" name="Line"/>
            <p:cNvSpPr/>
            <p:nvPr/>
          </p:nvSpPr>
          <p:spPr>
            <a:xfrm>
              <a:off x="0" y="156232"/>
              <a:ext cx="234950" cy="47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0365"/>
                  </a:moveTo>
                  <a:cubicBezTo>
                    <a:pt x="1168" y="20365"/>
                    <a:pt x="2335" y="20365"/>
                    <a:pt x="4281" y="19208"/>
                  </a:cubicBezTo>
                  <a:cubicBezTo>
                    <a:pt x="6227" y="18051"/>
                    <a:pt x="8951" y="15736"/>
                    <a:pt x="11092" y="13277"/>
                  </a:cubicBezTo>
                  <a:cubicBezTo>
                    <a:pt x="13232" y="10818"/>
                    <a:pt x="14789" y="8215"/>
                    <a:pt x="15762" y="6238"/>
                  </a:cubicBezTo>
                  <a:cubicBezTo>
                    <a:pt x="16735" y="4261"/>
                    <a:pt x="17124" y="2911"/>
                    <a:pt x="17222" y="1995"/>
                  </a:cubicBezTo>
                  <a:cubicBezTo>
                    <a:pt x="17319" y="1079"/>
                    <a:pt x="17124" y="597"/>
                    <a:pt x="16541" y="308"/>
                  </a:cubicBezTo>
                  <a:cubicBezTo>
                    <a:pt x="15957" y="18"/>
                    <a:pt x="14984" y="-78"/>
                    <a:pt x="14108" y="67"/>
                  </a:cubicBezTo>
                  <a:cubicBezTo>
                    <a:pt x="13232" y="211"/>
                    <a:pt x="12454" y="597"/>
                    <a:pt x="11092" y="1658"/>
                  </a:cubicBezTo>
                  <a:cubicBezTo>
                    <a:pt x="9730" y="2718"/>
                    <a:pt x="7784" y="4454"/>
                    <a:pt x="6616" y="6672"/>
                  </a:cubicBezTo>
                  <a:cubicBezTo>
                    <a:pt x="5449" y="8890"/>
                    <a:pt x="5059" y="11590"/>
                    <a:pt x="5351" y="13904"/>
                  </a:cubicBezTo>
                  <a:cubicBezTo>
                    <a:pt x="5643" y="16218"/>
                    <a:pt x="6616" y="18147"/>
                    <a:pt x="8465" y="19401"/>
                  </a:cubicBezTo>
                  <a:cubicBezTo>
                    <a:pt x="10314" y="20654"/>
                    <a:pt x="13038" y="21233"/>
                    <a:pt x="15373" y="21377"/>
                  </a:cubicBezTo>
                  <a:cubicBezTo>
                    <a:pt x="17708" y="21522"/>
                    <a:pt x="19654" y="21233"/>
                    <a:pt x="21600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39096" y="157824"/>
              <a:ext cx="107004" cy="42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4" fill="norm" stroke="1" extrusionOk="0">
                  <a:moveTo>
                    <a:pt x="21411" y="2281"/>
                  </a:moveTo>
                  <a:cubicBezTo>
                    <a:pt x="20987" y="1430"/>
                    <a:pt x="20564" y="579"/>
                    <a:pt x="19293" y="206"/>
                  </a:cubicBezTo>
                  <a:cubicBezTo>
                    <a:pt x="18023" y="-166"/>
                    <a:pt x="15905" y="-60"/>
                    <a:pt x="13152" y="738"/>
                  </a:cubicBezTo>
                  <a:cubicBezTo>
                    <a:pt x="10399" y="1536"/>
                    <a:pt x="7011" y="3026"/>
                    <a:pt x="4470" y="5580"/>
                  </a:cubicBezTo>
                  <a:cubicBezTo>
                    <a:pt x="1929" y="8134"/>
                    <a:pt x="235" y="11751"/>
                    <a:pt x="23" y="14358"/>
                  </a:cubicBezTo>
                  <a:cubicBezTo>
                    <a:pt x="-189" y="16965"/>
                    <a:pt x="1082" y="18561"/>
                    <a:pt x="4682" y="19572"/>
                  </a:cubicBezTo>
                  <a:cubicBezTo>
                    <a:pt x="8282" y="20583"/>
                    <a:pt x="14211" y="21008"/>
                    <a:pt x="2014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35050" y="107950"/>
              <a:ext cx="125220" cy="43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51" fill="norm" stroke="1" extrusionOk="0">
                  <a:moveTo>
                    <a:pt x="0" y="0"/>
                  </a:moveTo>
                  <a:cubicBezTo>
                    <a:pt x="4249" y="1791"/>
                    <a:pt x="8498" y="3582"/>
                    <a:pt x="12393" y="6006"/>
                  </a:cubicBezTo>
                  <a:cubicBezTo>
                    <a:pt x="16289" y="8429"/>
                    <a:pt x="19830" y="11485"/>
                    <a:pt x="20715" y="13961"/>
                  </a:cubicBezTo>
                  <a:cubicBezTo>
                    <a:pt x="21600" y="16437"/>
                    <a:pt x="19830" y="18334"/>
                    <a:pt x="17705" y="19598"/>
                  </a:cubicBezTo>
                  <a:cubicBezTo>
                    <a:pt x="15580" y="20862"/>
                    <a:pt x="13102" y="21495"/>
                    <a:pt x="10446" y="21547"/>
                  </a:cubicBezTo>
                  <a:cubicBezTo>
                    <a:pt x="7790" y="21600"/>
                    <a:pt x="4957" y="21073"/>
                    <a:pt x="2125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447800" y="3111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479549" y="43815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060262" y="152912"/>
              <a:ext cx="454339" cy="43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64" fill="norm" stroke="1" extrusionOk="0">
                  <a:moveTo>
                    <a:pt x="465" y="19913"/>
                  </a:moveTo>
                  <a:cubicBezTo>
                    <a:pt x="165" y="20433"/>
                    <a:pt x="-135" y="20952"/>
                    <a:pt x="65" y="21211"/>
                  </a:cubicBezTo>
                  <a:cubicBezTo>
                    <a:pt x="265" y="21471"/>
                    <a:pt x="965" y="21471"/>
                    <a:pt x="2165" y="20640"/>
                  </a:cubicBezTo>
                  <a:cubicBezTo>
                    <a:pt x="3365" y="19809"/>
                    <a:pt x="5065" y="18148"/>
                    <a:pt x="6415" y="15759"/>
                  </a:cubicBezTo>
                  <a:cubicBezTo>
                    <a:pt x="7765" y="13371"/>
                    <a:pt x="8765" y="10256"/>
                    <a:pt x="9265" y="7659"/>
                  </a:cubicBezTo>
                  <a:cubicBezTo>
                    <a:pt x="9765" y="5063"/>
                    <a:pt x="9765" y="2986"/>
                    <a:pt x="9565" y="1688"/>
                  </a:cubicBezTo>
                  <a:cubicBezTo>
                    <a:pt x="9365" y="390"/>
                    <a:pt x="8965" y="-129"/>
                    <a:pt x="8615" y="27"/>
                  </a:cubicBezTo>
                  <a:cubicBezTo>
                    <a:pt x="8265" y="183"/>
                    <a:pt x="7965" y="1013"/>
                    <a:pt x="7615" y="2779"/>
                  </a:cubicBezTo>
                  <a:cubicBezTo>
                    <a:pt x="7265" y="4544"/>
                    <a:pt x="6865" y="7244"/>
                    <a:pt x="6815" y="9840"/>
                  </a:cubicBezTo>
                  <a:cubicBezTo>
                    <a:pt x="6765" y="12436"/>
                    <a:pt x="7065" y="14929"/>
                    <a:pt x="7415" y="16383"/>
                  </a:cubicBezTo>
                  <a:cubicBezTo>
                    <a:pt x="7765" y="17836"/>
                    <a:pt x="8165" y="18252"/>
                    <a:pt x="8665" y="18459"/>
                  </a:cubicBezTo>
                  <a:cubicBezTo>
                    <a:pt x="9165" y="18667"/>
                    <a:pt x="9765" y="18667"/>
                    <a:pt x="10415" y="18200"/>
                  </a:cubicBezTo>
                  <a:cubicBezTo>
                    <a:pt x="11065" y="17733"/>
                    <a:pt x="11765" y="16798"/>
                    <a:pt x="12215" y="15811"/>
                  </a:cubicBezTo>
                  <a:cubicBezTo>
                    <a:pt x="12665" y="14825"/>
                    <a:pt x="12865" y="13786"/>
                    <a:pt x="13015" y="13008"/>
                  </a:cubicBezTo>
                  <a:cubicBezTo>
                    <a:pt x="13165" y="12229"/>
                    <a:pt x="13265" y="11709"/>
                    <a:pt x="13215" y="11709"/>
                  </a:cubicBezTo>
                  <a:cubicBezTo>
                    <a:pt x="13165" y="11709"/>
                    <a:pt x="12965" y="12229"/>
                    <a:pt x="12865" y="13319"/>
                  </a:cubicBezTo>
                  <a:cubicBezTo>
                    <a:pt x="12765" y="14409"/>
                    <a:pt x="12765" y="16071"/>
                    <a:pt x="12865" y="17213"/>
                  </a:cubicBezTo>
                  <a:cubicBezTo>
                    <a:pt x="12965" y="18356"/>
                    <a:pt x="13165" y="18979"/>
                    <a:pt x="13215" y="18979"/>
                  </a:cubicBezTo>
                  <a:cubicBezTo>
                    <a:pt x="13265" y="18979"/>
                    <a:pt x="13165" y="18356"/>
                    <a:pt x="13315" y="17058"/>
                  </a:cubicBezTo>
                  <a:cubicBezTo>
                    <a:pt x="13465" y="15759"/>
                    <a:pt x="13865" y="13786"/>
                    <a:pt x="14465" y="12436"/>
                  </a:cubicBezTo>
                  <a:cubicBezTo>
                    <a:pt x="15065" y="11086"/>
                    <a:pt x="15865" y="10359"/>
                    <a:pt x="16515" y="9996"/>
                  </a:cubicBezTo>
                  <a:cubicBezTo>
                    <a:pt x="17165" y="9633"/>
                    <a:pt x="17665" y="9633"/>
                    <a:pt x="18315" y="10671"/>
                  </a:cubicBezTo>
                  <a:cubicBezTo>
                    <a:pt x="18965" y="11709"/>
                    <a:pt x="19765" y="13786"/>
                    <a:pt x="20315" y="15448"/>
                  </a:cubicBezTo>
                  <a:cubicBezTo>
                    <a:pt x="20865" y="17109"/>
                    <a:pt x="21165" y="18356"/>
                    <a:pt x="21465" y="1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759445" y="85503"/>
              <a:ext cx="193306" cy="49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63" fill="norm" stroke="1" extrusionOk="0">
                  <a:moveTo>
                    <a:pt x="21211" y="1817"/>
                  </a:moveTo>
                  <a:cubicBezTo>
                    <a:pt x="20746" y="1354"/>
                    <a:pt x="20282" y="890"/>
                    <a:pt x="19469" y="566"/>
                  </a:cubicBezTo>
                  <a:cubicBezTo>
                    <a:pt x="18656" y="241"/>
                    <a:pt x="17495" y="56"/>
                    <a:pt x="16217" y="9"/>
                  </a:cubicBezTo>
                  <a:cubicBezTo>
                    <a:pt x="14940" y="-37"/>
                    <a:pt x="13546" y="56"/>
                    <a:pt x="11572" y="890"/>
                  </a:cubicBezTo>
                  <a:cubicBezTo>
                    <a:pt x="9598" y="1724"/>
                    <a:pt x="7043" y="3300"/>
                    <a:pt x="4837" y="5572"/>
                  </a:cubicBezTo>
                  <a:cubicBezTo>
                    <a:pt x="2630" y="7843"/>
                    <a:pt x="772" y="10809"/>
                    <a:pt x="192" y="13266"/>
                  </a:cubicBezTo>
                  <a:cubicBezTo>
                    <a:pt x="-389" y="15723"/>
                    <a:pt x="308" y="17669"/>
                    <a:pt x="2863" y="18967"/>
                  </a:cubicBezTo>
                  <a:cubicBezTo>
                    <a:pt x="5417" y="20265"/>
                    <a:pt x="9830" y="20914"/>
                    <a:pt x="14243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092450" y="166654"/>
              <a:ext cx="304800" cy="38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027"/>
                  </a:moveTo>
                  <a:cubicBezTo>
                    <a:pt x="450" y="2497"/>
                    <a:pt x="900" y="2966"/>
                    <a:pt x="1500" y="3201"/>
                  </a:cubicBezTo>
                  <a:cubicBezTo>
                    <a:pt x="2100" y="3436"/>
                    <a:pt x="2850" y="3436"/>
                    <a:pt x="3600" y="3260"/>
                  </a:cubicBezTo>
                  <a:cubicBezTo>
                    <a:pt x="4350" y="3084"/>
                    <a:pt x="5100" y="2731"/>
                    <a:pt x="5700" y="2144"/>
                  </a:cubicBezTo>
                  <a:cubicBezTo>
                    <a:pt x="6300" y="1557"/>
                    <a:pt x="6750" y="736"/>
                    <a:pt x="6600" y="325"/>
                  </a:cubicBezTo>
                  <a:cubicBezTo>
                    <a:pt x="6450" y="-86"/>
                    <a:pt x="5700" y="-86"/>
                    <a:pt x="5250" y="207"/>
                  </a:cubicBezTo>
                  <a:cubicBezTo>
                    <a:pt x="4800" y="501"/>
                    <a:pt x="4650" y="1088"/>
                    <a:pt x="4950" y="2849"/>
                  </a:cubicBezTo>
                  <a:cubicBezTo>
                    <a:pt x="5250" y="4610"/>
                    <a:pt x="6000" y="7544"/>
                    <a:pt x="6600" y="10303"/>
                  </a:cubicBezTo>
                  <a:cubicBezTo>
                    <a:pt x="7200" y="13062"/>
                    <a:pt x="7650" y="15644"/>
                    <a:pt x="7800" y="17288"/>
                  </a:cubicBezTo>
                  <a:cubicBezTo>
                    <a:pt x="7950" y="18931"/>
                    <a:pt x="7800" y="19636"/>
                    <a:pt x="7500" y="20223"/>
                  </a:cubicBezTo>
                  <a:cubicBezTo>
                    <a:pt x="7200" y="20810"/>
                    <a:pt x="6750" y="21279"/>
                    <a:pt x="6150" y="21397"/>
                  </a:cubicBezTo>
                  <a:cubicBezTo>
                    <a:pt x="5550" y="21514"/>
                    <a:pt x="4800" y="21279"/>
                    <a:pt x="4350" y="20868"/>
                  </a:cubicBezTo>
                  <a:cubicBezTo>
                    <a:pt x="3900" y="20457"/>
                    <a:pt x="3750" y="19871"/>
                    <a:pt x="3675" y="19225"/>
                  </a:cubicBezTo>
                  <a:cubicBezTo>
                    <a:pt x="3600" y="18579"/>
                    <a:pt x="3600" y="17875"/>
                    <a:pt x="3825" y="17288"/>
                  </a:cubicBezTo>
                  <a:cubicBezTo>
                    <a:pt x="4050" y="16701"/>
                    <a:pt x="4500" y="16231"/>
                    <a:pt x="5100" y="15997"/>
                  </a:cubicBezTo>
                  <a:cubicBezTo>
                    <a:pt x="5700" y="15762"/>
                    <a:pt x="6450" y="15762"/>
                    <a:pt x="8475" y="16466"/>
                  </a:cubicBezTo>
                  <a:cubicBezTo>
                    <a:pt x="10500" y="17171"/>
                    <a:pt x="13800" y="18579"/>
                    <a:pt x="16200" y="19401"/>
                  </a:cubicBezTo>
                  <a:cubicBezTo>
                    <a:pt x="18600" y="20223"/>
                    <a:pt x="20100" y="20457"/>
                    <a:pt x="2160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492021" y="116416"/>
              <a:ext cx="140180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0383" y="241"/>
                  </a:moveTo>
                  <a:cubicBezTo>
                    <a:pt x="18771" y="121"/>
                    <a:pt x="17159" y="0"/>
                    <a:pt x="15547" y="0"/>
                  </a:cubicBezTo>
                  <a:cubicBezTo>
                    <a:pt x="13935" y="0"/>
                    <a:pt x="12323" y="121"/>
                    <a:pt x="10228" y="1026"/>
                  </a:cubicBezTo>
                  <a:cubicBezTo>
                    <a:pt x="8132" y="1931"/>
                    <a:pt x="5553" y="3620"/>
                    <a:pt x="3619" y="6396"/>
                  </a:cubicBezTo>
                  <a:cubicBezTo>
                    <a:pt x="1684" y="9171"/>
                    <a:pt x="395" y="13032"/>
                    <a:pt x="72" y="15566"/>
                  </a:cubicBezTo>
                  <a:cubicBezTo>
                    <a:pt x="-250" y="18101"/>
                    <a:pt x="395" y="19307"/>
                    <a:pt x="4102" y="20092"/>
                  </a:cubicBezTo>
                  <a:cubicBezTo>
                    <a:pt x="7810" y="20876"/>
                    <a:pt x="14580" y="21238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968750" y="120649"/>
              <a:ext cx="137267" cy="40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61" fill="norm" stroke="1" extrusionOk="0">
                  <a:moveTo>
                    <a:pt x="0" y="0"/>
                  </a:moveTo>
                  <a:cubicBezTo>
                    <a:pt x="6125" y="2449"/>
                    <a:pt x="12251" y="4899"/>
                    <a:pt x="16119" y="7794"/>
                  </a:cubicBezTo>
                  <a:cubicBezTo>
                    <a:pt x="19988" y="10689"/>
                    <a:pt x="21600" y="14029"/>
                    <a:pt x="20633" y="16423"/>
                  </a:cubicBezTo>
                  <a:cubicBezTo>
                    <a:pt x="19666" y="18816"/>
                    <a:pt x="16119" y="20264"/>
                    <a:pt x="13540" y="20932"/>
                  </a:cubicBezTo>
                  <a:cubicBezTo>
                    <a:pt x="10961" y="21600"/>
                    <a:pt x="9349" y="21489"/>
                    <a:pt x="7737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4178300" y="0"/>
              <a:ext cx="156554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0" y="0"/>
                  </a:moveTo>
                  <a:cubicBezTo>
                    <a:pt x="4320" y="1455"/>
                    <a:pt x="8640" y="2911"/>
                    <a:pt x="12240" y="4749"/>
                  </a:cubicBezTo>
                  <a:cubicBezTo>
                    <a:pt x="15840" y="6587"/>
                    <a:pt x="18720" y="8809"/>
                    <a:pt x="20160" y="11106"/>
                  </a:cubicBezTo>
                  <a:cubicBezTo>
                    <a:pt x="21600" y="13404"/>
                    <a:pt x="21600" y="15779"/>
                    <a:pt x="20592" y="17464"/>
                  </a:cubicBezTo>
                  <a:cubicBezTo>
                    <a:pt x="19584" y="19149"/>
                    <a:pt x="17568" y="20145"/>
                    <a:pt x="15408" y="20719"/>
                  </a:cubicBezTo>
                  <a:cubicBezTo>
                    <a:pt x="13248" y="21294"/>
                    <a:pt x="10944" y="21447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54000" y="1568450"/>
              <a:ext cx="190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91"/>
                    <a:pt x="4800" y="9781"/>
                    <a:pt x="8400" y="13381"/>
                  </a:cubicBezTo>
                  <a:cubicBezTo>
                    <a:pt x="12000" y="16981"/>
                    <a:pt x="16800" y="19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9850" y="1526371"/>
              <a:ext cx="438150" cy="37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8146"/>
                  </a:moveTo>
                  <a:cubicBezTo>
                    <a:pt x="2400" y="6826"/>
                    <a:pt x="4800" y="5506"/>
                    <a:pt x="7513" y="4246"/>
                  </a:cubicBezTo>
                  <a:cubicBezTo>
                    <a:pt x="10226" y="2986"/>
                    <a:pt x="13252" y="1786"/>
                    <a:pt x="14974" y="1006"/>
                  </a:cubicBezTo>
                  <a:cubicBezTo>
                    <a:pt x="16696" y="226"/>
                    <a:pt x="17113" y="-134"/>
                    <a:pt x="17322" y="46"/>
                  </a:cubicBezTo>
                  <a:cubicBezTo>
                    <a:pt x="17530" y="226"/>
                    <a:pt x="17530" y="946"/>
                    <a:pt x="17426" y="2866"/>
                  </a:cubicBezTo>
                  <a:cubicBezTo>
                    <a:pt x="17322" y="4786"/>
                    <a:pt x="17113" y="7906"/>
                    <a:pt x="16957" y="10966"/>
                  </a:cubicBezTo>
                  <a:cubicBezTo>
                    <a:pt x="16800" y="14026"/>
                    <a:pt x="16696" y="17026"/>
                    <a:pt x="16539" y="18886"/>
                  </a:cubicBezTo>
                  <a:cubicBezTo>
                    <a:pt x="16383" y="20746"/>
                    <a:pt x="16174" y="21466"/>
                    <a:pt x="16070" y="21346"/>
                  </a:cubicBezTo>
                  <a:cubicBezTo>
                    <a:pt x="15965" y="21226"/>
                    <a:pt x="15965" y="20266"/>
                    <a:pt x="16226" y="18766"/>
                  </a:cubicBezTo>
                  <a:cubicBezTo>
                    <a:pt x="16487" y="17266"/>
                    <a:pt x="17009" y="15226"/>
                    <a:pt x="17530" y="14086"/>
                  </a:cubicBezTo>
                  <a:cubicBezTo>
                    <a:pt x="18052" y="12946"/>
                    <a:pt x="18574" y="12706"/>
                    <a:pt x="19043" y="12946"/>
                  </a:cubicBezTo>
                  <a:cubicBezTo>
                    <a:pt x="19513" y="13186"/>
                    <a:pt x="19930" y="13906"/>
                    <a:pt x="20348" y="15286"/>
                  </a:cubicBezTo>
                  <a:cubicBezTo>
                    <a:pt x="20765" y="16666"/>
                    <a:pt x="21183" y="18706"/>
                    <a:pt x="21600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52450" y="1694095"/>
              <a:ext cx="165100" cy="14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12792"/>
                  </a:moveTo>
                  <a:cubicBezTo>
                    <a:pt x="1385" y="13092"/>
                    <a:pt x="2769" y="13392"/>
                    <a:pt x="4708" y="12342"/>
                  </a:cubicBezTo>
                  <a:cubicBezTo>
                    <a:pt x="6646" y="11292"/>
                    <a:pt x="9138" y="8892"/>
                    <a:pt x="10662" y="6642"/>
                  </a:cubicBezTo>
                  <a:cubicBezTo>
                    <a:pt x="12185" y="4392"/>
                    <a:pt x="12738" y="2292"/>
                    <a:pt x="12185" y="1092"/>
                  </a:cubicBezTo>
                  <a:cubicBezTo>
                    <a:pt x="11631" y="-108"/>
                    <a:pt x="9969" y="-408"/>
                    <a:pt x="8031" y="642"/>
                  </a:cubicBezTo>
                  <a:cubicBezTo>
                    <a:pt x="6092" y="1692"/>
                    <a:pt x="3877" y="4092"/>
                    <a:pt x="2492" y="7242"/>
                  </a:cubicBezTo>
                  <a:cubicBezTo>
                    <a:pt x="1108" y="10392"/>
                    <a:pt x="554" y="14292"/>
                    <a:pt x="692" y="16842"/>
                  </a:cubicBezTo>
                  <a:cubicBezTo>
                    <a:pt x="831" y="19392"/>
                    <a:pt x="1662" y="20592"/>
                    <a:pt x="5262" y="20892"/>
                  </a:cubicBezTo>
                  <a:cubicBezTo>
                    <a:pt x="8862" y="21192"/>
                    <a:pt x="15231" y="20592"/>
                    <a:pt x="2160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250950" y="1663700"/>
              <a:ext cx="184150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2483" y="2676"/>
                    <a:pt x="4966" y="5352"/>
                    <a:pt x="7076" y="8697"/>
                  </a:cubicBezTo>
                  <a:cubicBezTo>
                    <a:pt x="9186" y="12042"/>
                    <a:pt x="10924" y="16057"/>
                    <a:pt x="12166" y="18446"/>
                  </a:cubicBezTo>
                  <a:cubicBezTo>
                    <a:pt x="13407" y="20835"/>
                    <a:pt x="14152" y="21600"/>
                    <a:pt x="14524" y="21504"/>
                  </a:cubicBezTo>
                  <a:cubicBezTo>
                    <a:pt x="14897" y="21409"/>
                    <a:pt x="14897" y="20453"/>
                    <a:pt x="14897" y="17490"/>
                  </a:cubicBezTo>
                  <a:cubicBezTo>
                    <a:pt x="14897" y="14527"/>
                    <a:pt x="14897" y="9558"/>
                    <a:pt x="15145" y="6499"/>
                  </a:cubicBezTo>
                  <a:cubicBezTo>
                    <a:pt x="15393" y="3441"/>
                    <a:pt x="15890" y="2294"/>
                    <a:pt x="17007" y="2103"/>
                  </a:cubicBezTo>
                  <a:cubicBezTo>
                    <a:pt x="18124" y="1912"/>
                    <a:pt x="19862" y="2676"/>
                    <a:pt x="21600" y="3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476127" y="1666396"/>
              <a:ext cx="149473" cy="19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15" fill="norm" stroke="1" extrusionOk="0">
                  <a:moveTo>
                    <a:pt x="16920" y="3885"/>
                  </a:moveTo>
                  <a:cubicBezTo>
                    <a:pt x="15703" y="2491"/>
                    <a:pt x="14486" y="1098"/>
                    <a:pt x="12965" y="401"/>
                  </a:cubicBezTo>
                  <a:cubicBezTo>
                    <a:pt x="11444" y="-296"/>
                    <a:pt x="9618" y="-296"/>
                    <a:pt x="7489" y="2143"/>
                  </a:cubicBezTo>
                  <a:cubicBezTo>
                    <a:pt x="5359" y="4581"/>
                    <a:pt x="2925" y="9459"/>
                    <a:pt x="1556" y="12594"/>
                  </a:cubicBezTo>
                  <a:cubicBezTo>
                    <a:pt x="187" y="15730"/>
                    <a:pt x="-117" y="17123"/>
                    <a:pt x="35" y="18401"/>
                  </a:cubicBezTo>
                  <a:cubicBezTo>
                    <a:pt x="187" y="19678"/>
                    <a:pt x="796" y="20839"/>
                    <a:pt x="1708" y="21072"/>
                  </a:cubicBezTo>
                  <a:cubicBezTo>
                    <a:pt x="2621" y="21304"/>
                    <a:pt x="3838" y="20607"/>
                    <a:pt x="5359" y="18865"/>
                  </a:cubicBezTo>
                  <a:cubicBezTo>
                    <a:pt x="6880" y="17123"/>
                    <a:pt x="8706" y="14336"/>
                    <a:pt x="9770" y="12362"/>
                  </a:cubicBezTo>
                  <a:cubicBezTo>
                    <a:pt x="10835" y="10388"/>
                    <a:pt x="11139" y="9227"/>
                    <a:pt x="11596" y="9227"/>
                  </a:cubicBezTo>
                  <a:cubicBezTo>
                    <a:pt x="12052" y="9227"/>
                    <a:pt x="12660" y="10388"/>
                    <a:pt x="14334" y="12362"/>
                  </a:cubicBezTo>
                  <a:cubicBezTo>
                    <a:pt x="16007" y="14336"/>
                    <a:pt x="18745" y="17123"/>
                    <a:pt x="21483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685643" y="1530349"/>
              <a:ext cx="980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00"/>
                    <a:pt x="2735" y="8000"/>
                    <a:pt x="575" y="11600"/>
                  </a:cubicBezTo>
                  <a:cubicBezTo>
                    <a:pt x="-1585" y="15200"/>
                    <a:pt x="2735" y="18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736465" y="1685131"/>
              <a:ext cx="295535" cy="16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629" fill="norm" stroke="1" extrusionOk="0">
                  <a:moveTo>
                    <a:pt x="713" y="5236"/>
                  </a:moveTo>
                  <a:cubicBezTo>
                    <a:pt x="405" y="8660"/>
                    <a:pt x="96" y="12084"/>
                    <a:pt x="19" y="14587"/>
                  </a:cubicBezTo>
                  <a:cubicBezTo>
                    <a:pt x="-58" y="17089"/>
                    <a:pt x="96" y="18670"/>
                    <a:pt x="559" y="19724"/>
                  </a:cubicBezTo>
                  <a:cubicBezTo>
                    <a:pt x="1022" y="20777"/>
                    <a:pt x="1793" y="21304"/>
                    <a:pt x="2796" y="19065"/>
                  </a:cubicBezTo>
                  <a:cubicBezTo>
                    <a:pt x="3799" y="16826"/>
                    <a:pt x="5033" y="11821"/>
                    <a:pt x="5728" y="8660"/>
                  </a:cubicBezTo>
                  <a:cubicBezTo>
                    <a:pt x="6422" y="5499"/>
                    <a:pt x="6576" y="4182"/>
                    <a:pt x="6653" y="4445"/>
                  </a:cubicBezTo>
                  <a:cubicBezTo>
                    <a:pt x="6731" y="4709"/>
                    <a:pt x="6731" y="6553"/>
                    <a:pt x="6731" y="8133"/>
                  </a:cubicBezTo>
                  <a:cubicBezTo>
                    <a:pt x="6731" y="9714"/>
                    <a:pt x="6731" y="11031"/>
                    <a:pt x="6962" y="12216"/>
                  </a:cubicBezTo>
                  <a:cubicBezTo>
                    <a:pt x="7193" y="13402"/>
                    <a:pt x="7656" y="14455"/>
                    <a:pt x="8968" y="13665"/>
                  </a:cubicBezTo>
                  <a:cubicBezTo>
                    <a:pt x="10279" y="12875"/>
                    <a:pt x="12439" y="10241"/>
                    <a:pt x="13673" y="8265"/>
                  </a:cubicBezTo>
                  <a:cubicBezTo>
                    <a:pt x="14908" y="6289"/>
                    <a:pt x="15216" y="4972"/>
                    <a:pt x="15371" y="3524"/>
                  </a:cubicBezTo>
                  <a:cubicBezTo>
                    <a:pt x="15525" y="2075"/>
                    <a:pt x="15525" y="494"/>
                    <a:pt x="15139" y="99"/>
                  </a:cubicBezTo>
                  <a:cubicBezTo>
                    <a:pt x="14753" y="-296"/>
                    <a:pt x="13982" y="494"/>
                    <a:pt x="13211" y="2470"/>
                  </a:cubicBezTo>
                  <a:cubicBezTo>
                    <a:pt x="12439" y="4445"/>
                    <a:pt x="11668" y="7606"/>
                    <a:pt x="11282" y="10109"/>
                  </a:cubicBezTo>
                  <a:cubicBezTo>
                    <a:pt x="10896" y="12611"/>
                    <a:pt x="10896" y="14455"/>
                    <a:pt x="11745" y="15904"/>
                  </a:cubicBezTo>
                  <a:cubicBezTo>
                    <a:pt x="12593" y="17353"/>
                    <a:pt x="14291" y="18406"/>
                    <a:pt x="16065" y="18011"/>
                  </a:cubicBezTo>
                  <a:cubicBezTo>
                    <a:pt x="17839" y="17616"/>
                    <a:pt x="19691" y="15772"/>
                    <a:pt x="21542" y="13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2524253" y="1450154"/>
              <a:ext cx="377698" cy="59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4" fill="norm" stroke="1" extrusionOk="0">
                  <a:moveTo>
                    <a:pt x="5933" y="7929"/>
                  </a:moveTo>
                  <a:cubicBezTo>
                    <a:pt x="5453" y="7700"/>
                    <a:pt x="4973" y="7471"/>
                    <a:pt x="3953" y="7815"/>
                  </a:cubicBezTo>
                  <a:cubicBezTo>
                    <a:pt x="2933" y="8158"/>
                    <a:pt x="1373" y="9074"/>
                    <a:pt x="593" y="9914"/>
                  </a:cubicBezTo>
                  <a:cubicBezTo>
                    <a:pt x="-187" y="10753"/>
                    <a:pt x="-187" y="11516"/>
                    <a:pt x="533" y="12089"/>
                  </a:cubicBezTo>
                  <a:cubicBezTo>
                    <a:pt x="1253" y="12661"/>
                    <a:pt x="2693" y="13043"/>
                    <a:pt x="4073" y="12470"/>
                  </a:cubicBezTo>
                  <a:cubicBezTo>
                    <a:pt x="5453" y="11898"/>
                    <a:pt x="6773" y="10372"/>
                    <a:pt x="7133" y="8921"/>
                  </a:cubicBezTo>
                  <a:cubicBezTo>
                    <a:pt x="7493" y="7471"/>
                    <a:pt x="6893" y="6097"/>
                    <a:pt x="6653" y="4952"/>
                  </a:cubicBezTo>
                  <a:cubicBezTo>
                    <a:pt x="6413" y="3808"/>
                    <a:pt x="6533" y="2892"/>
                    <a:pt x="7313" y="2167"/>
                  </a:cubicBezTo>
                  <a:cubicBezTo>
                    <a:pt x="8093" y="1442"/>
                    <a:pt x="9533" y="907"/>
                    <a:pt x="10613" y="526"/>
                  </a:cubicBezTo>
                  <a:cubicBezTo>
                    <a:pt x="11693" y="144"/>
                    <a:pt x="12413" y="-85"/>
                    <a:pt x="12833" y="29"/>
                  </a:cubicBezTo>
                  <a:cubicBezTo>
                    <a:pt x="13253" y="144"/>
                    <a:pt x="13373" y="602"/>
                    <a:pt x="12773" y="1823"/>
                  </a:cubicBezTo>
                  <a:cubicBezTo>
                    <a:pt x="12173" y="3044"/>
                    <a:pt x="10853" y="5029"/>
                    <a:pt x="9833" y="7204"/>
                  </a:cubicBezTo>
                  <a:cubicBezTo>
                    <a:pt x="8813" y="9379"/>
                    <a:pt x="8093" y="11745"/>
                    <a:pt x="7733" y="13882"/>
                  </a:cubicBezTo>
                  <a:cubicBezTo>
                    <a:pt x="7373" y="16020"/>
                    <a:pt x="7373" y="17928"/>
                    <a:pt x="7433" y="19111"/>
                  </a:cubicBezTo>
                  <a:cubicBezTo>
                    <a:pt x="7493" y="20294"/>
                    <a:pt x="7613" y="20752"/>
                    <a:pt x="7973" y="21057"/>
                  </a:cubicBezTo>
                  <a:cubicBezTo>
                    <a:pt x="8333" y="21362"/>
                    <a:pt x="8933" y="21515"/>
                    <a:pt x="9893" y="20981"/>
                  </a:cubicBezTo>
                  <a:cubicBezTo>
                    <a:pt x="10853" y="20446"/>
                    <a:pt x="12173" y="19225"/>
                    <a:pt x="13073" y="18080"/>
                  </a:cubicBezTo>
                  <a:cubicBezTo>
                    <a:pt x="13973" y="16935"/>
                    <a:pt x="14453" y="15867"/>
                    <a:pt x="14633" y="15104"/>
                  </a:cubicBezTo>
                  <a:cubicBezTo>
                    <a:pt x="14813" y="14340"/>
                    <a:pt x="14693" y="13882"/>
                    <a:pt x="14333" y="13615"/>
                  </a:cubicBezTo>
                  <a:cubicBezTo>
                    <a:pt x="13973" y="13348"/>
                    <a:pt x="13373" y="13272"/>
                    <a:pt x="13373" y="13157"/>
                  </a:cubicBezTo>
                  <a:cubicBezTo>
                    <a:pt x="13373" y="13043"/>
                    <a:pt x="13973" y="12890"/>
                    <a:pt x="15413" y="12470"/>
                  </a:cubicBezTo>
                  <a:cubicBezTo>
                    <a:pt x="16853" y="12051"/>
                    <a:pt x="19133" y="11364"/>
                    <a:pt x="21413" y="1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449332" y="1494341"/>
              <a:ext cx="259068" cy="3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02" fill="norm" stroke="1" extrusionOk="0">
                  <a:moveTo>
                    <a:pt x="9377" y="2736"/>
                  </a:moveTo>
                  <a:cubicBezTo>
                    <a:pt x="9377" y="1779"/>
                    <a:pt x="9377" y="822"/>
                    <a:pt x="8938" y="343"/>
                  </a:cubicBezTo>
                  <a:cubicBezTo>
                    <a:pt x="8499" y="-135"/>
                    <a:pt x="7621" y="-135"/>
                    <a:pt x="6567" y="480"/>
                  </a:cubicBezTo>
                  <a:cubicBezTo>
                    <a:pt x="5514" y="1095"/>
                    <a:pt x="4284" y="2326"/>
                    <a:pt x="3143" y="4992"/>
                  </a:cubicBezTo>
                  <a:cubicBezTo>
                    <a:pt x="2001" y="7657"/>
                    <a:pt x="948" y="11759"/>
                    <a:pt x="421" y="14561"/>
                  </a:cubicBezTo>
                  <a:cubicBezTo>
                    <a:pt x="-106" y="17364"/>
                    <a:pt x="-106" y="18868"/>
                    <a:pt x="245" y="19893"/>
                  </a:cubicBezTo>
                  <a:cubicBezTo>
                    <a:pt x="596" y="20918"/>
                    <a:pt x="1299" y="21465"/>
                    <a:pt x="2792" y="21397"/>
                  </a:cubicBezTo>
                  <a:cubicBezTo>
                    <a:pt x="4284" y="21328"/>
                    <a:pt x="6567" y="20645"/>
                    <a:pt x="8499" y="18868"/>
                  </a:cubicBezTo>
                  <a:cubicBezTo>
                    <a:pt x="10431" y="17090"/>
                    <a:pt x="12011" y="14219"/>
                    <a:pt x="12889" y="11759"/>
                  </a:cubicBezTo>
                  <a:cubicBezTo>
                    <a:pt x="13767" y="9298"/>
                    <a:pt x="13943" y="7247"/>
                    <a:pt x="13416" y="5538"/>
                  </a:cubicBezTo>
                  <a:cubicBezTo>
                    <a:pt x="12889" y="3830"/>
                    <a:pt x="11660" y="2462"/>
                    <a:pt x="10606" y="1711"/>
                  </a:cubicBezTo>
                  <a:cubicBezTo>
                    <a:pt x="9553" y="959"/>
                    <a:pt x="8674" y="822"/>
                    <a:pt x="7357" y="959"/>
                  </a:cubicBezTo>
                  <a:cubicBezTo>
                    <a:pt x="6040" y="1095"/>
                    <a:pt x="4284" y="1506"/>
                    <a:pt x="3143" y="2462"/>
                  </a:cubicBezTo>
                  <a:cubicBezTo>
                    <a:pt x="2001" y="3419"/>
                    <a:pt x="1474" y="4923"/>
                    <a:pt x="1211" y="6017"/>
                  </a:cubicBezTo>
                  <a:cubicBezTo>
                    <a:pt x="948" y="7111"/>
                    <a:pt x="948" y="7794"/>
                    <a:pt x="2792" y="8614"/>
                  </a:cubicBezTo>
                  <a:cubicBezTo>
                    <a:pt x="4635" y="9435"/>
                    <a:pt x="8323" y="10392"/>
                    <a:pt x="11748" y="10460"/>
                  </a:cubicBezTo>
                  <a:cubicBezTo>
                    <a:pt x="15172" y="10528"/>
                    <a:pt x="18333" y="9708"/>
                    <a:pt x="21494" y="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365536" y="1447799"/>
              <a:ext cx="269964" cy="40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08" fill="norm" stroke="1" extrusionOk="0">
                  <a:moveTo>
                    <a:pt x="8867" y="0"/>
                  </a:moveTo>
                  <a:cubicBezTo>
                    <a:pt x="8529" y="2587"/>
                    <a:pt x="8192" y="5175"/>
                    <a:pt x="7686" y="8550"/>
                  </a:cubicBezTo>
                  <a:cubicBezTo>
                    <a:pt x="7179" y="11925"/>
                    <a:pt x="6504" y="16088"/>
                    <a:pt x="6167" y="18450"/>
                  </a:cubicBezTo>
                  <a:cubicBezTo>
                    <a:pt x="5829" y="20813"/>
                    <a:pt x="5829" y="21375"/>
                    <a:pt x="6251" y="21488"/>
                  </a:cubicBezTo>
                  <a:cubicBezTo>
                    <a:pt x="6673" y="21600"/>
                    <a:pt x="7517" y="21262"/>
                    <a:pt x="8614" y="19912"/>
                  </a:cubicBezTo>
                  <a:cubicBezTo>
                    <a:pt x="9711" y="18562"/>
                    <a:pt x="11061" y="16200"/>
                    <a:pt x="10639" y="14287"/>
                  </a:cubicBezTo>
                  <a:cubicBezTo>
                    <a:pt x="10217" y="12375"/>
                    <a:pt x="8023" y="10912"/>
                    <a:pt x="6167" y="10181"/>
                  </a:cubicBezTo>
                  <a:cubicBezTo>
                    <a:pt x="4311" y="9450"/>
                    <a:pt x="2792" y="9450"/>
                    <a:pt x="1695" y="9619"/>
                  </a:cubicBezTo>
                  <a:cubicBezTo>
                    <a:pt x="598" y="9788"/>
                    <a:pt x="-77" y="10125"/>
                    <a:pt x="7" y="10238"/>
                  </a:cubicBezTo>
                  <a:cubicBezTo>
                    <a:pt x="92" y="10350"/>
                    <a:pt x="935" y="10238"/>
                    <a:pt x="3045" y="9337"/>
                  </a:cubicBezTo>
                  <a:cubicBezTo>
                    <a:pt x="5154" y="8438"/>
                    <a:pt x="8529" y="6750"/>
                    <a:pt x="10807" y="5344"/>
                  </a:cubicBezTo>
                  <a:cubicBezTo>
                    <a:pt x="13086" y="3938"/>
                    <a:pt x="14267" y="2812"/>
                    <a:pt x="15195" y="2025"/>
                  </a:cubicBezTo>
                  <a:cubicBezTo>
                    <a:pt x="16123" y="1238"/>
                    <a:pt x="16798" y="787"/>
                    <a:pt x="17136" y="844"/>
                  </a:cubicBezTo>
                  <a:cubicBezTo>
                    <a:pt x="17473" y="900"/>
                    <a:pt x="17473" y="1463"/>
                    <a:pt x="17220" y="3712"/>
                  </a:cubicBezTo>
                  <a:cubicBezTo>
                    <a:pt x="16967" y="5962"/>
                    <a:pt x="16460" y="9900"/>
                    <a:pt x="15954" y="12656"/>
                  </a:cubicBezTo>
                  <a:cubicBezTo>
                    <a:pt x="15448" y="15413"/>
                    <a:pt x="14942" y="16987"/>
                    <a:pt x="14520" y="18056"/>
                  </a:cubicBezTo>
                  <a:cubicBezTo>
                    <a:pt x="14098" y="19125"/>
                    <a:pt x="13761" y="19687"/>
                    <a:pt x="13507" y="19631"/>
                  </a:cubicBezTo>
                  <a:cubicBezTo>
                    <a:pt x="13254" y="19575"/>
                    <a:pt x="13086" y="18900"/>
                    <a:pt x="13592" y="17719"/>
                  </a:cubicBezTo>
                  <a:cubicBezTo>
                    <a:pt x="14098" y="16538"/>
                    <a:pt x="15279" y="14850"/>
                    <a:pt x="16207" y="13838"/>
                  </a:cubicBezTo>
                  <a:cubicBezTo>
                    <a:pt x="17136" y="12825"/>
                    <a:pt x="17811" y="12488"/>
                    <a:pt x="18401" y="12544"/>
                  </a:cubicBezTo>
                  <a:cubicBezTo>
                    <a:pt x="18992" y="12600"/>
                    <a:pt x="19498" y="13050"/>
                    <a:pt x="20004" y="14006"/>
                  </a:cubicBezTo>
                  <a:cubicBezTo>
                    <a:pt x="20511" y="14962"/>
                    <a:pt x="21017" y="16425"/>
                    <a:pt x="21523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694238" y="1446670"/>
              <a:ext cx="233363" cy="35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03" fill="norm" stroke="1" extrusionOk="0">
                  <a:moveTo>
                    <a:pt x="8611" y="14088"/>
                  </a:moveTo>
                  <a:cubicBezTo>
                    <a:pt x="7638" y="13836"/>
                    <a:pt x="6665" y="13583"/>
                    <a:pt x="5205" y="13899"/>
                  </a:cubicBezTo>
                  <a:cubicBezTo>
                    <a:pt x="3746" y="14215"/>
                    <a:pt x="1800" y="15099"/>
                    <a:pt x="827" y="16173"/>
                  </a:cubicBezTo>
                  <a:cubicBezTo>
                    <a:pt x="-146" y="17246"/>
                    <a:pt x="-146" y="18509"/>
                    <a:pt x="243" y="19330"/>
                  </a:cubicBezTo>
                  <a:cubicBezTo>
                    <a:pt x="632" y="20152"/>
                    <a:pt x="1411" y="20530"/>
                    <a:pt x="2189" y="20530"/>
                  </a:cubicBezTo>
                  <a:cubicBezTo>
                    <a:pt x="2968" y="20530"/>
                    <a:pt x="3746" y="20152"/>
                    <a:pt x="4427" y="19583"/>
                  </a:cubicBezTo>
                  <a:cubicBezTo>
                    <a:pt x="5108" y="19015"/>
                    <a:pt x="5692" y="18257"/>
                    <a:pt x="6178" y="17499"/>
                  </a:cubicBezTo>
                  <a:cubicBezTo>
                    <a:pt x="6665" y="16741"/>
                    <a:pt x="7054" y="15983"/>
                    <a:pt x="7151" y="15983"/>
                  </a:cubicBezTo>
                  <a:cubicBezTo>
                    <a:pt x="7249" y="15983"/>
                    <a:pt x="7054" y="16741"/>
                    <a:pt x="6957" y="17499"/>
                  </a:cubicBezTo>
                  <a:cubicBezTo>
                    <a:pt x="6859" y="18257"/>
                    <a:pt x="6859" y="19015"/>
                    <a:pt x="7249" y="19583"/>
                  </a:cubicBezTo>
                  <a:cubicBezTo>
                    <a:pt x="7638" y="20152"/>
                    <a:pt x="8416" y="20530"/>
                    <a:pt x="9195" y="20467"/>
                  </a:cubicBezTo>
                  <a:cubicBezTo>
                    <a:pt x="9973" y="20404"/>
                    <a:pt x="10751" y="19899"/>
                    <a:pt x="12113" y="17878"/>
                  </a:cubicBezTo>
                  <a:cubicBezTo>
                    <a:pt x="13476" y="15857"/>
                    <a:pt x="15422" y="12320"/>
                    <a:pt x="16978" y="9352"/>
                  </a:cubicBezTo>
                  <a:cubicBezTo>
                    <a:pt x="18535" y="6383"/>
                    <a:pt x="19703" y="3983"/>
                    <a:pt x="20286" y="2404"/>
                  </a:cubicBezTo>
                  <a:cubicBezTo>
                    <a:pt x="20870" y="825"/>
                    <a:pt x="20870" y="67"/>
                    <a:pt x="20578" y="4"/>
                  </a:cubicBezTo>
                  <a:cubicBezTo>
                    <a:pt x="20286" y="-59"/>
                    <a:pt x="19703" y="573"/>
                    <a:pt x="18730" y="2657"/>
                  </a:cubicBezTo>
                  <a:cubicBezTo>
                    <a:pt x="17757" y="4741"/>
                    <a:pt x="16395" y="8278"/>
                    <a:pt x="15616" y="11246"/>
                  </a:cubicBezTo>
                  <a:cubicBezTo>
                    <a:pt x="14838" y="14215"/>
                    <a:pt x="14643" y="16615"/>
                    <a:pt x="14643" y="18194"/>
                  </a:cubicBezTo>
                  <a:cubicBezTo>
                    <a:pt x="14643" y="19773"/>
                    <a:pt x="14838" y="20530"/>
                    <a:pt x="15422" y="20973"/>
                  </a:cubicBezTo>
                  <a:cubicBezTo>
                    <a:pt x="16005" y="21415"/>
                    <a:pt x="16978" y="21541"/>
                    <a:pt x="18049" y="20530"/>
                  </a:cubicBezTo>
                  <a:cubicBezTo>
                    <a:pt x="19119" y="19520"/>
                    <a:pt x="20286" y="17373"/>
                    <a:pt x="21454" y="15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846046" y="1612900"/>
              <a:ext cx="170454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18" fill="norm" stroke="1" extrusionOk="0">
                  <a:moveTo>
                    <a:pt x="3074" y="14400"/>
                  </a:moveTo>
                  <a:cubicBezTo>
                    <a:pt x="1474" y="16800"/>
                    <a:pt x="-126" y="19200"/>
                    <a:pt x="7" y="20400"/>
                  </a:cubicBezTo>
                  <a:cubicBezTo>
                    <a:pt x="141" y="21600"/>
                    <a:pt x="2007" y="21600"/>
                    <a:pt x="5874" y="18000"/>
                  </a:cubicBezTo>
                  <a:cubicBezTo>
                    <a:pt x="9741" y="14400"/>
                    <a:pt x="15607" y="720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524500" y="1604668"/>
              <a:ext cx="183356" cy="17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935" fill="norm" stroke="1" extrusionOk="0">
                  <a:moveTo>
                    <a:pt x="0" y="6179"/>
                  </a:moveTo>
                  <a:cubicBezTo>
                    <a:pt x="248" y="10400"/>
                    <a:pt x="497" y="14621"/>
                    <a:pt x="497" y="17352"/>
                  </a:cubicBezTo>
                  <a:cubicBezTo>
                    <a:pt x="497" y="20083"/>
                    <a:pt x="248" y="21324"/>
                    <a:pt x="124" y="20827"/>
                  </a:cubicBezTo>
                  <a:cubicBezTo>
                    <a:pt x="0" y="20331"/>
                    <a:pt x="0" y="18096"/>
                    <a:pt x="497" y="14869"/>
                  </a:cubicBezTo>
                  <a:cubicBezTo>
                    <a:pt x="993" y="11641"/>
                    <a:pt x="1986" y="7421"/>
                    <a:pt x="2979" y="4814"/>
                  </a:cubicBezTo>
                  <a:cubicBezTo>
                    <a:pt x="3972" y="2207"/>
                    <a:pt x="4966" y="1214"/>
                    <a:pt x="5834" y="1338"/>
                  </a:cubicBezTo>
                  <a:cubicBezTo>
                    <a:pt x="6703" y="1462"/>
                    <a:pt x="7448" y="2703"/>
                    <a:pt x="8069" y="4938"/>
                  </a:cubicBezTo>
                  <a:cubicBezTo>
                    <a:pt x="8690" y="7172"/>
                    <a:pt x="9186" y="10400"/>
                    <a:pt x="9559" y="12634"/>
                  </a:cubicBezTo>
                  <a:cubicBezTo>
                    <a:pt x="9931" y="14869"/>
                    <a:pt x="10179" y="16110"/>
                    <a:pt x="10428" y="15986"/>
                  </a:cubicBezTo>
                  <a:cubicBezTo>
                    <a:pt x="10676" y="15862"/>
                    <a:pt x="10924" y="14372"/>
                    <a:pt x="11669" y="12262"/>
                  </a:cubicBezTo>
                  <a:cubicBezTo>
                    <a:pt x="12414" y="10152"/>
                    <a:pt x="13655" y="7421"/>
                    <a:pt x="14772" y="5310"/>
                  </a:cubicBezTo>
                  <a:cubicBezTo>
                    <a:pt x="15890" y="3200"/>
                    <a:pt x="16883" y="1710"/>
                    <a:pt x="18000" y="841"/>
                  </a:cubicBezTo>
                  <a:cubicBezTo>
                    <a:pt x="19117" y="-28"/>
                    <a:pt x="20359" y="-276"/>
                    <a:pt x="20979" y="345"/>
                  </a:cubicBezTo>
                  <a:cubicBezTo>
                    <a:pt x="21600" y="965"/>
                    <a:pt x="21600" y="2455"/>
                    <a:pt x="21352" y="5186"/>
                  </a:cubicBezTo>
                  <a:cubicBezTo>
                    <a:pt x="21103" y="7917"/>
                    <a:pt x="20607" y="11890"/>
                    <a:pt x="20110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735372" y="1594284"/>
              <a:ext cx="119328" cy="17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26" fill="norm" stroke="1" extrusionOk="0">
                  <a:moveTo>
                    <a:pt x="17952" y="4631"/>
                  </a:moveTo>
                  <a:cubicBezTo>
                    <a:pt x="17574" y="3329"/>
                    <a:pt x="17195" y="2028"/>
                    <a:pt x="16058" y="1117"/>
                  </a:cubicBezTo>
                  <a:cubicBezTo>
                    <a:pt x="14921" y="206"/>
                    <a:pt x="13026" y="-314"/>
                    <a:pt x="11131" y="206"/>
                  </a:cubicBezTo>
                  <a:cubicBezTo>
                    <a:pt x="9237" y="727"/>
                    <a:pt x="7342" y="2288"/>
                    <a:pt x="5447" y="5411"/>
                  </a:cubicBezTo>
                  <a:cubicBezTo>
                    <a:pt x="3552" y="8534"/>
                    <a:pt x="1658" y="13219"/>
                    <a:pt x="710" y="16211"/>
                  </a:cubicBezTo>
                  <a:cubicBezTo>
                    <a:pt x="-237" y="19204"/>
                    <a:pt x="-237" y="20505"/>
                    <a:pt x="710" y="20896"/>
                  </a:cubicBezTo>
                  <a:cubicBezTo>
                    <a:pt x="1658" y="21286"/>
                    <a:pt x="3552" y="20766"/>
                    <a:pt x="5258" y="19725"/>
                  </a:cubicBezTo>
                  <a:cubicBezTo>
                    <a:pt x="6963" y="18684"/>
                    <a:pt x="8479" y="17122"/>
                    <a:pt x="10563" y="14390"/>
                  </a:cubicBezTo>
                  <a:cubicBezTo>
                    <a:pt x="12647" y="11657"/>
                    <a:pt x="15300" y="7753"/>
                    <a:pt x="16626" y="6582"/>
                  </a:cubicBezTo>
                  <a:cubicBezTo>
                    <a:pt x="17952" y="5411"/>
                    <a:pt x="17952" y="6973"/>
                    <a:pt x="18521" y="9185"/>
                  </a:cubicBezTo>
                  <a:cubicBezTo>
                    <a:pt x="19089" y="11397"/>
                    <a:pt x="20226" y="14259"/>
                    <a:pt x="21363" y="1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880100" y="1625600"/>
              <a:ext cx="1079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905500" y="1600200"/>
              <a:ext cx="825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1906"/>
                    <a:pt x="12738" y="3812"/>
                    <a:pt x="9138" y="7412"/>
                  </a:cubicBezTo>
                  <a:cubicBezTo>
                    <a:pt x="5538" y="11012"/>
                    <a:pt x="2769" y="163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007100" y="1612900"/>
              <a:ext cx="317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032500" y="15557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103408" y="1615987"/>
              <a:ext cx="137270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66" fill="norm" stroke="1" extrusionOk="0">
                  <a:moveTo>
                    <a:pt x="4745" y="1325"/>
                  </a:moveTo>
                  <a:cubicBezTo>
                    <a:pt x="4745" y="4536"/>
                    <a:pt x="4745" y="7747"/>
                    <a:pt x="4581" y="10520"/>
                  </a:cubicBezTo>
                  <a:cubicBezTo>
                    <a:pt x="4418" y="13293"/>
                    <a:pt x="4091" y="15628"/>
                    <a:pt x="3272" y="17671"/>
                  </a:cubicBezTo>
                  <a:cubicBezTo>
                    <a:pt x="2454" y="19715"/>
                    <a:pt x="1145" y="21466"/>
                    <a:pt x="491" y="21466"/>
                  </a:cubicBezTo>
                  <a:cubicBezTo>
                    <a:pt x="-164" y="21466"/>
                    <a:pt x="-164" y="19715"/>
                    <a:pt x="491" y="16212"/>
                  </a:cubicBezTo>
                  <a:cubicBezTo>
                    <a:pt x="1145" y="12709"/>
                    <a:pt x="2454" y="7455"/>
                    <a:pt x="3600" y="4244"/>
                  </a:cubicBezTo>
                  <a:cubicBezTo>
                    <a:pt x="4745" y="1034"/>
                    <a:pt x="5727" y="-134"/>
                    <a:pt x="6545" y="12"/>
                  </a:cubicBezTo>
                  <a:cubicBezTo>
                    <a:pt x="7363" y="158"/>
                    <a:pt x="8018" y="1617"/>
                    <a:pt x="8509" y="3369"/>
                  </a:cubicBezTo>
                  <a:cubicBezTo>
                    <a:pt x="9000" y="5120"/>
                    <a:pt x="9327" y="7163"/>
                    <a:pt x="9491" y="9352"/>
                  </a:cubicBezTo>
                  <a:cubicBezTo>
                    <a:pt x="9654" y="11542"/>
                    <a:pt x="9654" y="13877"/>
                    <a:pt x="9981" y="14315"/>
                  </a:cubicBezTo>
                  <a:cubicBezTo>
                    <a:pt x="10309" y="14752"/>
                    <a:pt x="10963" y="13293"/>
                    <a:pt x="11781" y="11834"/>
                  </a:cubicBezTo>
                  <a:cubicBezTo>
                    <a:pt x="12600" y="10374"/>
                    <a:pt x="13581" y="8915"/>
                    <a:pt x="15218" y="7163"/>
                  </a:cubicBezTo>
                  <a:cubicBezTo>
                    <a:pt x="16854" y="5412"/>
                    <a:pt x="19145" y="3369"/>
                    <a:pt x="20291" y="3369"/>
                  </a:cubicBezTo>
                  <a:cubicBezTo>
                    <a:pt x="21436" y="3369"/>
                    <a:pt x="21436" y="5412"/>
                    <a:pt x="20781" y="8769"/>
                  </a:cubicBezTo>
                  <a:cubicBezTo>
                    <a:pt x="20127" y="12125"/>
                    <a:pt x="18818" y="16796"/>
                    <a:pt x="17509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267450" y="16510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292850" y="156210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351711" y="1644650"/>
              <a:ext cx="79387" cy="36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507" fill="norm" stroke="1" extrusionOk="0">
                  <a:moveTo>
                    <a:pt x="2875" y="0"/>
                  </a:moveTo>
                  <a:cubicBezTo>
                    <a:pt x="5644" y="126"/>
                    <a:pt x="8414" y="251"/>
                    <a:pt x="11737" y="502"/>
                  </a:cubicBezTo>
                  <a:cubicBezTo>
                    <a:pt x="15060" y="753"/>
                    <a:pt x="18937" y="1130"/>
                    <a:pt x="19490" y="1821"/>
                  </a:cubicBezTo>
                  <a:cubicBezTo>
                    <a:pt x="20044" y="2512"/>
                    <a:pt x="17275" y="3516"/>
                    <a:pt x="13675" y="4647"/>
                  </a:cubicBezTo>
                  <a:cubicBezTo>
                    <a:pt x="10075" y="5777"/>
                    <a:pt x="5644" y="7033"/>
                    <a:pt x="4537" y="8226"/>
                  </a:cubicBezTo>
                  <a:cubicBezTo>
                    <a:pt x="3429" y="9419"/>
                    <a:pt x="5644" y="10549"/>
                    <a:pt x="8967" y="12181"/>
                  </a:cubicBezTo>
                  <a:cubicBezTo>
                    <a:pt x="12290" y="13814"/>
                    <a:pt x="16721" y="15949"/>
                    <a:pt x="18937" y="17330"/>
                  </a:cubicBezTo>
                  <a:cubicBezTo>
                    <a:pt x="21152" y="18712"/>
                    <a:pt x="21152" y="19340"/>
                    <a:pt x="20044" y="19842"/>
                  </a:cubicBezTo>
                  <a:cubicBezTo>
                    <a:pt x="18937" y="20344"/>
                    <a:pt x="16721" y="20721"/>
                    <a:pt x="13675" y="21035"/>
                  </a:cubicBezTo>
                  <a:cubicBezTo>
                    <a:pt x="10629" y="21349"/>
                    <a:pt x="6752" y="21600"/>
                    <a:pt x="3983" y="21474"/>
                  </a:cubicBezTo>
                  <a:cubicBezTo>
                    <a:pt x="1214" y="21349"/>
                    <a:pt x="-448" y="20847"/>
                    <a:pt x="106" y="19528"/>
                  </a:cubicBezTo>
                  <a:cubicBezTo>
                    <a:pt x="660" y="18209"/>
                    <a:pt x="3429" y="16074"/>
                    <a:pt x="6475" y="14693"/>
                  </a:cubicBezTo>
                  <a:cubicBezTo>
                    <a:pt x="9521" y="13312"/>
                    <a:pt x="12844" y="12684"/>
                    <a:pt x="16167" y="12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479359" y="1637081"/>
              <a:ext cx="243337" cy="22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29" fill="norm" stroke="1" extrusionOk="0">
                  <a:moveTo>
                    <a:pt x="348" y="7383"/>
                  </a:moveTo>
                  <a:cubicBezTo>
                    <a:pt x="1271" y="7585"/>
                    <a:pt x="2194" y="7787"/>
                    <a:pt x="3209" y="7383"/>
                  </a:cubicBezTo>
                  <a:cubicBezTo>
                    <a:pt x="4225" y="6979"/>
                    <a:pt x="5332" y="5970"/>
                    <a:pt x="5979" y="4860"/>
                  </a:cubicBezTo>
                  <a:cubicBezTo>
                    <a:pt x="6625" y="3750"/>
                    <a:pt x="6809" y="2538"/>
                    <a:pt x="6440" y="2034"/>
                  </a:cubicBezTo>
                  <a:cubicBezTo>
                    <a:pt x="6071" y="1529"/>
                    <a:pt x="5148" y="1731"/>
                    <a:pt x="3948" y="3144"/>
                  </a:cubicBezTo>
                  <a:cubicBezTo>
                    <a:pt x="2748" y="4557"/>
                    <a:pt x="1271" y="7181"/>
                    <a:pt x="532" y="9200"/>
                  </a:cubicBezTo>
                  <a:cubicBezTo>
                    <a:pt x="-206" y="11219"/>
                    <a:pt x="-206" y="12632"/>
                    <a:pt x="717" y="13742"/>
                  </a:cubicBezTo>
                  <a:cubicBezTo>
                    <a:pt x="1640" y="14852"/>
                    <a:pt x="3486" y="15660"/>
                    <a:pt x="6163" y="14146"/>
                  </a:cubicBezTo>
                  <a:cubicBezTo>
                    <a:pt x="8840" y="12632"/>
                    <a:pt x="12348" y="8796"/>
                    <a:pt x="14286" y="6273"/>
                  </a:cubicBezTo>
                  <a:cubicBezTo>
                    <a:pt x="16225" y="3750"/>
                    <a:pt x="16594" y="2538"/>
                    <a:pt x="16409" y="1630"/>
                  </a:cubicBezTo>
                  <a:cubicBezTo>
                    <a:pt x="16225" y="721"/>
                    <a:pt x="15486" y="116"/>
                    <a:pt x="14656" y="15"/>
                  </a:cubicBezTo>
                  <a:cubicBezTo>
                    <a:pt x="13825" y="-86"/>
                    <a:pt x="12902" y="318"/>
                    <a:pt x="12348" y="1125"/>
                  </a:cubicBezTo>
                  <a:cubicBezTo>
                    <a:pt x="11794" y="1933"/>
                    <a:pt x="11609" y="3144"/>
                    <a:pt x="12071" y="4557"/>
                  </a:cubicBezTo>
                  <a:cubicBezTo>
                    <a:pt x="12532" y="5970"/>
                    <a:pt x="13640" y="7585"/>
                    <a:pt x="15302" y="9604"/>
                  </a:cubicBezTo>
                  <a:cubicBezTo>
                    <a:pt x="16963" y="11622"/>
                    <a:pt x="19179" y="14045"/>
                    <a:pt x="20286" y="15963"/>
                  </a:cubicBezTo>
                  <a:cubicBezTo>
                    <a:pt x="21394" y="17880"/>
                    <a:pt x="21394" y="19293"/>
                    <a:pt x="20932" y="20202"/>
                  </a:cubicBezTo>
                  <a:cubicBezTo>
                    <a:pt x="20471" y="21110"/>
                    <a:pt x="19548" y="21514"/>
                    <a:pt x="18717" y="21413"/>
                  </a:cubicBezTo>
                  <a:cubicBezTo>
                    <a:pt x="17886" y="21312"/>
                    <a:pt x="17148" y="20707"/>
                    <a:pt x="16409" y="2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118350" y="1502833"/>
              <a:ext cx="209550" cy="38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17"/>
                  </a:moveTo>
                  <a:cubicBezTo>
                    <a:pt x="1309" y="352"/>
                    <a:pt x="2618" y="587"/>
                    <a:pt x="3818" y="763"/>
                  </a:cubicBezTo>
                  <a:cubicBezTo>
                    <a:pt x="5018" y="939"/>
                    <a:pt x="6109" y="1057"/>
                    <a:pt x="6982" y="822"/>
                  </a:cubicBezTo>
                  <a:cubicBezTo>
                    <a:pt x="7855" y="587"/>
                    <a:pt x="8509" y="0"/>
                    <a:pt x="8618" y="0"/>
                  </a:cubicBezTo>
                  <a:cubicBezTo>
                    <a:pt x="8727" y="0"/>
                    <a:pt x="8291" y="587"/>
                    <a:pt x="8291" y="2348"/>
                  </a:cubicBezTo>
                  <a:cubicBezTo>
                    <a:pt x="8291" y="4109"/>
                    <a:pt x="8727" y="7043"/>
                    <a:pt x="8945" y="9920"/>
                  </a:cubicBezTo>
                  <a:cubicBezTo>
                    <a:pt x="9164" y="12796"/>
                    <a:pt x="9164" y="15613"/>
                    <a:pt x="8945" y="17315"/>
                  </a:cubicBezTo>
                  <a:cubicBezTo>
                    <a:pt x="8727" y="19017"/>
                    <a:pt x="8291" y="19604"/>
                    <a:pt x="7745" y="20133"/>
                  </a:cubicBezTo>
                  <a:cubicBezTo>
                    <a:pt x="7200" y="20661"/>
                    <a:pt x="6545" y="21130"/>
                    <a:pt x="5673" y="21365"/>
                  </a:cubicBezTo>
                  <a:cubicBezTo>
                    <a:pt x="4800" y="21600"/>
                    <a:pt x="3709" y="21600"/>
                    <a:pt x="3055" y="21248"/>
                  </a:cubicBezTo>
                  <a:cubicBezTo>
                    <a:pt x="2400" y="20896"/>
                    <a:pt x="2182" y="20191"/>
                    <a:pt x="2073" y="19546"/>
                  </a:cubicBezTo>
                  <a:cubicBezTo>
                    <a:pt x="1964" y="18900"/>
                    <a:pt x="1964" y="18313"/>
                    <a:pt x="2182" y="17726"/>
                  </a:cubicBezTo>
                  <a:cubicBezTo>
                    <a:pt x="2400" y="17139"/>
                    <a:pt x="2836" y="16552"/>
                    <a:pt x="3600" y="16259"/>
                  </a:cubicBezTo>
                  <a:cubicBezTo>
                    <a:pt x="4364" y="15965"/>
                    <a:pt x="5455" y="15965"/>
                    <a:pt x="7309" y="16435"/>
                  </a:cubicBezTo>
                  <a:cubicBezTo>
                    <a:pt x="9164" y="16904"/>
                    <a:pt x="11782" y="17843"/>
                    <a:pt x="14291" y="18548"/>
                  </a:cubicBezTo>
                  <a:cubicBezTo>
                    <a:pt x="16800" y="19252"/>
                    <a:pt x="19200" y="19722"/>
                    <a:pt x="2160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410517" y="1468603"/>
              <a:ext cx="120584" cy="41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90" fill="norm" stroke="1" extrusionOk="0">
                  <a:moveTo>
                    <a:pt x="21216" y="1219"/>
                  </a:moveTo>
                  <a:cubicBezTo>
                    <a:pt x="20471" y="674"/>
                    <a:pt x="19726" y="128"/>
                    <a:pt x="18609" y="19"/>
                  </a:cubicBezTo>
                  <a:cubicBezTo>
                    <a:pt x="17492" y="-90"/>
                    <a:pt x="16002" y="237"/>
                    <a:pt x="13023" y="2092"/>
                  </a:cubicBezTo>
                  <a:cubicBezTo>
                    <a:pt x="10044" y="3946"/>
                    <a:pt x="5575" y="7328"/>
                    <a:pt x="2968" y="10546"/>
                  </a:cubicBezTo>
                  <a:cubicBezTo>
                    <a:pt x="361" y="13765"/>
                    <a:pt x="-384" y="16819"/>
                    <a:pt x="175" y="18674"/>
                  </a:cubicBezTo>
                  <a:cubicBezTo>
                    <a:pt x="733" y="20528"/>
                    <a:pt x="2595" y="21183"/>
                    <a:pt x="5761" y="21346"/>
                  </a:cubicBezTo>
                  <a:cubicBezTo>
                    <a:pt x="8926" y="21510"/>
                    <a:pt x="13395" y="21183"/>
                    <a:pt x="17864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592112" y="1557866"/>
              <a:ext cx="218388" cy="31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6" fill="norm" stroke="1" extrusionOk="0">
                  <a:moveTo>
                    <a:pt x="11460" y="4639"/>
                  </a:moveTo>
                  <a:cubicBezTo>
                    <a:pt x="10629" y="4204"/>
                    <a:pt x="9798" y="3769"/>
                    <a:pt x="8864" y="3624"/>
                  </a:cubicBezTo>
                  <a:cubicBezTo>
                    <a:pt x="7929" y="3479"/>
                    <a:pt x="6891" y="3624"/>
                    <a:pt x="5748" y="4494"/>
                  </a:cubicBezTo>
                  <a:cubicBezTo>
                    <a:pt x="4606" y="5364"/>
                    <a:pt x="3360" y="6958"/>
                    <a:pt x="2321" y="9495"/>
                  </a:cubicBezTo>
                  <a:cubicBezTo>
                    <a:pt x="1283" y="12032"/>
                    <a:pt x="452" y="15511"/>
                    <a:pt x="141" y="17686"/>
                  </a:cubicBezTo>
                  <a:cubicBezTo>
                    <a:pt x="-171" y="19860"/>
                    <a:pt x="37" y="20730"/>
                    <a:pt x="764" y="21165"/>
                  </a:cubicBezTo>
                  <a:cubicBezTo>
                    <a:pt x="1491" y="21600"/>
                    <a:pt x="2737" y="21600"/>
                    <a:pt x="4710" y="20658"/>
                  </a:cubicBezTo>
                  <a:cubicBezTo>
                    <a:pt x="6683" y="19715"/>
                    <a:pt x="9383" y="17831"/>
                    <a:pt x="11252" y="15004"/>
                  </a:cubicBezTo>
                  <a:cubicBezTo>
                    <a:pt x="13121" y="12177"/>
                    <a:pt x="14160" y="8408"/>
                    <a:pt x="14679" y="6161"/>
                  </a:cubicBezTo>
                  <a:cubicBezTo>
                    <a:pt x="15198" y="3914"/>
                    <a:pt x="15198" y="3189"/>
                    <a:pt x="14575" y="2464"/>
                  </a:cubicBezTo>
                  <a:cubicBezTo>
                    <a:pt x="13952" y="1740"/>
                    <a:pt x="12706" y="1015"/>
                    <a:pt x="11564" y="580"/>
                  </a:cubicBezTo>
                  <a:cubicBezTo>
                    <a:pt x="10421" y="145"/>
                    <a:pt x="9383" y="0"/>
                    <a:pt x="8344" y="0"/>
                  </a:cubicBezTo>
                  <a:cubicBezTo>
                    <a:pt x="7306" y="0"/>
                    <a:pt x="6267" y="145"/>
                    <a:pt x="5333" y="870"/>
                  </a:cubicBezTo>
                  <a:cubicBezTo>
                    <a:pt x="4398" y="1595"/>
                    <a:pt x="3567" y="2899"/>
                    <a:pt x="3152" y="4059"/>
                  </a:cubicBezTo>
                  <a:cubicBezTo>
                    <a:pt x="2737" y="5219"/>
                    <a:pt x="2737" y="6234"/>
                    <a:pt x="4710" y="7103"/>
                  </a:cubicBezTo>
                  <a:cubicBezTo>
                    <a:pt x="6683" y="7973"/>
                    <a:pt x="10629" y="8698"/>
                    <a:pt x="13744" y="8698"/>
                  </a:cubicBezTo>
                  <a:cubicBezTo>
                    <a:pt x="16860" y="8698"/>
                    <a:pt x="19144" y="7973"/>
                    <a:pt x="21429" y="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823199" y="1466849"/>
              <a:ext cx="85481" cy="46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519" fill="norm" stroke="1" extrusionOk="0">
                  <a:moveTo>
                    <a:pt x="4629" y="0"/>
                  </a:moveTo>
                  <a:cubicBezTo>
                    <a:pt x="9257" y="2564"/>
                    <a:pt x="13886" y="5129"/>
                    <a:pt x="16971" y="7644"/>
                  </a:cubicBezTo>
                  <a:cubicBezTo>
                    <a:pt x="20057" y="10159"/>
                    <a:pt x="21600" y="12625"/>
                    <a:pt x="20314" y="14844"/>
                  </a:cubicBezTo>
                  <a:cubicBezTo>
                    <a:pt x="19029" y="17063"/>
                    <a:pt x="14914" y="19036"/>
                    <a:pt x="11829" y="20170"/>
                  </a:cubicBezTo>
                  <a:cubicBezTo>
                    <a:pt x="8743" y="21304"/>
                    <a:pt x="6686" y="21600"/>
                    <a:pt x="4886" y="21501"/>
                  </a:cubicBezTo>
                  <a:cubicBezTo>
                    <a:pt x="3086" y="21403"/>
                    <a:pt x="1543" y="20910"/>
                    <a:pt x="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503871" y="1521883"/>
              <a:ext cx="232935" cy="33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1" fill="norm" stroke="1" extrusionOk="0">
                  <a:moveTo>
                    <a:pt x="12147" y="15333"/>
                  </a:moveTo>
                  <a:cubicBezTo>
                    <a:pt x="12342" y="14133"/>
                    <a:pt x="12537" y="12933"/>
                    <a:pt x="12147" y="12200"/>
                  </a:cubicBezTo>
                  <a:cubicBezTo>
                    <a:pt x="11758" y="11467"/>
                    <a:pt x="10785" y="11200"/>
                    <a:pt x="9423" y="11267"/>
                  </a:cubicBezTo>
                  <a:cubicBezTo>
                    <a:pt x="8061" y="11333"/>
                    <a:pt x="6310" y="11733"/>
                    <a:pt x="4656" y="13000"/>
                  </a:cubicBezTo>
                  <a:cubicBezTo>
                    <a:pt x="3002" y="14267"/>
                    <a:pt x="1445" y="16400"/>
                    <a:pt x="666" y="17800"/>
                  </a:cubicBezTo>
                  <a:cubicBezTo>
                    <a:pt x="-112" y="19200"/>
                    <a:pt x="-112" y="19867"/>
                    <a:pt x="180" y="20467"/>
                  </a:cubicBezTo>
                  <a:cubicBezTo>
                    <a:pt x="472" y="21067"/>
                    <a:pt x="1056" y="21600"/>
                    <a:pt x="2612" y="21133"/>
                  </a:cubicBezTo>
                  <a:cubicBezTo>
                    <a:pt x="4169" y="20667"/>
                    <a:pt x="6699" y="19200"/>
                    <a:pt x="8158" y="18133"/>
                  </a:cubicBezTo>
                  <a:cubicBezTo>
                    <a:pt x="9618" y="17067"/>
                    <a:pt x="10007" y="16400"/>
                    <a:pt x="10202" y="16400"/>
                  </a:cubicBezTo>
                  <a:cubicBezTo>
                    <a:pt x="10396" y="16400"/>
                    <a:pt x="10396" y="17067"/>
                    <a:pt x="10591" y="18000"/>
                  </a:cubicBezTo>
                  <a:cubicBezTo>
                    <a:pt x="10785" y="18933"/>
                    <a:pt x="11174" y="20133"/>
                    <a:pt x="11856" y="20733"/>
                  </a:cubicBezTo>
                  <a:cubicBezTo>
                    <a:pt x="12537" y="21333"/>
                    <a:pt x="13510" y="21333"/>
                    <a:pt x="14677" y="20133"/>
                  </a:cubicBezTo>
                  <a:cubicBezTo>
                    <a:pt x="15845" y="18933"/>
                    <a:pt x="17207" y="16533"/>
                    <a:pt x="18374" y="13333"/>
                  </a:cubicBezTo>
                  <a:cubicBezTo>
                    <a:pt x="19542" y="10133"/>
                    <a:pt x="20515" y="6133"/>
                    <a:pt x="21002" y="3600"/>
                  </a:cubicBezTo>
                  <a:cubicBezTo>
                    <a:pt x="21488" y="1067"/>
                    <a:pt x="21488" y="0"/>
                    <a:pt x="21293" y="0"/>
                  </a:cubicBezTo>
                  <a:cubicBezTo>
                    <a:pt x="21099" y="0"/>
                    <a:pt x="20710" y="1067"/>
                    <a:pt x="20320" y="3867"/>
                  </a:cubicBezTo>
                  <a:cubicBezTo>
                    <a:pt x="19931" y="6667"/>
                    <a:pt x="19542" y="11200"/>
                    <a:pt x="19639" y="14133"/>
                  </a:cubicBezTo>
                  <a:cubicBezTo>
                    <a:pt x="19737" y="17067"/>
                    <a:pt x="20320" y="18400"/>
                    <a:pt x="20904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762726" y="1674779"/>
              <a:ext cx="82824" cy="18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61" fill="norm" stroke="1" extrusionOk="0">
                  <a:moveTo>
                    <a:pt x="21130" y="3064"/>
                  </a:moveTo>
                  <a:cubicBezTo>
                    <a:pt x="19510" y="2104"/>
                    <a:pt x="17890" y="1144"/>
                    <a:pt x="15730" y="544"/>
                  </a:cubicBezTo>
                  <a:cubicBezTo>
                    <a:pt x="13570" y="-56"/>
                    <a:pt x="10870" y="-296"/>
                    <a:pt x="7630" y="544"/>
                  </a:cubicBezTo>
                  <a:cubicBezTo>
                    <a:pt x="4390" y="1384"/>
                    <a:pt x="610" y="3304"/>
                    <a:pt x="70" y="5344"/>
                  </a:cubicBezTo>
                  <a:cubicBezTo>
                    <a:pt x="-470" y="7384"/>
                    <a:pt x="2230" y="9544"/>
                    <a:pt x="4660" y="11104"/>
                  </a:cubicBezTo>
                  <a:cubicBezTo>
                    <a:pt x="7090" y="12664"/>
                    <a:pt x="9250" y="13624"/>
                    <a:pt x="10600" y="15064"/>
                  </a:cubicBezTo>
                  <a:cubicBezTo>
                    <a:pt x="11950" y="16504"/>
                    <a:pt x="12490" y="18424"/>
                    <a:pt x="11140" y="19624"/>
                  </a:cubicBezTo>
                  <a:cubicBezTo>
                    <a:pt x="9790" y="20824"/>
                    <a:pt x="6550" y="21304"/>
                    <a:pt x="4660" y="20944"/>
                  </a:cubicBezTo>
                  <a:cubicBezTo>
                    <a:pt x="2770" y="20584"/>
                    <a:pt x="2230" y="19384"/>
                    <a:pt x="2770" y="18184"/>
                  </a:cubicBezTo>
                  <a:cubicBezTo>
                    <a:pt x="3310" y="16984"/>
                    <a:pt x="4930" y="15784"/>
                    <a:pt x="6550" y="14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858779" y="1735011"/>
              <a:ext cx="97054" cy="12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581" fill="norm" stroke="1" extrusionOk="0">
                  <a:moveTo>
                    <a:pt x="9536" y="1850"/>
                  </a:moveTo>
                  <a:cubicBezTo>
                    <a:pt x="7238" y="2198"/>
                    <a:pt x="4940" y="2546"/>
                    <a:pt x="3332" y="3592"/>
                  </a:cubicBezTo>
                  <a:cubicBezTo>
                    <a:pt x="1723" y="4637"/>
                    <a:pt x="804" y="6379"/>
                    <a:pt x="345" y="8817"/>
                  </a:cubicBezTo>
                  <a:cubicBezTo>
                    <a:pt x="-115" y="11256"/>
                    <a:pt x="-115" y="14392"/>
                    <a:pt x="345" y="16830"/>
                  </a:cubicBezTo>
                  <a:cubicBezTo>
                    <a:pt x="804" y="19269"/>
                    <a:pt x="1723" y="21011"/>
                    <a:pt x="5170" y="20488"/>
                  </a:cubicBezTo>
                  <a:cubicBezTo>
                    <a:pt x="8617" y="19966"/>
                    <a:pt x="14591" y="17179"/>
                    <a:pt x="17808" y="14914"/>
                  </a:cubicBezTo>
                  <a:cubicBezTo>
                    <a:pt x="21025" y="12650"/>
                    <a:pt x="21485" y="10908"/>
                    <a:pt x="20796" y="8295"/>
                  </a:cubicBezTo>
                  <a:cubicBezTo>
                    <a:pt x="20106" y="5682"/>
                    <a:pt x="18268" y="2198"/>
                    <a:pt x="15970" y="805"/>
                  </a:cubicBezTo>
                  <a:cubicBezTo>
                    <a:pt x="13672" y="-589"/>
                    <a:pt x="10915" y="108"/>
                    <a:pt x="8157" y="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430255" y="1686710"/>
              <a:ext cx="189995" cy="19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89" fill="norm" stroke="1" extrusionOk="0">
                  <a:moveTo>
                    <a:pt x="663" y="263"/>
                  </a:moveTo>
                  <a:cubicBezTo>
                    <a:pt x="663" y="6533"/>
                    <a:pt x="663" y="12804"/>
                    <a:pt x="543" y="16521"/>
                  </a:cubicBezTo>
                  <a:cubicBezTo>
                    <a:pt x="423" y="20237"/>
                    <a:pt x="183" y="21398"/>
                    <a:pt x="63" y="21282"/>
                  </a:cubicBezTo>
                  <a:cubicBezTo>
                    <a:pt x="-57" y="21166"/>
                    <a:pt x="-57" y="19772"/>
                    <a:pt x="543" y="16404"/>
                  </a:cubicBezTo>
                  <a:cubicBezTo>
                    <a:pt x="1143" y="13037"/>
                    <a:pt x="2343" y="7695"/>
                    <a:pt x="3423" y="4559"/>
                  </a:cubicBezTo>
                  <a:cubicBezTo>
                    <a:pt x="4503" y="1424"/>
                    <a:pt x="5463" y="495"/>
                    <a:pt x="6183" y="611"/>
                  </a:cubicBezTo>
                  <a:cubicBezTo>
                    <a:pt x="6903" y="727"/>
                    <a:pt x="7383" y="1888"/>
                    <a:pt x="7743" y="3166"/>
                  </a:cubicBezTo>
                  <a:cubicBezTo>
                    <a:pt x="8103" y="4443"/>
                    <a:pt x="8343" y="5837"/>
                    <a:pt x="8463" y="7114"/>
                  </a:cubicBezTo>
                  <a:cubicBezTo>
                    <a:pt x="8583" y="8392"/>
                    <a:pt x="8583" y="9553"/>
                    <a:pt x="8463" y="9553"/>
                  </a:cubicBezTo>
                  <a:cubicBezTo>
                    <a:pt x="8343" y="9553"/>
                    <a:pt x="8103" y="8392"/>
                    <a:pt x="8823" y="6650"/>
                  </a:cubicBezTo>
                  <a:cubicBezTo>
                    <a:pt x="9543" y="4908"/>
                    <a:pt x="11223" y="2585"/>
                    <a:pt x="12663" y="1308"/>
                  </a:cubicBezTo>
                  <a:cubicBezTo>
                    <a:pt x="14103" y="30"/>
                    <a:pt x="15303" y="-202"/>
                    <a:pt x="16383" y="146"/>
                  </a:cubicBezTo>
                  <a:cubicBezTo>
                    <a:pt x="17463" y="495"/>
                    <a:pt x="18423" y="1424"/>
                    <a:pt x="19263" y="4675"/>
                  </a:cubicBezTo>
                  <a:cubicBezTo>
                    <a:pt x="20103" y="7927"/>
                    <a:pt x="20823" y="13501"/>
                    <a:pt x="21543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640854" y="1689223"/>
              <a:ext cx="144496" cy="15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29" fill="norm" stroke="1" extrusionOk="0">
                  <a:moveTo>
                    <a:pt x="11979" y="7657"/>
                  </a:moveTo>
                  <a:cubicBezTo>
                    <a:pt x="11979" y="6236"/>
                    <a:pt x="11979" y="4815"/>
                    <a:pt x="11822" y="3394"/>
                  </a:cubicBezTo>
                  <a:cubicBezTo>
                    <a:pt x="11666" y="1973"/>
                    <a:pt x="11353" y="552"/>
                    <a:pt x="10413" y="125"/>
                  </a:cubicBezTo>
                  <a:cubicBezTo>
                    <a:pt x="9474" y="-301"/>
                    <a:pt x="7909" y="267"/>
                    <a:pt x="6031" y="3252"/>
                  </a:cubicBezTo>
                  <a:cubicBezTo>
                    <a:pt x="4153" y="6236"/>
                    <a:pt x="1961" y="11636"/>
                    <a:pt x="866" y="15046"/>
                  </a:cubicBezTo>
                  <a:cubicBezTo>
                    <a:pt x="-230" y="18457"/>
                    <a:pt x="-230" y="19878"/>
                    <a:pt x="553" y="20588"/>
                  </a:cubicBezTo>
                  <a:cubicBezTo>
                    <a:pt x="1335" y="21299"/>
                    <a:pt x="2900" y="21299"/>
                    <a:pt x="5092" y="19452"/>
                  </a:cubicBezTo>
                  <a:cubicBezTo>
                    <a:pt x="7283" y="17604"/>
                    <a:pt x="10100" y="13910"/>
                    <a:pt x="11666" y="11067"/>
                  </a:cubicBezTo>
                  <a:cubicBezTo>
                    <a:pt x="13231" y="8225"/>
                    <a:pt x="13544" y="6236"/>
                    <a:pt x="13700" y="6094"/>
                  </a:cubicBezTo>
                  <a:cubicBezTo>
                    <a:pt x="13857" y="5952"/>
                    <a:pt x="13857" y="7657"/>
                    <a:pt x="13857" y="9220"/>
                  </a:cubicBezTo>
                  <a:cubicBezTo>
                    <a:pt x="13857" y="10783"/>
                    <a:pt x="13857" y="12204"/>
                    <a:pt x="15109" y="13625"/>
                  </a:cubicBezTo>
                  <a:cubicBezTo>
                    <a:pt x="16361" y="15046"/>
                    <a:pt x="18866" y="16467"/>
                    <a:pt x="21370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807293" y="1684625"/>
              <a:ext cx="124107" cy="17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21" fill="norm" stroke="1" extrusionOk="0">
                  <a:moveTo>
                    <a:pt x="598" y="5874"/>
                  </a:moveTo>
                  <a:cubicBezTo>
                    <a:pt x="232" y="3333"/>
                    <a:pt x="-134" y="792"/>
                    <a:pt x="49" y="156"/>
                  </a:cubicBezTo>
                  <a:cubicBezTo>
                    <a:pt x="232" y="-479"/>
                    <a:pt x="964" y="792"/>
                    <a:pt x="4625" y="4603"/>
                  </a:cubicBezTo>
                  <a:cubicBezTo>
                    <a:pt x="8286" y="8415"/>
                    <a:pt x="14876" y="14768"/>
                    <a:pt x="21466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9842499" y="1657350"/>
              <a:ext cx="82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375"/>
                    <a:pt x="10523" y="6750"/>
                    <a:pt x="6923" y="10350"/>
                  </a:cubicBezTo>
                  <a:cubicBezTo>
                    <a:pt x="3323" y="13950"/>
                    <a:pt x="1662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944099" y="17018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9969499" y="16510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023210" y="1689100"/>
              <a:ext cx="130440" cy="14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17" fill="norm" stroke="1" extrusionOk="0">
                  <a:moveTo>
                    <a:pt x="1611" y="0"/>
                  </a:moveTo>
                  <a:cubicBezTo>
                    <a:pt x="1611" y="4937"/>
                    <a:pt x="1611" y="9874"/>
                    <a:pt x="1263" y="13886"/>
                  </a:cubicBezTo>
                  <a:cubicBezTo>
                    <a:pt x="914" y="17897"/>
                    <a:pt x="217" y="20983"/>
                    <a:pt x="43" y="21291"/>
                  </a:cubicBezTo>
                  <a:cubicBezTo>
                    <a:pt x="-131" y="21600"/>
                    <a:pt x="217" y="19131"/>
                    <a:pt x="1088" y="15891"/>
                  </a:cubicBezTo>
                  <a:cubicBezTo>
                    <a:pt x="1959" y="12651"/>
                    <a:pt x="3353" y="8640"/>
                    <a:pt x="4746" y="6171"/>
                  </a:cubicBezTo>
                  <a:cubicBezTo>
                    <a:pt x="6140" y="3703"/>
                    <a:pt x="7534" y="2777"/>
                    <a:pt x="8230" y="3703"/>
                  </a:cubicBezTo>
                  <a:cubicBezTo>
                    <a:pt x="8927" y="4629"/>
                    <a:pt x="8927" y="7406"/>
                    <a:pt x="8927" y="9566"/>
                  </a:cubicBezTo>
                  <a:cubicBezTo>
                    <a:pt x="8927" y="11726"/>
                    <a:pt x="8927" y="13269"/>
                    <a:pt x="8753" y="14966"/>
                  </a:cubicBezTo>
                  <a:cubicBezTo>
                    <a:pt x="8579" y="16663"/>
                    <a:pt x="8230" y="18514"/>
                    <a:pt x="8230" y="18669"/>
                  </a:cubicBezTo>
                  <a:cubicBezTo>
                    <a:pt x="8230" y="18823"/>
                    <a:pt x="8579" y="17280"/>
                    <a:pt x="9798" y="14194"/>
                  </a:cubicBezTo>
                  <a:cubicBezTo>
                    <a:pt x="11017" y="11109"/>
                    <a:pt x="13108" y="6480"/>
                    <a:pt x="15024" y="3857"/>
                  </a:cubicBezTo>
                  <a:cubicBezTo>
                    <a:pt x="16940" y="1234"/>
                    <a:pt x="18682" y="617"/>
                    <a:pt x="19727" y="1080"/>
                  </a:cubicBezTo>
                  <a:cubicBezTo>
                    <a:pt x="20772" y="1543"/>
                    <a:pt x="21121" y="3086"/>
                    <a:pt x="21295" y="5709"/>
                  </a:cubicBezTo>
                  <a:cubicBezTo>
                    <a:pt x="21469" y="8331"/>
                    <a:pt x="21469" y="12034"/>
                    <a:pt x="21469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185400" y="1727200"/>
              <a:ext cx="980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635"/>
                    <a:pt x="21600" y="11270"/>
                    <a:pt x="19440" y="14870"/>
                  </a:cubicBezTo>
                  <a:cubicBezTo>
                    <a:pt x="17280" y="18470"/>
                    <a:pt x="864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0220506" y="1618118"/>
              <a:ext cx="15695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827" fill="norm" stroke="1" extrusionOk="0">
                  <a:moveTo>
                    <a:pt x="3818" y="15842"/>
                  </a:moveTo>
                  <a:cubicBezTo>
                    <a:pt x="1118" y="7535"/>
                    <a:pt x="-1582" y="-773"/>
                    <a:pt x="1118" y="58"/>
                  </a:cubicBezTo>
                  <a:cubicBezTo>
                    <a:pt x="3818" y="889"/>
                    <a:pt x="11918" y="10858"/>
                    <a:pt x="20018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0240105" y="1694934"/>
              <a:ext cx="106900" cy="42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77" fill="norm" stroke="1" extrusionOk="0">
                  <a:moveTo>
                    <a:pt x="480" y="994"/>
                  </a:moveTo>
                  <a:cubicBezTo>
                    <a:pt x="5049" y="564"/>
                    <a:pt x="9618" y="134"/>
                    <a:pt x="13149" y="26"/>
                  </a:cubicBezTo>
                  <a:cubicBezTo>
                    <a:pt x="16680" y="-81"/>
                    <a:pt x="19172" y="134"/>
                    <a:pt x="20003" y="832"/>
                  </a:cubicBezTo>
                  <a:cubicBezTo>
                    <a:pt x="20834" y="1531"/>
                    <a:pt x="20003" y="2713"/>
                    <a:pt x="17303" y="4003"/>
                  </a:cubicBezTo>
                  <a:cubicBezTo>
                    <a:pt x="14603" y="5292"/>
                    <a:pt x="10034" y="6689"/>
                    <a:pt x="8372" y="7925"/>
                  </a:cubicBezTo>
                  <a:cubicBezTo>
                    <a:pt x="6711" y="9161"/>
                    <a:pt x="7957" y="10235"/>
                    <a:pt x="10449" y="11579"/>
                  </a:cubicBezTo>
                  <a:cubicBezTo>
                    <a:pt x="12941" y="12922"/>
                    <a:pt x="16680" y="14534"/>
                    <a:pt x="18757" y="15931"/>
                  </a:cubicBezTo>
                  <a:cubicBezTo>
                    <a:pt x="20834" y="17328"/>
                    <a:pt x="21249" y="18510"/>
                    <a:pt x="20834" y="19316"/>
                  </a:cubicBezTo>
                  <a:cubicBezTo>
                    <a:pt x="20418" y="20122"/>
                    <a:pt x="19172" y="20552"/>
                    <a:pt x="17095" y="20874"/>
                  </a:cubicBezTo>
                  <a:cubicBezTo>
                    <a:pt x="15018" y="21197"/>
                    <a:pt x="12111" y="21412"/>
                    <a:pt x="9618" y="21465"/>
                  </a:cubicBezTo>
                  <a:cubicBezTo>
                    <a:pt x="7126" y="21519"/>
                    <a:pt x="5049" y="21412"/>
                    <a:pt x="3180" y="20820"/>
                  </a:cubicBezTo>
                  <a:cubicBezTo>
                    <a:pt x="1311" y="20229"/>
                    <a:pt x="-351" y="19155"/>
                    <a:pt x="64" y="17704"/>
                  </a:cubicBezTo>
                  <a:cubicBezTo>
                    <a:pt x="480" y="16253"/>
                    <a:pt x="2972" y="14426"/>
                    <a:pt x="5672" y="13298"/>
                  </a:cubicBezTo>
                  <a:cubicBezTo>
                    <a:pt x="8372" y="12170"/>
                    <a:pt x="11280" y="11740"/>
                    <a:pt x="14187" y="1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0384716" y="1678526"/>
              <a:ext cx="22850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04" fill="norm" stroke="1" extrusionOk="0">
                  <a:moveTo>
                    <a:pt x="2127" y="8751"/>
                  </a:moveTo>
                  <a:cubicBezTo>
                    <a:pt x="4091" y="7634"/>
                    <a:pt x="6055" y="6516"/>
                    <a:pt x="7233" y="5492"/>
                  </a:cubicBezTo>
                  <a:cubicBezTo>
                    <a:pt x="8411" y="4468"/>
                    <a:pt x="8804" y="3537"/>
                    <a:pt x="8902" y="2606"/>
                  </a:cubicBezTo>
                  <a:cubicBezTo>
                    <a:pt x="9000" y="1675"/>
                    <a:pt x="8804" y="744"/>
                    <a:pt x="8018" y="279"/>
                  </a:cubicBezTo>
                  <a:cubicBezTo>
                    <a:pt x="7233" y="-187"/>
                    <a:pt x="5858" y="-187"/>
                    <a:pt x="4386" y="1210"/>
                  </a:cubicBezTo>
                  <a:cubicBezTo>
                    <a:pt x="2913" y="2606"/>
                    <a:pt x="1342" y="5399"/>
                    <a:pt x="556" y="8006"/>
                  </a:cubicBezTo>
                  <a:cubicBezTo>
                    <a:pt x="-229" y="10613"/>
                    <a:pt x="-229" y="13034"/>
                    <a:pt x="851" y="14616"/>
                  </a:cubicBezTo>
                  <a:cubicBezTo>
                    <a:pt x="1931" y="16199"/>
                    <a:pt x="4091" y="16944"/>
                    <a:pt x="6644" y="16013"/>
                  </a:cubicBezTo>
                  <a:cubicBezTo>
                    <a:pt x="9196" y="15082"/>
                    <a:pt x="12142" y="12475"/>
                    <a:pt x="14106" y="10334"/>
                  </a:cubicBezTo>
                  <a:cubicBezTo>
                    <a:pt x="16069" y="8192"/>
                    <a:pt x="17051" y="6516"/>
                    <a:pt x="17640" y="5027"/>
                  </a:cubicBezTo>
                  <a:cubicBezTo>
                    <a:pt x="18229" y="3537"/>
                    <a:pt x="18426" y="2234"/>
                    <a:pt x="18033" y="1489"/>
                  </a:cubicBezTo>
                  <a:cubicBezTo>
                    <a:pt x="17640" y="744"/>
                    <a:pt x="16658" y="558"/>
                    <a:pt x="15873" y="837"/>
                  </a:cubicBezTo>
                  <a:cubicBezTo>
                    <a:pt x="15087" y="1116"/>
                    <a:pt x="14498" y="1861"/>
                    <a:pt x="14302" y="2699"/>
                  </a:cubicBezTo>
                  <a:cubicBezTo>
                    <a:pt x="14106" y="3537"/>
                    <a:pt x="14302" y="4468"/>
                    <a:pt x="15480" y="6144"/>
                  </a:cubicBezTo>
                  <a:cubicBezTo>
                    <a:pt x="16658" y="7820"/>
                    <a:pt x="18818" y="10241"/>
                    <a:pt x="19996" y="12661"/>
                  </a:cubicBezTo>
                  <a:cubicBezTo>
                    <a:pt x="21175" y="15082"/>
                    <a:pt x="21371" y="17503"/>
                    <a:pt x="21076" y="18992"/>
                  </a:cubicBezTo>
                  <a:cubicBezTo>
                    <a:pt x="20782" y="20482"/>
                    <a:pt x="19996" y="21041"/>
                    <a:pt x="19211" y="21227"/>
                  </a:cubicBezTo>
                  <a:cubicBezTo>
                    <a:pt x="18426" y="21413"/>
                    <a:pt x="17640" y="21227"/>
                    <a:pt x="16855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23900" y="2493160"/>
              <a:ext cx="203200" cy="35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0110"/>
                  </a:moveTo>
                  <a:cubicBezTo>
                    <a:pt x="4500" y="17724"/>
                    <a:pt x="9000" y="15338"/>
                    <a:pt x="11587" y="12638"/>
                  </a:cubicBezTo>
                  <a:cubicBezTo>
                    <a:pt x="14175" y="9938"/>
                    <a:pt x="14850" y="6924"/>
                    <a:pt x="14850" y="4789"/>
                  </a:cubicBezTo>
                  <a:cubicBezTo>
                    <a:pt x="14850" y="2654"/>
                    <a:pt x="14175" y="1398"/>
                    <a:pt x="13275" y="707"/>
                  </a:cubicBezTo>
                  <a:cubicBezTo>
                    <a:pt x="12375" y="17"/>
                    <a:pt x="11250" y="-109"/>
                    <a:pt x="10350" y="79"/>
                  </a:cubicBezTo>
                  <a:cubicBezTo>
                    <a:pt x="9450" y="268"/>
                    <a:pt x="8775" y="770"/>
                    <a:pt x="7875" y="2968"/>
                  </a:cubicBezTo>
                  <a:cubicBezTo>
                    <a:pt x="6975" y="5165"/>
                    <a:pt x="5850" y="9058"/>
                    <a:pt x="5850" y="12072"/>
                  </a:cubicBezTo>
                  <a:cubicBezTo>
                    <a:pt x="5850" y="15086"/>
                    <a:pt x="6975" y="17221"/>
                    <a:pt x="9225" y="18728"/>
                  </a:cubicBezTo>
                  <a:cubicBezTo>
                    <a:pt x="11475" y="20235"/>
                    <a:pt x="14850" y="21114"/>
                    <a:pt x="17100" y="21303"/>
                  </a:cubicBezTo>
                  <a:cubicBezTo>
                    <a:pt x="19350" y="21491"/>
                    <a:pt x="20475" y="20989"/>
                    <a:pt x="21600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018686" y="2509192"/>
              <a:ext cx="86215" cy="36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45" fill="norm" stroke="1" extrusionOk="0">
                  <a:moveTo>
                    <a:pt x="20947" y="2552"/>
                  </a:moveTo>
                  <a:cubicBezTo>
                    <a:pt x="20947" y="1931"/>
                    <a:pt x="20947" y="1311"/>
                    <a:pt x="19918" y="814"/>
                  </a:cubicBezTo>
                  <a:cubicBezTo>
                    <a:pt x="18890" y="317"/>
                    <a:pt x="16833" y="-55"/>
                    <a:pt x="15033" y="7"/>
                  </a:cubicBezTo>
                  <a:cubicBezTo>
                    <a:pt x="13233" y="69"/>
                    <a:pt x="11690" y="566"/>
                    <a:pt x="8604" y="2676"/>
                  </a:cubicBezTo>
                  <a:cubicBezTo>
                    <a:pt x="5518" y="4786"/>
                    <a:pt x="890" y="8511"/>
                    <a:pt x="118" y="11676"/>
                  </a:cubicBezTo>
                  <a:cubicBezTo>
                    <a:pt x="-653" y="14842"/>
                    <a:pt x="2433" y="17448"/>
                    <a:pt x="6547" y="19000"/>
                  </a:cubicBezTo>
                  <a:cubicBezTo>
                    <a:pt x="10661" y="20552"/>
                    <a:pt x="15804" y="21048"/>
                    <a:pt x="20947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194357" y="2542689"/>
              <a:ext cx="183593" cy="31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35" fill="norm" stroke="1" extrusionOk="0">
                  <a:moveTo>
                    <a:pt x="11107" y="4082"/>
                  </a:moveTo>
                  <a:cubicBezTo>
                    <a:pt x="9866" y="3940"/>
                    <a:pt x="8625" y="3798"/>
                    <a:pt x="7632" y="4011"/>
                  </a:cubicBezTo>
                  <a:cubicBezTo>
                    <a:pt x="6638" y="4224"/>
                    <a:pt x="5894" y="4793"/>
                    <a:pt x="4652" y="6569"/>
                  </a:cubicBezTo>
                  <a:cubicBezTo>
                    <a:pt x="3411" y="8345"/>
                    <a:pt x="1673" y="11330"/>
                    <a:pt x="804" y="13319"/>
                  </a:cubicBezTo>
                  <a:cubicBezTo>
                    <a:pt x="-65" y="15308"/>
                    <a:pt x="-65" y="16303"/>
                    <a:pt x="59" y="17440"/>
                  </a:cubicBezTo>
                  <a:cubicBezTo>
                    <a:pt x="183" y="18577"/>
                    <a:pt x="432" y="19856"/>
                    <a:pt x="1301" y="20566"/>
                  </a:cubicBezTo>
                  <a:cubicBezTo>
                    <a:pt x="2169" y="21277"/>
                    <a:pt x="3659" y="21419"/>
                    <a:pt x="6142" y="20424"/>
                  </a:cubicBezTo>
                  <a:cubicBezTo>
                    <a:pt x="8625" y="19430"/>
                    <a:pt x="12101" y="17298"/>
                    <a:pt x="14832" y="14882"/>
                  </a:cubicBezTo>
                  <a:cubicBezTo>
                    <a:pt x="17563" y="12466"/>
                    <a:pt x="19549" y="9766"/>
                    <a:pt x="20169" y="7493"/>
                  </a:cubicBezTo>
                  <a:cubicBezTo>
                    <a:pt x="20790" y="5219"/>
                    <a:pt x="20045" y="3372"/>
                    <a:pt x="18059" y="2022"/>
                  </a:cubicBezTo>
                  <a:cubicBezTo>
                    <a:pt x="16073" y="672"/>
                    <a:pt x="12845" y="-181"/>
                    <a:pt x="10363" y="32"/>
                  </a:cubicBezTo>
                  <a:cubicBezTo>
                    <a:pt x="7880" y="245"/>
                    <a:pt x="6142" y="1524"/>
                    <a:pt x="5025" y="2945"/>
                  </a:cubicBezTo>
                  <a:cubicBezTo>
                    <a:pt x="3907" y="4366"/>
                    <a:pt x="3411" y="5930"/>
                    <a:pt x="4901" y="7351"/>
                  </a:cubicBezTo>
                  <a:cubicBezTo>
                    <a:pt x="6390" y="8772"/>
                    <a:pt x="9866" y="10051"/>
                    <a:pt x="12969" y="10548"/>
                  </a:cubicBezTo>
                  <a:cubicBezTo>
                    <a:pt x="16073" y="11045"/>
                    <a:pt x="18804" y="10761"/>
                    <a:pt x="21535" y="1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422400" y="2476500"/>
              <a:ext cx="11552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4469" y="0"/>
                  </a:moveTo>
                  <a:cubicBezTo>
                    <a:pt x="10800" y="2941"/>
                    <a:pt x="17131" y="5882"/>
                    <a:pt x="19366" y="8873"/>
                  </a:cubicBezTo>
                  <a:cubicBezTo>
                    <a:pt x="21600" y="11865"/>
                    <a:pt x="19738" y="14907"/>
                    <a:pt x="15828" y="17037"/>
                  </a:cubicBezTo>
                  <a:cubicBezTo>
                    <a:pt x="11917" y="19166"/>
                    <a:pt x="5959" y="20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648710" y="237537"/>
              <a:ext cx="208540" cy="25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84" fill="norm" stroke="1" extrusionOk="0">
                  <a:moveTo>
                    <a:pt x="10369" y="5491"/>
                  </a:moveTo>
                  <a:cubicBezTo>
                    <a:pt x="10587" y="4109"/>
                    <a:pt x="10805" y="2726"/>
                    <a:pt x="10369" y="2208"/>
                  </a:cubicBezTo>
                  <a:cubicBezTo>
                    <a:pt x="9932" y="1690"/>
                    <a:pt x="8841" y="2035"/>
                    <a:pt x="7205" y="3763"/>
                  </a:cubicBezTo>
                  <a:cubicBezTo>
                    <a:pt x="5569" y="5491"/>
                    <a:pt x="3387" y="8602"/>
                    <a:pt x="2078" y="11107"/>
                  </a:cubicBezTo>
                  <a:cubicBezTo>
                    <a:pt x="769" y="13613"/>
                    <a:pt x="332" y="15514"/>
                    <a:pt x="114" y="16982"/>
                  </a:cubicBezTo>
                  <a:cubicBezTo>
                    <a:pt x="-104" y="18451"/>
                    <a:pt x="-104" y="19488"/>
                    <a:pt x="987" y="20179"/>
                  </a:cubicBezTo>
                  <a:cubicBezTo>
                    <a:pt x="2078" y="20870"/>
                    <a:pt x="4260" y="21216"/>
                    <a:pt x="7423" y="19834"/>
                  </a:cubicBezTo>
                  <a:cubicBezTo>
                    <a:pt x="10587" y="18451"/>
                    <a:pt x="14732" y="15341"/>
                    <a:pt x="17132" y="12835"/>
                  </a:cubicBezTo>
                  <a:cubicBezTo>
                    <a:pt x="19532" y="10330"/>
                    <a:pt x="20187" y="8429"/>
                    <a:pt x="19641" y="6442"/>
                  </a:cubicBezTo>
                  <a:cubicBezTo>
                    <a:pt x="19096" y="4454"/>
                    <a:pt x="17351" y="2381"/>
                    <a:pt x="15932" y="1171"/>
                  </a:cubicBezTo>
                  <a:cubicBezTo>
                    <a:pt x="14514" y="-38"/>
                    <a:pt x="13423" y="-384"/>
                    <a:pt x="11678" y="480"/>
                  </a:cubicBezTo>
                  <a:cubicBezTo>
                    <a:pt x="9932" y="1344"/>
                    <a:pt x="7532" y="3418"/>
                    <a:pt x="6223" y="4973"/>
                  </a:cubicBezTo>
                  <a:cubicBezTo>
                    <a:pt x="4914" y="6528"/>
                    <a:pt x="4696" y="7565"/>
                    <a:pt x="5132" y="8256"/>
                  </a:cubicBezTo>
                  <a:cubicBezTo>
                    <a:pt x="5569" y="8947"/>
                    <a:pt x="6660" y="9293"/>
                    <a:pt x="9496" y="9034"/>
                  </a:cubicBezTo>
                  <a:cubicBezTo>
                    <a:pt x="12332" y="8774"/>
                    <a:pt x="16914" y="7910"/>
                    <a:pt x="21496" y="7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660399" y="158750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74700" y="86783"/>
              <a:ext cx="7638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96" fill="norm" stroke="1" extrusionOk="0">
                  <a:moveTo>
                    <a:pt x="0" y="304"/>
                  </a:moveTo>
                  <a:cubicBezTo>
                    <a:pt x="2919" y="0"/>
                    <a:pt x="5838" y="-304"/>
                    <a:pt x="10216" y="609"/>
                  </a:cubicBezTo>
                  <a:cubicBezTo>
                    <a:pt x="14595" y="1521"/>
                    <a:pt x="20432" y="3651"/>
                    <a:pt x="21016" y="7150"/>
                  </a:cubicBezTo>
                  <a:cubicBezTo>
                    <a:pt x="21600" y="10648"/>
                    <a:pt x="16930" y="15516"/>
                    <a:pt x="13719" y="18102"/>
                  </a:cubicBezTo>
                  <a:cubicBezTo>
                    <a:pt x="10508" y="20688"/>
                    <a:pt x="8757" y="20992"/>
                    <a:pt x="7005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652721" y="242615"/>
              <a:ext cx="208080" cy="25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04" fill="norm" stroke="1" extrusionOk="0">
                  <a:moveTo>
                    <a:pt x="7626" y="3550"/>
                  </a:moveTo>
                  <a:cubicBezTo>
                    <a:pt x="7626" y="2679"/>
                    <a:pt x="7626" y="1808"/>
                    <a:pt x="7194" y="1634"/>
                  </a:cubicBezTo>
                  <a:cubicBezTo>
                    <a:pt x="6762" y="1460"/>
                    <a:pt x="5898" y="1983"/>
                    <a:pt x="4494" y="3986"/>
                  </a:cubicBezTo>
                  <a:cubicBezTo>
                    <a:pt x="3090" y="5989"/>
                    <a:pt x="1146" y="9473"/>
                    <a:pt x="390" y="12608"/>
                  </a:cubicBezTo>
                  <a:cubicBezTo>
                    <a:pt x="-366" y="15744"/>
                    <a:pt x="66" y="18531"/>
                    <a:pt x="930" y="19924"/>
                  </a:cubicBezTo>
                  <a:cubicBezTo>
                    <a:pt x="1794" y="21318"/>
                    <a:pt x="3090" y="21318"/>
                    <a:pt x="5574" y="20186"/>
                  </a:cubicBezTo>
                  <a:cubicBezTo>
                    <a:pt x="8058" y="19053"/>
                    <a:pt x="11730" y="16789"/>
                    <a:pt x="13890" y="13828"/>
                  </a:cubicBezTo>
                  <a:cubicBezTo>
                    <a:pt x="16050" y="10866"/>
                    <a:pt x="16698" y="7208"/>
                    <a:pt x="16374" y="4683"/>
                  </a:cubicBezTo>
                  <a:cubicBezTo>
                    <a:pt x="16050" y="2157"/>
                    <a:pt x="14754" y="763"/>
                    <a:pt x="13026" y="241"/>
                  </a:cubicBezTo>
                  <a:cubicBezTo>
                    <a:pt x="11298" y="-282"/>
                    <a:pt x="9138" y="66"/>
                    <a:pt x="7194" y="1112"/>
                  </a:cubicBezTo>
                  <a:cubicBezTo>
                    <a:pt x="5250" y="2157"/>
                    <a:pt x="3522" y="3899"/>
                    <a:pt x="2658" y="5205"/>
                  </a:cubicBezTo>
                  <a:cubicBezTo>
                    <a:pt x="1794" y="6512"/>
                    <a:pt x="1794" y="7383"/>
                    <a:pt x="3738" y="8079"/>
                  </a:cubicBezTo>
                  <a:cubicBezTo>
                    <a:pt x="5682" y="8776"/>
                    <a:pt x="9570" y="9299"/>
                    <a:pt x="12810" y="9124"/>
                  </a:cubicBezTo>
                  <a:cubicBezTo>
                    <a:pt x="16050" y="8950"/>
                    <a:pt x="18642" y="8079"/>
                    <a:pt x="21234" y="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708400" y="1143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797785" y="51526"/>
              <a:ext cx="105248" cy="17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508" fill="norm" stroke="1" extrusionOk="0">
                  <a:moveTo>
                    <a:pt x="3574" y="1508"/>
                  </a:moveTo>
                  <a:cubicBezTo>
                    <a:pt x="1537" y="975"/>
                    <a:pt x="-501" y="441"/>
                    <a:pt x="110" y="175"/>
                  </a:cubicBezTo>
                  <a:cubicBezTo>
                    <a:pt x="722" y="-92"/>
                    <a:pt x="3982" y="-92"/>
                    <a:pt x="7650" y="441"/>
                  </a:cubicBezTo>
                  <a:cubicBezTo>
                    <a:pt x="11318" y="975"/>
                    <a:pt x="15393" y="2041"/>
                    <a:pt x="17839" y="4041"/>
                  </a:cubicBezTo>
                  <a:cubicBezTo>
                    <a:pt x="20284" y="6041"/>
                    <a:pt x="21099" y="8975"/>
                    <a:pt x="19265" y="12041"/>
                  </a:cubicBezTo>
                  <a:cubicBezTo>
                    <a:pt x="17431" y="15108"/>
                    <a:pt x="12948" y="18308"/>
                    <a:pt x="8465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3" name="Drawing"/>
          <p:cNvGrpSpPr/>
          <p:nvPr/>
        </p:nvGrpSpPr>
        <p:grpSpPr>
          <a:xfrm>
            <a:off x="1238250" y="1346199"/>
            <a:ext cx="8786514" cy="8223430"/>
            <a:chOff x="0" y="0"/>
            <a:chExt cx="8786513" cy="8223428"/>
          </a:xfrm>
        </p:grpSpPr>
        <p:sp>
          <p:nvSpPr>
            <p:cNvPr id="2564" name="Line"/>
            <p:cNvSpPr/>
            <p:nvPr/>
          </p:nvSpPr>
          <p:spPr>
            <a:xfrm>
              <a:off x="361949" y="504036"/>
              <a:ext cx="336551" cy="41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3477"/>
                  </a:moveTo>
                  <a:cubicBezTo>
                    <a:pt x="2174" y="3368"/>
                    <a:pt x="4347" y="3259"/>
                    <a:pt x="5774" y="2932"/>
                  </a:cubicBezTo>
                  <a:cubicBezTo>
                    <a:pt x="7200" y="2604"/>
                    <a:pt x="7879" y="2059"/>
                    <a:pt x="8355" y="1459"/>
                  </a:cubicBezTo>
                  <a:cubicBezTo>
                    <a:pt x="8830" y="859"/>
                    <a:pt x="9102" y="204"/>
                    <a:pt x="8966" y="41"/>
                  </a:cubicBezTo>
                  <a:cubicBezTo>
                    <a:pt x="8830" y="-123"/>
                    <a:pt x="8287" y="204"/>
                    <a:pt x="7947" y="1077"/>
                  </a:cubicBezTo>
                  <a:cubicBezTo>
                    <a:pt x="7608" y="1950"/>
                    <a:pt x="7472" y="3368"/>
                    <a:pt x="8015" y="5713"/>
                  </a:cubicBezTo>
                  <a:cubicBezTo>
                    <a:pt x="8558" y="8059"/>
                    <a:pt x="9781" y="11332"/>
                    <a:pt x="10189" y="13950"/>
                  </a:cubicBezTo>
                  <a:cubicBezTo>
                    <a:pt x="10596" y="16568"/>
                    <a:pt x="10189" y="18532"/>
                    <a:pt x="9713" y="19677"/>
                  </a:cubicBezTo>
                  <a:cubicBezTo>
                    <a:pt x="9238" y="20822"/>
                    <a:pt x="8694" y="21150"/>
                    <a:pt x="7947" y="21313"/>
                  </a:cubicBezTo>
                  <a:cubicBezTo>
                    <a:pt x="7200" y="21477"/>
                    <a:pt x="6249" y="21477"/>
                    <a:pt x="5570" y="21259"/>
                  </a:cubicBezTo>
                  <a:cubicBezTo>
                    <a:pt x="4891" y="21041"/>
                    <a:pt x="4483" y="20604"/>
                    <a:pt x="4279" y="20113"/>
                  </a:cubicBezTo>
                  <a:cubicBezTo>
                    <a:pt x="4075" y="19622"/>
                    <a:pt x="4075" y="19077"/>
                    <a:pt x="4483" y="18532"/>
                  </a:cubicBezTo>
                  <a:cubicBezTo>
                    <a:pt x="4891" y="17986"/>
                    <a:pt x="5706" y="17441"/>
                    <a:pt x="6792" y="17168"/>
                  </a:cubicBezTo>
                  <a:cubicBezTo>
                    <a:pt x="7879" y="16895"/>
                    <a:pt x="9238" y="16895"/>
                    <a:pt x="10596" y="17222"/>
                  </a:cubicBezTo>
                  <a:cubicBezTo>
                    <a:pt x="11955" y="17550"/>
                    <a:pt x="13313" y="18204"/>
                    <a:pt x="14740" y="18859"/>
                  </a:cubicBezTo>
                  <a:cubicBezTo>
                    <a:pt x="16166" y="19513"/>
                    <a:pt x="17660" y="20168"/>
                    <a:pt x="18815" y="20168"/>
                  </a:cubicBezTo>
                  <a:cubicBezTo>
                    <a:pt x="19970" y="20168"/>
                    <a:pt x="20785" y="19513"/>
                    <a:pt x="21600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819644" y="476250"/>
              <a:ext cx="120157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18907" y="697"/>
                  </a:moveTo>
                  <a:cubicBezTo>
                    <a:pt x="17417" y="348"/>
                    <a:pt x="15927" y="0"/>
                    <a:pt x="14438" y="0"/>
                  </a:cubicBezTo>
                  <a:cubicBezTo>
                    <a:pt x="12948" y="0"/>
                    <a:pt x="11458" y="348"/>
                    <a:pt x="9224" y="1684"/>
                  </a:cubicBezTo>
                  <a:cubicBezTo>
                    <a:pt x="6989" y="3019"/>
                    <a:pt x="4010" y="5342"/>
                    <a:pt x="2148" y="8187"/>
                  </a:cubicBezTo>
                  <a:cubicBezTo>
                    <a:pt x="286" y="11032"/>
                    <a:pt x="-459" y="14400"/>
                    <a:pt x="286" y="16723"/>
                  </a:cubicBezTo>
                  <a:cubicBezTo>
                    <a:pt x="1031" y="19045"/>
                    <a:pt x="3265" y="20323"/>
                    <a:pt x="6989" y="20961"/>
                  </a:cubicBezTo>
                  <a:cubicBezTo>
                    <a:pt x="10713" y="21600"/>
                    <a:pt x="15927" y="21600"/>
                    <a:pt x="211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001183" y="556683"/>
              <a:ext cx="131562" cy="31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751" fill="norm" stroke="1" extrusionOk="0">
                  <a:moveTo>
                    <a:pt x="2400" y="10523"/>
                  </a:moveTo>
                  <a:cubicBezTo>
                    <a:pt x="2400" y="14677"/>
                    <a:pt x="2400" y="18831"/>
                    <a:pt x="2229" y="20215"/>
                  </a:cubicBezTo>
                  <a:cubicBezTo>
                    <a:pt x="2057" y="21600"/>
                    <a:pt x="1714" y="20215"/>
                    <a:pt x="1200" y="17031"/>
                  </a:cubicBezTo>
                  <a:cubicBezTo>
                    <a:pt x="686" y="13846"/>
                    <a:pt x="0" y="8862"/>
                    <a:pt x="0" y="5815"/>
                  </a:cubicBezTo>
                  <a:cubicBezTo>
                    <a:pt x="0" y="2769"/>
                    <a:pt x="686" y="1662"/>
                    <a:pt x="1886" y="969"/>
                  </a:cubicBezTo>
                  <a:cubicBezTo>
                    <a:pt x="3086" y="277"/>
                    <a:pt x="4800" y="0"/>
                    <a:pt x="7371" y="0"/>
                  </a:cubicBezTo>
                  <a:cubicBezTo>
                    <a:pt x="9943" y="0"/>
                    <a:pt x="13371" y="277"/>
                    <a:pt x="16114" y="1523"/>
                  </a:cubicBezTo>
                  <a:cubicBezTo>
                    <a:pt x="18857" y="2769"/>
                    <a:pt x="20914" y="4985"/>
                    <a:pt x="21257" y="6923"/>
                  </a:cubicBezTo>
                  <a:cubicBezTo>
                    <a:pt x="21600" y="8862"/>
                    <a:pt x="20229" y="10523"/>
                    <a:pt x="18686" y="11631"/>
                  </a:cubicBezTo>
                  <a:cubicBezTo>
                    <a:pt x="17143" y="12738"/>
                    <a:pt x="15429" y="13292"/>
                    <a:pt x="13543" y="13638"/>
                  </a:cubicBezTo>
                  <a:cubicBezTo>
                    <a:pt x="11657" y="13985"/>
                    <a:pt x="9600" y="14123"/>
                    <a:pt x="8229" y="13777"/>
                  </a:cubicBezTo>
                  <a:cubicBezTo>
                    <a:pt x="6857" y="13431"/>
                    <a:pt x="6171" y="12600"/>
                    <a:pt x="5486" y="11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155700" y="412750"/>
              <a:ext cx="15254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8640" y="0"/>
                  </a:moveTo>
                  <a:cubicBezTo>
                    <a:pt x="13248" y="2329"/>
                    <a:pt x="17856" y="4659"/>
                    <a:pt x="19728" y="7571"/>
                  </a:cubicBezTo>
                  <a:cubicBezTo>
                    <a:pt x="21600" y="10482"/>
                    <a:pt x="20736" y="13976"/>
                    <a:pt x="18576" y="16412"/>
                  </a:cubicBezTo>
                  <a:cubicBezTo>
                    <a:pt x="16416" y="18847"/>
                    <a:pt x="12960" y="20224"/>
                    <a:pt x="9648" y="20912"/>
                  </a:cubicBezTo>
                  <a:cubicBezTo>
                    <a:pt x="6336" y="21600"/>
                    <a:pt x="316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016000" y="755650"/>
              <a:ext cx="190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625599" y="5969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574799" y="73025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362200" y="465666"/>
              <a:ext cx="175109" cy="61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9" fill="norm" stroke="1" extrusionOk="0">
                  <a:moveTo>
                    <a:pt x="3086" y="4825"/>
                  </a:moveTo>
                  <a:cubicBezTo>
                    <a:pt x="3343" y="7200"/>
                    <a:pt x="3600" y="9575"/>
                    <a:pt x="3857" y="11988"/>
                  </a:cubicBezTo>
                  <a:cubicBezTo>
                    <a:pt x="4114" y="14400"/>
                    <a:pt x="4371" y="16849"/>
                    <a:pt x="4500" y="18334"/>
                  </a:cubicBezTo>
                  <a:cubicBezTo>
                    <a:pt x="4629" y="19819"/>
                    <a:pt x="4629" y="20338"/>
                    <a:pt x="4500" y="20784"/>
                  </a:cubicBezTo>
                  <a:cubicBezTo>
                    <a:pt x="4371" y="21229"/>
                    <a:pt x="4114" y="21600"/>
                    <a:pt x="3986" y="21489"/>
                  </a:cubicBezTo>
                  <a:cubicBezTo>
                    <a:pt x="3857" y="21377"/>
                    <a:pt x="3857" y="20784"/>
                    <a:pt x="3600" y="19225"/>
                  </a:cubicBezTo>
                  <a:cubicBezTo>
                    <a:pt x="3343" y="17666"/>
                    <a:pt x="2829" y="15142"/>
                    <a:pt x="2443" y="12544"/>
                  </a:cubicBezTo>
                  <a:cubicBezTo>
                    <a:pt x="2057" y="9946"/>
                    <a:pt x="1800" y="7274"/>
                    <a:pt x="2057" y="5270"/>
                  </a:cubicBezTo>
                  <a:cubicBezTo>
                    <a:pt x="2314" y="3266"/>
                    <a:pt x="3086" y="1930"/>
                    <a:pt x="4114" y="1113"/>
                  </a:cubicBezTo>
                  <a:cubicBezTo>
                    <a:pt x="5143" y="297"/>
                    <a:pt x="6429" y="0"/>
                    <a:pt x="8871" y="0"/>
                  </a:cubicBezTo>
                  <a:cubicBezTo>
                    <a:pt x="11314" y="0"/>
                    <a:pt x="14914" y="297"/>
                    <a:pt x="17486" y="1076"/>
                  </a:cubicBezTo>
                  <a:cubicBezTo>
                    <a:pt x="20057" y="1856"/>
                    <a:pt x="21600" y="3118"/>
                    <a:pt x="21214" y="4379"/>
                  </a:cubicBezTo>
                  <a:cubicBezTo>
                    <a:pt x="20829" y="5641"/>
                    <a:pt x="18514" y="6903"/>
                    <a:pt x="15429" y="7794"/>
                  </a:cubicBezTo>
                  <a:cubicBezTo>
                    <a:pt x="12343" y="8685"/>
                    <a:pt x="8486" y="9204"/>
                    <a:pt x="5914" y="9427"/>
                  </a:cubicBezTo>
                  <a:cubicBezTo>
                    <a:pt x="3343" y="9649"/>
                    <a:pt x="2057" y="9575"/>
                    <a:pt x="1286" y="9427"/>
                  </a:cubicBezTo>
                  <a:cubicBezTo>
                    <a:pt x="514" y="9278"/>
                    <a:pt x="257" y="9056"/>
                    <a:pt x="0" y="8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557328" y="165099"/>
              <a:ext cx="173173" cy="20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0" fill="norm" stroke="1" extrusionOk="0">
                  <a:moveTo>
                    <a:pt x="16607" y="0"/>
                  </a:moveTo>
                  <a:cubicBezTo>
                    <a:pt x="14004" y="675"/>
                    <a:pt x="11402" y="1350"/>
                    <a:pt x="9060" y="2475"/>
                  </a:cubicBezTo>
                  <a:cubicBezTo>
                    <a:pt x="6718" y="3600"/>
                    <a:pt x="4636" y="5175"/>
                    <a:pt x="3204" y="6525"/>
                  </a:cubicBezTo>
                  <a:cubicBezTo>
                    <a:pt x="1773" y="7875"/>
                    <a:pt x="992" y="9000"/>
                    <a:pt x="1383" y="9675"/>
                  </a:cubicBezTo>
                  <a:cubicBezTo>
                    <a:pt x="1773" y="10350"/>
                    <a:pt x="3334" y="10575"/>
                    <a:pt x="4896" y="10687"/>
                  </a:cubicBezTo>
                  <a:cubicBezTo>
                    <a:pt x="6457" y="10800"/>
                    <a:pt x="8019" y="10800"/>
                    <a:pt x="9320" y="11138"/>
                  </a:cubicBezTo>
                  <a:cubicBezTo>
                    <a:pt x="10621" y="11475"/>
                    <a:pt x="11662" y="12150"/>
                    <a:pt x="11662" y="12937"/>
                  </a:cubicBezTo>
                  <a:cubicBezTo>
                    <a:pt x="11662" y="13725"/>
                    <a:pt x="10621" y="14625"/>
                    <a:pt x="8799" y="15750"/>
                  </a:cubicBezTo>
                  <a:cubicBezTo>
                    <a:pt x="6978" y="16875"/>
                    <a:pt x="4375" y="18225"/>
                    <a:pt x="2554" y="19238"/>
                  </a:cubicBezTo>
                  <a:cubicBezTo>
                    <a:pt x="732" y="20250"/>
                    <a:pt x="-309" y="20925"/>
                    <a:pt x="81" y="21262"/>
                  </a:cubicBezTo>
                  <a:cubicBezTo>
                    <a:pt x="472" y="21600"/>
                    <a:pt x="2293" y="21600"/>
                    <a:pt x="6067" y="20700"/>
                  </a:cubicBezTo>
                  <a:cubicBezTo>
                    <a:pt x="9840" y="19800"/>
                    <a:pt x="15566" y="18000"/>
                    <a:pt x="2129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762250" y="158750"/>
              <a:ext cx="1714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114"/>
                    <a:pt x="9067" y="8229"/>
                    <a:pt x="12667" y="11829"/>
                  </a:cubicBezTo>
                  <a:cubicBezTo>
                    <a:pt x="16267" y="15429"/>
                    <a:pt x="18933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2825749" y="133350"/>
              <a:ext cx="1016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031"/>
                    <a:pt x="18000" y="4062"/>
                    <a:pt x="14400" y="7662"/>
                  </a:cubicBezTo>
                  <a:cubicBezTo>
                    <a:pt x="10800" y="11262"/>
                    <a:pt x="5400" y="16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990850" y="29210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003550" y="2222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310975" y="389892"/>
              <a:ext cx="124376" cy="41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9" fill="norm" stroke="1" extrusionOk="0">
                  <a:moveTo>
                    <a:pt x="21153" y="2160"/>
                  </a:moveTo>
                  <a:cubicBezTo>
                    <a:pt x="18993" y="1396"/>
                    <a:pt x="16833" y="633"/>
                    <a:pt x="14853" y="251"/>
                  </a:cubicBezTo>
                  <a:cubicBezTo>
                    <a:pt x="12873" y="-131"/>
                    <a:pt x="11073" y="-131"/>
                    <a:pt x="8553" y="633"/>
                  </a:cubicBezTo>
                  <a:cubicBezTo>
                    <a:pt x="6033" y="1396"/>
                    <a:pt x="2793" y="2924"/>
                    <a:pt x="1173" y="5378"/>
                  </a:cubicBezTo>
                  <a:cubicBezTo>
                    <a:pt x="-447" y="7833"/>
                    <a:pt x="-447" y="11214"/>
                    <a:pt x="1533" y="14051"/>
                  </a:cubicBezTo>
                  <a:cubicBezTo>
                    <a:pt x="3513" y="16887"/>
                    <a:pt x="7473" y="19178"/>
                    <a:pt x="1143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3564680" y="482600"/>
              <a:ext cx="2942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200"/>
                    <a:pt x="2735" y="4400"/>
                    <a:pt x="575" y="8000"/>
                  </a:cubicBezTo>
                  <a:cubicBezTo>
                    <a:pt x="-1585" y="11600"/>
                    <a:pt x="2735" y="16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3644899" y="5969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901793" y="424233"/>
              <a:ext cx="164229" cy="52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98" fill="norm" stroke="1" extrusionOk="0">
                  <a:moveTo>
                    <a:pt x="5301" y="6271"/>
                  </a:moveTo>
                  <a:cubicBezTo>
                    <a:pt x="4221" y="7826"/>
                    <a:pt x="3141" y="9381"/>
                    <a:pt x="2466" y="11627"/>
                  </a:cubicBezTo>
                  <a:cubicBezTo>
                    <a:pt x="1791" y="13874"/>
                    <a:pt x="1521" y="16811"/>
                    <a:pt x="1251" y="18669"/>
                  </a:cubicBezTo>
                  <a:cubicBezTo>
                    <a:pt x="981" y="20527"/>
                    <a:pt x="711" y="21304"/>
                    <a:pt x="441" y="21391"/>
                  </a:cubicBezTo>
                  <a:cubicBezTo>
                    <a:pt x="171" y="21477"/>
                    <a:pt x="-99" y="20872"/>
                    <a:pt x="36" y="19187"/>
                  </a:cubicBezTo>
                  <a:cubicBezTo>
                    <a:pt x="171" y="17503"/>
                    <a:pt x="711" y="14738"/>
                    <a:pt x="1386" y="12189"/>
                  </a:cubicBezTo>
                  <a:cubicBezTo>
                    <a:pt x="2061" y="9640"/>
                    <a:pt x="2871" y="7307"/>
                    <a:pt x="3816" y="5579"/>
                  </a:cubicBezTo>
                  <a:cubicBezTo>
                    <a:pt x="4761" y="3851"/>
                    <a:pt x="5841" y="2728"/>
                    <a:pt x="6921" y="1864"/>
                  </a:cubicBezTo>
                  <a:cubicBezTo>
                    <a:pt x="8001" y="1000"/>
                    <a:pt x="9081" y="395"/>
                    <a:pt x="10296" y="136"/>
                  </a:cubicBezTo>
                  <a:cubicBezTo>
                    <a:pt x="11511" y="-123"/>
                    <a:pt x="12861" y="-37"/>
                    <a:pt x="14886" y="611"/>
                  </a:cubicBezTo>
                  <a:cubicBezTo>
                    <a:pt x="16911" y="1259"/>
                    <a:pt x="19611" y="2469"/>
                    <a:pt x="20556" y="3808"/>
                  </a:cubicBezTo>
                  <a:cubicBezTo>
                    <a:pt x="21501" y="5147"/>
                    <a:pt x="20691" y="6616"/>
                    <a:pt x="18666" y="7696"/>
                  </a:cubicBezTo>
                  <a:cubicBezTo>
                    <a:pt x="16641" y="8776"/>
                    <a:pt x="13401" y="9467"/>
                    <a:pt x="10161" y="1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171950" y="349250"/>
              <a:ext cx="11593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137" y="0"/>
                  </a:moveTo>
                  <a:cubicBezTo>
                    <a:pt x="4168" y="800"/>
                    <a:pt x="7200" y="1600"/>
                    <a:pt x="10989" y="3714"/>
                  </a:cubicBezTo>
                  <a:cubicBezTo>
                    <a:pt x="14779" y="5829"/>
                    <a:pt x="19326" y="9257"/>
                    <a:pt x="20463" y="12057"/>
                  </a:cubicBezTo>
                  <a:cubicBezTo>
                    <a:pt x="21600" y="14857"/>
                    <a:pt x="19326" y="17029"/>
                    <a:pt x="15347" y="18514"/>
                  </a:cubicBezTo>
                  <a:cubicBezTo>
                    <a:pt x="11368" y="20000"/>
                    <a:pt x="568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4333627" y="80267"/>
              <a:ext cx="143123" cy="19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68" fill="norm" stroke="1" extrusionOk="0">
                  <a:moveTo>
                    <a:pt x="3372" y="4293"/>
                  </a:moveTo>
                  <a:cubicBezTo>
                    <a:pt x="3054" y="8793"/>
                    <a:pt x="2737" y="13293"/>
                    <a:pt x="2419" y="16105"/>
                  </a:cubicBezTo>
                  <a:cubicBezTo>
                    <a:pt x="2102" y="18918"/>
                    <a:pt x="1784" y="20043"/>
                    <a:pt x="1307" y="20043"/>
                  </a:cubicBezTo>
                  <a:cubicBezTo>
                    <a:pt x="831" y="20043"/>
                    <a:pt x="196" y="18918"/>
                    <a:pt x="37" y="16331"/>
                  </a:cubicBezTo>
                  <a:cubicBezTo>
                    <a:pt x="-122" y="13743"/>
                    <a:pt x="196" y="9693"/>
                    <a:pt x="1625" y="6655"/>
                  </a:cubicBezTo>
                  <a:cubicBezTo>
                    <a:pt x="3054" y="3618"/>
                    <a:pt x="5596" y="1593"/>
                    <a:pt x="7819" y="581"/>
                  </a:cubicBezTo>
                  <a:cubicBezTo>
                    <a:pt x="10043" y="-432"/>
                    <a:pt x="11949" y="-432"/>
                    <a:pt x="14172" y="3168"/>
                  </a:cubicBezTo>
                  <a:cubicBezTo>
                    <a:pt x="16396" y="6768"/>
                    <a:pt x="18937" y="13968"/>
                    <a:pt x="21478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4572000" y="17145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789606" y="6350"/>
              <a:ext cx="169745" cy="19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0" fill="norm" stroke="1" extrusionOk="0">
                  <a:moveTo>
                    <a:pt x="21385" y="0"/>
                  </a:moveTo>
                  <a:cubicBezTo>
                    <a:pt x="20052" y="0"/>
                    <a:pt x="18718" y="0"/>
                    <a:pt x="16852" y="697"/>
                  </a:cubicBezTo>
                  <a:cubicBezTo>
                    <a:pt x="14985" y="1394"/>
                    <a:pt x="12585" y="2787"/>
                    <a:pt x="10852" y="3832"/>
                  </a:cubicBezTo>
                  <a:cubicBezTo>
                    <a:pt x="9118" y="4877"/>
                    <a:pt x="8052" y="5574"/>
                    <a:pt x="7918" y="6387"/>
                  </a:cubicBezTo>
                  <a:cubicBezTo>
                    <a:pt x="7785" y="7200"/>
                    <a:pt x="8585" y="8129"/>
                    <a:pt x="9918" y="8942"/>
                  </a:cubicBezTo>
                  <a:cubicBezTo>
                    <a:pt x="11252" y="9755"/>
                    <a:pt x="13118" y="10452"/>
                    <a:pt x="13785" y="11381"/>
                  </a:cubicBezTo>
                  <a:cubicBezTo>
                    <a:pt x="14452" y="12310"/>
                    <a:pt x="13918" y="13471"/>
                    <a:pt x="12318" y="14516"/>
                  </a:cubicBezTo>
                  <a:cubicBezTo>
                    <a:pt x="10718" y="15561"/>
                    <a:pt x="8052" y="16490"/>
                    <a:pt x="6052" y="17187"/>
                  </a:cubicBezTo>
                  <a:cubicBezTo>
                    <a:pt x="4052" y="17884"/>
                    <a:pt x="2718" y="18348"/>
                    <a:pt x="1652" y="19045"/>
                  </a:cubicBezTo>
                  <a:cubicBezTo>
                    <a:pt x="585" y="19742"/>
                    <a:pt x="-215" y="20671"/>
                    <a:pt x="52" y="21135"/>
                  </a:cubicBezTo>
                  <a:cubicBezTo>
                    <a:pt x="318" y="21600"/>
                    <a:pt x="1652" y="21600"/>
                    <a:pt x="5252" y="21252"/>
                  </a:cubicBezTo>
                  <a:cubicBezTo>
                    <a:pt x="8852" y="20903"/>
                    <a:pt x="14718" y="20206"/>
                    <a:pt x="20585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041899" y="12699"/>
              <a:ext cx="146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670"/>
                    <a:pt x="10643" y="9341"/>
                    <a:pt x="14243" y="12941"/>
                  </a:cubicBezTo>
                  <a:cubicBezTo>
                    <a:pt x="17843" y="16541"/>
                    <a:pt x="19722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5048250" y="0"/>
              <a:ext cx="1841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226"/>
                    <a:pt x="16634" y="2451"/>
                    <a:pt x="13903" y="4749"/>
                  </a:cubicBezTo>
                  <a:cubicBezTo>
                    <a:pt x="11172" y="7047"/>
                    <a:pt x="8193" y="10417"/>
                    <a:pt x="5834" y="13404"/>
                  </a:cubicBezTo>
                  <a:cubicBezTo>
                    <a:pt x="3476" y="16391"/>
                    <a:pt x="1738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257800" y="2095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295900" y="82550"/>
              <a:ext cx="33691" cy="4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0897" fill="norm" stroke="1" extrusionOk="0">
                  <a:moveTo>
                    <a:pt x="19059" y="6171"/>
                  </a:moveTo>
                  <a:cubicBezTo>
                    <a:pt x="12706" y="6171"/>
                    <a:pt x="6353" y="6171"/>
                    <a:pt x="3176" y="8743"/>
                  </a:cubicBezTo>
                  <a:cubicBezTo>
                    <a:pt x="0" y="11314"/>
                    <a:pt x="0" y="16457"/>
                    <a:pt x="3176" y="19029"/>
                  </a:cubicBezTo>
                  <a:cubicBezTo>
                    <a:pt x="6353" y="21600"/>
                    <a:pt x="12706" y="21600"/>
                    <a:pt x="16518" y="18514"/>
                  </a:cubicBezTo>
                  <a:cubicBezTo>
                    <a:pt x="20329" y="15429"/>
                    <a:pt x="21600" y="9257"/>
                    <a:pt x="18424" y="5657"/>
                  </a:cubicBezTo>
                  <a:cubicBezTo>
                    <a:pt x="15247" y="2057"/>
                    <a:pt x="7624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07950" y="1716928"/>
              <a:ext cx="241300" cy="47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7535"/>
                  </a:moveTo>
                  <a:cubicBezTo>
                    <a:pt x="947" y="17728"/>
                    <a:pt x="1895" y="17921"/>
                    <a:pt x="2842" y="18018"/>
                  </a:cubicBezTo>
                  <a:cubicBezTo>
                    <a:pt x="3789" y="18114"/>
                    <a:pt x="4737" y="18114"/>
                    <a:pt x="6347" y="17101"/>
                  </a:cubicBezTo>
                  <a:cubicBezTo>
                    <a:pt x="7958" y="16089"/>
                    <a:pt x="10232" y="14064"/>
                    <a:pt x="12032" y="11557"/>
                  </a:cubicBezTo>
                  <a:cubicBezTo>
                    <a:pt x="13832" y="9050"/>
                    <a:pt x="15158" y="6060"/>
                    <a:pt x="15821" y="4276"/>
                  </a:cubicBezTo>
                  <a:cubicBezTo>
                    <a:pt x="16484" y="2493"/>
                    <a:pt x="16484" y="1914"/>
                    <a:pt x="16389" y="1335"/>
                  </a:cubicBezTo>
                  <a:cubicBezTo>
                    <a:pt x="16295" y="757"/>
                    <a:pt x="16105" y="178"/>
                    <a:pt x="15347" y="34"/>
                  </a:cubicBezTo>
                  <a:cubicBezTo>
                    <a:pt x="14589" y="-111"/>
                    <a:pt x="13263" y="178"/>
                    <a:pt x="11747" y="1432"/>
                  </a:cubicBezTo>
                  <a:cubicBezTo>
                    <a:pt x="10232" y="2685"/>
                    <a:pt x="8526" y="4903"/>
                    <a:pt x="7863" y="7555"/>
                  </a:cubicBezTo>
                  <a:cubicBezTo>
                    <a:pt x="7200" y="10207"/>
                    <a:pt x="7579" y="13293"/>
                    <a:pt x="8716" y="15655"/>
                  </a:cubicBezTo>
                  <a:cubicBezTo>
                    <a:pt x="9853" y="18018"/>
                    <a:pt x="11747" y="19657"/>
                    <a:pt x="13642" y="20525"/>
                  </a:cubicBezTo>
                  <a:cubicBezTo>
                    <a:pt x="15537" y="21393"/>
                    <a:pt x="17432" y="21489"/>
                    <a:pt x="18758" y="21393"/>
                  </a:cubicBezTo>
                  <a:cubicBezTo>
                    <a:pt x="20084" y="21296"/>
                    <a:pt x="20842" y="21007"/>
                    <a:pt x="2160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94168" y="1776118"/>
              <a:ext cx="96383" cy="42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2" fill="norm" stroke="1" extrusionOk="0">
                  <a:moveTo>
                    <a:pt x="21381" y="2010"/>
                  </a:moveTo>
                  <a:cubicBezTo>
                    <a:pt x="20442" y="1372"/>
                    <a:pt x="19503" y="733"/>
                    <a:pt x="17859" y="361"/>
                  </a:cubicBezTo>
                  <a:cubicBezTo>
                    <a:pt x="16216" y="-12"/>
                    <a:pt x="13868" y="-118"/>
                    <a:pt x="11755" y="148"/>
                  </a:cubicBezTo>
                  <a:cubicBezTo>
                    <a:pt x="9642" y="414"/>
                    <a:pt x="7764" y="1052"/>
                    <a:pt x="5416" y="2915"/>
                  </a:cubicBezTo>
                  <a:cubicBezTo>
                    <a:pt x="3068" y="4777"/>
                    <a:pt x="251" y="7862"/>
                    <a:pt x="16" y="10788"/>
                  </a:cubicBezTo>
                  <a:cubicBezTo>
                    <a:pt x="-219" y="13715"/>
                    <a:pt x="2129" y="16481"/>
                    <a:pt x="5416" y="18237"/>
                  </a:cubicBezTo>
                  <a:cubicBezTo>
                    <a:pt x="8703" y="19992"/>
                    <a:pt x="12929" y="20737"/>
                    <a:pt x="1715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32322" y="1889930"/>
              <a:ext cx="119023" cy="44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09" fill="norm" stroke="1" extrusionOk="0">
                  <a:moveTo>
                    <a:pt x="3823" y="6286"/>
                  </a:moveTo>
                  <a:cubicBezTo>
                    <a:pt x="2333" y="8755"/>
                    <a:pt x="843" y="11223"/>
                    <a:pt x="285" y="14412"/>
                  </a:cubicBezTo>
                  <a:cubicBezTo>
                    <a:pt x="-274" y="17600"/>
                    <a:pt x="98" y="21509"/>
                    <a:pt x="471" y="21406"/>
                  </a:cubicBezTo>
                  <a:cubicBezTo>
                    <a:pt x="843" y="21303"/>
                    <a:pt x="1216" y="17189"/>
                    <a:pt x="1960" y="13538"/>
                  </a:cubicBezTo>
                  <a:cubicBezTo>
                    <a:pt x="2705" y="9886"/>
                    <a:pt x="3823" y="6698"/>
                    <a:pt x="5312" y="4538"/>
                  </a:cubicBezTo>
                  <a:cubicBezTo>
                    <a:pt x="6802" y="2378"/>
                    <a:pt x="8664" y="1246"/>
                    <a:pt x="10526" y="629"/>
                  </a:cubicBezTo>
                  <a:cubicBezTo>
                    <a:pt x="12388" y="12"/>
                    <a:pt x="14250" y="-91"/>
                    <a:pt x="16112" y="63"/>
                  </a:cubicBezTo>
                  <a:cubicBezTo>
                    <a:pt x="17974" y="218"/>
                    <a:pt x="19836" y="629"/>
                    <a:pt x="20581" y="2018"/>
                  </a:cubicBezTo>
                  <a:cubicBezTo>
                    <a:pt x="21326" y="3406"/>
                    <a:pt x="20954" y="5772"/>
                    <a:pt x="19092" y="7418"/>
                  </a:cubicBezTo>
                  <a:cubicBezTo>
                    <a:pt x="17229" y="9063"/>
                    <a:pt x="13878" y="9989"/>
                    <a:pt x="11085" y="10503"/>
                  </a:cubicBezTo>
                  <a:cubicBezTo>
                    <a:pt x="8292" y="11018"/>
                    <a:pt x="6057" y="11120"/>
                    <a:pt x="4381" y="10709"/>
                  </a:cubicBezTo>
                  <a:cubicBezTo>
                    <a:pt x="2705" y="10298"/>
                    <a:pt x="1588" y="9372"/>
                    <a:pt x="471" y="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806450" y="1765299"/>
              <a:ext cx="75407" cy="38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7" fill="norm" stroke="1" extrusionOk="0">
                  <a:moveTo>
                    <a:pt x="16200" y="0"/>
                  </a:moveTo>
                  <a:cubicBezTo>
                    <a:pt x="18000" y="3360"/>
                    <a:pt x="19800" y="6720"/>
                    <a:pt x="20700" y="9900"/>
                  </a:cubicBezTo>
                  <a:cubicBezTo>
                    <a:pt x="21600" y="13080"/>
                    <a:pt x="21600" y="16080"/>
                    <a:pt x="20700" y="17820"/>
                  </a:cubicBezTo>
                  <a:cubicBezTo>
                    <a:pt x="19800" y="19560"/>
                    <a:pt x="18000" y="20040"/>
                    <a:pt x="15600" y="20520"/>
                  </a:cubicBezTo>
                  <a:cubicBezTo>
                    <a:pt x="13200" y="21000"/>
                    <a:pt x="10200" y="21480"/>
                    <a:pt x="7500" y="21540"/>
                  </a:cubicBezTo>
                  <a:cubicBezTo>
                    <a:pt x="4800" y="21600"/>
                    <a:pt x="2400" y="21240"/>
                    <a:pt x="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162050" y="197485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168400" y="2124805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39" y="12582"/>
                    <a:pt x="12077" y="4867"/>
                    <a:pt x="15677" y="1782"/>
                  </a:cubicBezTo>
                  <a:cubicBezTo>
                    <a:pt x="19277" y="-1304"/>
                    <a:pt x="2043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784350" y="1793607"/>
              <a:ext cx="342900" cy="39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0979"/>
                  </a:moveTo>
                  <a:cubicBezTo>
                    <a:pt x="1333" y="20517"/>
                    <a:pt x="2667" y="20055"/>
                    <a:pt x="4200" y="18727"/>
                  </a:cubicBezTo>
                  <a:cubicBezTo>
                    <a:pt x="5733" y="17398"/>
                    <a:pt x="7467" y="15204"/>
                    <a:pt x="8733" y="12431"/>
                  </a:cubicBezTo>
                  <a:cubicBezTo>
                    <a:pt x="10000" y="9659"/>
                    <a:pt x="10800" y="6309"/>
                    <a:pt x="11200" y="4230"/>
                  </a:cubicBezTo>
                  <a:cubicBezTo>
                    <a:pt x="11600" y="2151"/>
                    <a:pt x="11600" y="1343"/>
                    <a:pt x="11267" y="765"/>
                  </a:cubicBezTo>
                  <a:cubicBezTo>
                    <a:pt x="10933" y="188"/>
                    <a:pt x="10267" y="-159"/>
                    <a:pt x="9600" y="72"/>
                  </a:cubicBezTo>
                  <a:cubicBezTo>
                    <a:pt x="8933" y="303"/>
                    <a:pt x="8267" y="1112"/>
                    <a:pt x="7667" y="2902"/>
                  </a:cubicBezTo>
                  <a:cubicBezTo>
                    <a:pt x="7067" y="4692"/>
                    <a:pt x="6533" y="7465"/>
                    <a:pt x="6400" y="10294"/>
                  </a:cubicBezTo>
                  <a:cubicBezTo>
                    <a:pt x="6267" y="13124"/>
                    <a:pt x="6533" y="16012"/>
                    <a:pt x="6867" y="17802"/>
                  </a:cubicBezTo>
                  <a:cubicBezTo>
                    <a:pt x="7200" y="19593"/>
                    <a:pt x="7600" y="20286"/>
                    <a:pt x="8133" y="20748"/>
                  </a:cubicBezTo>
                  <a:cubicBezTo>
                    <a:pt x="8667" y="21210"/>
                    <a:pt x="9333" y="21441"/>
                    <a:pt x="9933" y="21325"/>
                  </a:cubicBezTo>
                  <a:cubicBezTo>
                    <a:pt x="10533" y="21210"/>
                    <a:pt x="11067" y="20748"/>
                    <a:pt x="11533" y="20055"/>
                  </a:cubicBezTo>
                  <a:cubicBezTo>
                    <a:pt x="12000" y="19362"/>
                    <a:pt x="12400" y="18438"/>
                    <a:pt x="12667" y="17398"/>
                  </a:cubicBezTo>
                  <a:cubicBezTo>
                    <a:pt x="12933" y="16359"/>
                    <a:pt x="13067" y="15204"/>
                    <a:pt x="13067" y="15146"/>
                  </a:cubicBezTo>
                  <a:cubicBezTo>
                    <a:pt x="13067" y="15088"/>
                    <a:pt x="12933" y="16128"/>
                    <a:pt x="12867" y="16936"/>
                  </a:cubicBezTo>
                  <a:cubicBezTo>
                    <a:pt x="12800" y="17745"/>
                    <a:pt x="12800" y="18322"/>
                    <a:pt x="12800" y="18900"/>
                  </a:cubicBezTo>
                  <a:cubicBezTo>
                    <a:pt x="12800" y="19477"/>
                    <a:pt x="12800" y="20055"/>
                    <a:pt x="12867" y="19939"/>
                  </a:cubicBezTo>
                  <a:cubicBezTo>
                    <a:pt x="12933" y="19824"/>
                    <a:pt x="13067" y="19015"/>
                    <a:pt x="13400" y="17687"/>
                  </a:cubicBezTo>
                  <a:cubicBezTo>
                    <a:pt x="13733" y="16359"/>
                    <a:pt x="14267" y="14511"/>
                    <a:pt x="14933" y="13298"/>
                  </a:cubicBezTo>
                  <a:cubicBezTo>
                    <a:pt x="15600" y="12085"/>
                    <a:pt x="16400" y="11507"/>
                    <a:pt x="17133" y="11219"/>
                  </a:cubicBezTo>
                  <a:cubicBezTo>
                    <a:pt x="17867" y="10930"/>
                    <a:pt x="18533" y="10930"/>
                    <a:pt x="19067" y="11219"/>
                  </a:cubicBezTo>
                  <a:cubicBezTo>
                    <a:pt x="19600" y="11507"/>
                    <a:pt x="20000" y="12085"/>
                    <a:pt x="20400" y="13760"/>
                  </a:cubicBezTo>
                  <a:cubicBezTo>
                    <a:pt x="20800" y="15435"/>
                    <a:pt x="21200" y="18207"/>
                    <a:pt x="21600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384652" y="1785938"/>
              <a:ext cx="148999" cy="43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21" fill="norm" stroke="1" extrusionOk="0">
                  <a:moveTo>
                    <a:pt x="19318" y="1192"/>
                  </a:moveTo>
                  <a:cubicBezTo>
                    <a:pt x="18418" y="768"/>
                    <a:pt x="17518" y="345"/>
                    <a:pt x="16318" y="133"/>
                  </a:cubicBezTo>
                  <a:cubicBezTo>
                    <a:pt x="15118" y="-79"/>
                    <a:pt x="13618" y="-79"/>
                    <a:pt x="11968" y="450"/>
                  </a:cubicBezTo>
                  <a:cubicBezTo>
                    <a:pt x="10318" y="980"/>
                    <a:pt x="8518" y="2039"/>
                    <a:pt x="6418" y="4315"/>
                  </a:cubicBezTo>
                  <a:cubicBezTo>
                    <a:pt x="4318" y="6592"/>
                    <a:pt x="1918" y="10086"/>
                    <a:pt x="718" y="12786"/>
                  </a:cubicBezTo>
                  <a:cubicBezTo>
                    <a:pt x="-482" y="15486"/>
                    <a:pt x="-482" y="17392"/>
                    <a:pt x="3118" y="18715"/>
                  </a:cubicBezTo>
                  <a:cubicBezTo>
                    <a:pt x="6718" y="20039"/>
                    <a:pt x="13918" y="20780"/>
                    <a:pt x="21118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654300" y="1841491"/>
              <a:ext cx="228600" cy="33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3200"/>
                  </a:moveTo>
                  <a:cubicBezTo>
                    <a:pt x="800" y="3600"/>
                    <a:pt x="1600" y="4000"/>
                    <a:pt x="3000" y="4134"/>
                  </a:cubicBezTo>
                  <a:cubicBezTo>
                    <a:pt x="4400" y="4267"/>
                    <a:pt x="6400" y="4134"/>
                    <a:pt x="7800" y="3800"/>
                  </a:cubicBezTo>
                  <a:cubicBezTo>
                    <a:pt x="9200" y="3467"/>
                    <a:pt x="10000" y="2934"/>
                    <a:pt x="10400" y="2334"/>
                  </a:cubicBezTo>
                  <a:cubicBezTo>
                    <a:pt x="10800" y="1734"/>
                    <a:pt x="10800" y="1067"/>
                    <a:pt x="10300" y="600"/>
                  </a:cubicBezTo>
                  <a:cubicBezTo>
                    <a:pt x="9800" y="134"/>
                    <a:pt x="8800" y="-133"/>
                    <a:pt x="8100" y="67"/>
                  </a:cubicBezTo>
                  <a:cubicBezTo>
                    <a:pt x="7400" y="267"/>
                    <a:pt x="7000" y="934"/>
                    <a:pt x="7000" y="2267"/>
                  </a:cubicBezTo>
                  <a:cubicBezTo>
                    <a:pt x="7000" y="3600"/>
                    <a:pt x="7400" y="5600"/>
                    <a:pt x="7800" y="8200"/>
                  </a:cubicBezTo>
                  <a:cubicBezTo>
                    <a:pt x="8200" y="10800"/>
                    <a:pt x="8600" y="14000"/>
                    <a:pt x="8500" y="16267"/>
                  </a:cubicBezTo>
                  <a:cubicBezTo>
                    <a:pt x="8400" y="18534"/>
                    <a:pt x="7800" y="19867"/>
                    <a:pt x="7000" y="20600"/>
                  </a:cubicBezTo>
                  <a:cubicBezTo>
                    <a:pt x="6200" y="21334"/>
                    <a:pt x="5200" y="21467"/>
                    <a:pt x="4500" y="21134"/>
                  </a:cubicBezTo>
                  <a:cubicBezTo>
                    <a:pt x="3800" y="20800"/>
                    <a:pt x="3400" y="20000"/>
                    <a:pt x="3300" y="19267"/>
                  </a:cubicBezTo>
                  <a:cubicBezTo>
                    <a:pt x="3200" y="18534"/>
                    <a:pt x="3400" y="17867"/>
                    <a:pt x="4200" y="17467"/>
                  </a:cubicBezTo>
                  <a:cubicBezTo>
                    <a:pt x="5000" y="17067"/>
                    <a:pt x="6400" y="16934"/>
                    <a:pt x="8400" y="17200"/>
                  </a:cubicBezTo>
                  <a:cubicBezTo>
                    <a:pt x="10400" y="17467"/>
                    <a:pt x="13000" y="18134"/>
                    <a:pt x="15300" y="18534"/>
                  </a:cubicBezTo>
                  <a:cubicBezTo>
                    <a:pt x="17600" y="18934"/>
                    <a:pt x="19600" y="19067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014914" y="1800597"/>
              <a:ext cx="141037" cy="36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260" fill="norm" stroke="1" extrusionOk="0">
                  <a:moveTo>
                    <a:pt x="19919" y="909"/>
                  </a:moveTo>
                  <a:cubicBezTo>
                    <a:pt x="18667" y="537"/>
                    <a:pt x="17415" y="164"/>
                    <a:pt x="16006" y="40"/>
                  </a:cubicBezTo>
                  <a:cubicBezTo>
                    <a:pt x="14597" y="-84"/>
                    <a:pt x="13032" y="40"/>
                    <a:pt x="10528" y="971"/>
                  </a:cubicBezTo>
                  <a:cubicBezTo>
                    <a:pt x="8023" y="1902"/>
                    <a:pt x="4580" y="3640"/>
                    <a:pt x="2388" y="6309"/>
                  </a:cubicBezTo>
                  <a:cubicBezTo>
                    <a:pt x="197" y="8978"/>
                    <a:pt x="-742" y="12578"/>
                    <a:pt x="667" y="15309"/>
                  </a:cubicBezTo>
                  <a:cubicBezTo>
                    <a:pt x="2075" y="18040"/>
                    <a:pt x="5832" y="19902"/>
                    <a:pt x="9588" y="20709"/>
                  </a:cubicBezTo>
                  <a:cubicBezTo>
                    <a:pt x="13345" y="21516"/>
                    <a:pt x="17101" y="21268"/>
                    <a:pt x="20858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174999" y="1891084"/>
              <a:ext cx="113968" cy="35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301" fill="norm" stroke="1" extrusionOk="0">
                  <a:moveTo>
                    <a:pt x="8100" y="7742"/>
                  </a:moveTo>
                  <a:cubicBezTo>
                    <a:pt x="6557" y="9021"/>
                    <a:pt x="5014" y="10299"/>
                    <a:pt x="4243" y="13302"/>
                  </a:cubicBezTo>
                  <a:cubicBezTo>
                    <a:pt x="3471" y="16306"/>
                    <a:pt x="3471" y="21035"/>
                    <a:pt x="3664" y="21290"/>
                  </a:cubicBezTo>
                  <a:cubicBezTo>
                    <a:pt x="3857" y="21546"/>
                    <a:pt x="4243" y="17328"/>
                    <a:pt x="4629" y="13686"/>
                  </a:cubicBezTo>
                  <a:cubicBezTo>
                    <a:pt x="5014" y="10043"/>
                    <a:pt x="5400" y="6976"/>
                    <a:pt x="5979" y="4867"/>
                  </a:cubicBezTo>
                  <a:cubicBezTo>
                    <a:pt x="6557" y="2758"/>
                    <a:pt x="7329" y="1608"/>
                    <a:pt x="8679" y="905"/>
                  </a:cubicBezTo>
                  <a:cubicBezTo>
                    <a:pt x="10029" y="202"/>
                    <a:pt x="11957" y="-54"/>
                    <a:pt x="13693" y="10"/>
                  </a:cubicBezTo>
                  <a:cubicBezTo>
                    <a:pt x="15429" y="74"/>
                    <a:pt x="16971" y="457"/>
                    <a:pt x="18514" y="1671"/>
                  </a:cubicBezTo>
                  <a:cubicBezTo>
                    <a:pt x="20057" y="2886"/>
                    <a:pt x="21600" y="4931"/>
                    <a:pt x="20250" y="6784"/>
                  </a:cubicBezTo>
                  <a:cubicBezTo>
                    <a:pt x="18900" y="8637"/>
                    <a:pt x="14657" y="10299"/>
                    <a:pt x="11571" y="11193"/>
                  </a:cubicBezTo>
                  <a:cubicBezTo>
                    <a:pt x="8486" y="12088"/>
                    <a:pt x="6557" y="12216"/>
                    <a:pt x="4821" y="12024"/>
                  </a:cubicBezTo>
                  <a:cubicBezTo>
                    <a:pt x="3086" y="11832"/>
                    <a:pt x="1543" y="11321"/>
                    <a:pt x="0" y="1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352800" y="1822449"/>
              <a:ext cx="77568" cy="3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461" fill="norm" stroke="1" extrusionOk="0">
                  <a:moveTo>
                    <a:pt x="1662" y="0"/>
                  </a:moveTo>
                  <a:cubicBezTo>
                    <a:pt x="8862" y="3479"/>
                    <a:pt x="16062" y="6958"/>
                    <a:pt x="18831" y="10148"/>
                  </a:cubicBezTo>
                  <a:cubicBezTo>
                    <a:pt x="21600" y="13337"/>
                    <a:pt x="19938" y="16236"/>
                    <a:pt x="18000" y="18048"/>
                  </a:cubicBezTo>
                  <a:cubicBezTo>
                    <a:pt x="16062" y="19860"/>
                    <a:pt x="13846" y="20585"/>
                    <a:pt x="11354" y="21020"/>
                  </a:cubicBezTo>
                  <a:cubicBezTo>
                    <a:pt x="8862" y="21455"/>
                    <a:pt x="6092" y="21600"/>
                    <a:pt x="4154" y="21310"/>
                  </a:cubicBezTo>
                  <a:cubicBezTo>
                    <a:pt x="2215" y="21020"/>
                    <a:pt x="1108" y="20295"/>
                    <a:pt x="0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479800" y="1731744"/>
              <a:ext cx="94409" cy="47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89" fill="norm" stroke="1" extrusionOk="0">
                  <a:moveTo>
                    <a:pt x="4226" y="82"/>
                  </a:moveTo>
                  <a:cubicBezTo>
                    <a:pt x="6574" y="-15"/>
                    <a:pt x="8922" y="-111"/>
                    <a:pt x="11504" y="323"/>
                  </a:cubicBezTo>
                  <a:cubicBezTo>
                    <a:pt x="14087" y="757"/>
                    <a:pt x="16904" y="1721"/>
                    <a:pt x="18783" y="3843"/>
                  </a:cubicBezTo>
                  <a:cubicBezTo>
                    <a:pt x="20661" y="5964"/>
                    <a:pt x="21600" y="9243"/>
                    <a:pt x="20426" y="12184"/>
                  </a:cubicBezTo>
                  <a:cubicBezTo>
                    <a:pt x="19252" y="15125"/>
                    <a:pt x="15965" y="17728"/>
                    <a:pt x="12209" y="19223"/>
                  </a:cubicBezTo>
                  <a:cubicBezTo>
                    <a:pt x="8452" y="20718"/>
                    <a:pt x="4226" y="21103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270000" y="3089456"/>
              <a:ext cx="2032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925" y="11918"/>
                    <a:pt x="5850" y="3818"/>
                    <a:pt x="9450" y="1118"/>
                  </a:cubicBezTo>
                  <a:cubicBezTo>
                    <a:pt x="13050" y="-1582"/>
                    <a:pt x="173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314450" y="3244850"/>
              <a:ext cx="234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7280"/>
                    <a:pt x="10119" y="12960"/>
                    <a:pt x="13719" y="9360"/>
                  </a:cubicBezTo>
                  <a:cubicBezTo>
                    <a:pt x="17319" y="5760"/>
                    <a:pt x="1945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854199" y="2833571"/>
              <a:ext cx="431801" cy="44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0218"/>
                  </a:moveTo>
                  <a:cubicBezTo>
                    <a:pt x="318" y="20622"/>
                    <a:pt x="635" y="21025"/>
                    <a:pt x="1271" y="21227"/>
                  </a:cubicBezTo>
                  <a:cubicBezTo>
                    <a:pt x="1906" y="21429"/>
                    <a:pt x="2859" y="21429"/>
                    <a:pt x="4076" y="20722"/>
                  </a:cubicBezTo>
                  <a:cubicBezTo>
                    <a:pt x="5294" y="20016"/>
                    <a:pt x="6776" y="18603"/>
                    <a:pt x="8206" y="16079"/>
                  </a:cubicBezTo>
                  <a:cubicBezTo>
                    <a:pt x="9635" y="13556"/>
                    <a:pt x="11012" y="9922"/>
                    <a:pt x="11700" y="7399"/>
                  </a:cubicBezTo>
                  <a:cubicBezTo>
                    <a:pt x="12388" y="4876"/>
                    <a:pt x="12388" y="3463"/>
                    <a:pt x="12282" y="2453"/>
                  </a:cubicBezTo>
                  <a:cubicBezTo>
                    <a:pt x="12176" y="1444"/>
                    <a:pt x="11965" y="838"/>
                    <a:pt x="11488" y="435"/>
                  </a:cubicBezTo>
                  <a:cubicBezTo>
                    <a:pt x="11012" y="31"/>
                    <a:pt x="10271" y="-171"/>
                    <a:pt x="9582" y="182"/>
                  </a:cubicBezTo>
                  <a:cubicBezTo>
                    <a:pt x="8894" y="536"/>
                    <a:pt x="8259" y="1444"/>
                    <a:pt x="7729" y="3463"/>
                  </a:cubicBezTo>
                  <a:cubicBezTo>
                    <a:pt x="7200" y="5481"/>
                    <a:pt x="6776" y="8610"/>
                    <a:pt x="6882" y="11436"/>
                  </a:cubicBezTo>
                  <a:cubicBezTo>
                    <a:pt x="6988" y="14263"/>
                    <a:pt x="7624" y="16786"/>
                    <a:pt x="8259" y="18300"/>
                  </a:cubicBezTo>
                  <a:cubicBezTo>
                    <a:pt x="8894" y="19814"/>
                    <a:pt x="9529" y="20319"/>
                    <a:pt x="10112" y="20622"/>
                  </a:cubicBezTo>
                  <a:cubicBezTo>
                    <a:pt x="10694" y="20924"/>
                    <a:pt x="11224" y="21025"/>
                    <a:pt x="11647" y="20874"/>
                  </a:cubicBezTo>
                  <a:cubicBezTo>
                    <a:pt x="12071" y="20722"/>
                    <a:pt x="12388" y="20319"/>
                    <a:pt x="12600" y="19814"/>
                  </a:cubicBezTo>
                  <a:cubicBezTo>
                    <a:pt x="12812" y="19309"/>
                    <a:pt x="12918" y="18704"/>
                    <a:pt x="13024" y="18149"/>
                  </a:cubicBezTo>
                  <a:cubicBezTo>
                    <a:pt x="13129" y="17593"/>
                    <a:pt x="13235" y="17089"/>
                    <a:pt x="13076" y="17089"/>
                  </a:cubicBezTo>
                  <a:cubicBezTo>
                    <a:pt x="12918" y="17089"/>
                    <a:pt x="12494" y="17593"/>
                    <a:pt x="12282" y="18098"/>
                  </a:cubicBezTo>
                  <a:cubicBezTo>
                    <a:pt x="12071" y="18603"/>
                    <a:pt x="12071" y="19108"/>
                    <a:pt x="12282" y="19511"/>
                  </a:cubicBezTo>
                  <a:cubicBezTo>
                    <a:pt x="12494" y="19915"/>
                    <a:pt x="12918" y="20218"/>
                    <a:pt x="13288" y="19915"/>
                  </a:cubicBezTo>
                  <a:cubicBezTo>
                    <a:pt x="13659" y="19612"/>
                    <a:pt x="13976" y="18704"/>
                    <a:pt x="14241" y="17442"/>
                  </a:cubicBezTo>
                  <a:cubicBezTo>
                    <a:pt x="14506" y="16180"/>
                    <a:pt x="14718" y="14565"/>
                    <a:pt x="15141" y="13354"/>
                  </a:cubicBezTo>
                  <a:cubicBezTo>
                    <a:pt x="15565" y="12143"/>
                    <a:pt x="16200" y="11336"/>
                    <a:pt x="16782" y="10932"/>
                  </a:cubicBezTo>
                  <a:cubicBezTo>
                    <a:pt x="17365" y="10528"/>
                    <a:pt x="17894" y="10528"/>
                    <a:pt x="18371" y="10730"/>
                  </a:cubicBezTo>
                  <a:cubicBezTo>
                    <a:pt x="18847" y="10932"/>
                    <a:pt x="19271" y="11336"/>
                    <a:pt x="19800" y="13001"/>
                  </a:cubicBezTo>
                  <a:cubicBezTo>
                    <a:pt x="20329" y="14666"/>
                    <a:pt x="20965" y="17593"/>
                    <a:pt x="21600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549471" y="2866595"/>
              <a:ext cx="174680" cy="47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5" fill="norm" stroke="1" extrusionOk="0">
                  <a:moveTo>
                    <a:pt x="18353" y="2179"/>
                  </a:moveTo>
                  <a:cubicBezTo>
                    <a:pt x="18353" y="1411"/>
                    <a:pt x="18353" y="643"/>
                    <a:pt x="17442" y="259"/>
                  </a:cubicBezTo>
                  <a:cubicBezTo>
                    <a:pt x="16531" y="-125"/>
                    <a:pt x="14710" y="-125"/>
                    <a:pt x="12237" y="547"/>
                  </a:cubicBezTo>
                  <a:cubicBezTo>
                    <a:pt x="9765" y="1219"/>
                    <a:pt x="6642" y="2563"/>
                    <a:pt x="4170" y="4723"/>
                  </a:cubicBezTo>
                  <a:cubicBezTo>
                    <a:pt x="1698" y="6883"/>
                    <a:pt x="-124" y="9859"/>
                    <a:pt x="6" y="12451"/>
                  </a:cubicBezTo>
                  <a:cubicBezTo>
                    <a:pt x="136" y="15043"/>
                    <a:pt x="2218" y="17251"/>
                    <a:pt x="6122" y="18691"/>
                  </a:cubicBezTo>
                  <a:cubicBezTo>
                    <a:pt x="10025" y="20131"/>
                    <a:pt x="15751" y="20803"/>
                    <a:pt x="21476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889976" y="2999802"/>
              <a:ext cx="167156" cy="61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97" fill="norm" stroke="1" extrusionOk="0">
                  <a:moveTo>
                    <a:pt x="1508" y="5182"/>
                  </a:moveTo>
                  <a:cubicBezTo>
                    <a:pt x="2041" y="7745"/>
                    <a:pt x="2575" y="10307"/>
                    <a:pt x="2975" y="12724"/>
                  </a:cubicBezTo>
                  <a:cubicBezTo>
                    <a:pt x="3375" y="15140"/>
                    <a:pt x="3641" y="17410"/>
                    <a:pt x="3775" y="18728"/>
                  </a:cubicBezTo>
                  <a:cubicBezTo>
                    <a:pt x="3908" y="20046"/>
                    <a:pt x="3908" y="20412"/>
                    <a:pt x="3508" y="20778"/>
                  </a:cubicBezTo>
                  <a:cubicBezTo>
                    <a:pt x="3108" y="21144"/>
                    <a:pt x="2308" y="21510"/>
                    <a:pt x="1641" y="21364"/>
                  </a:cubicBezTo>
                  <a:cubicBezTo>
                    <a:pt x="975" y="21217"/>
                    <a:pt x="441" y="20558"/>
                    <a:pt x="175" y="18691"/>
                  </a:cubicBezTo>
                  <a:cubicBezTo>
                    <a:pt x="-92" y="16824"/>
                    <a:pt x="-92" y="13749"/>
                    <a:pt x="441" y="10856"/>
                  </a:cubicBezTo>
                  <a:cubicBezTo>
                    <a:pt x="975" y="7964"/>
                    <a:pt x="2041" y="5255"/>
                    <a:pt x="2708" y="3681"/>
                  </a:cubicBezTo>
                  <a:cubicBezTo>
                    <a:pt x="3375" y="2107"/>
                    <a:pt x="3641" y="1667"/>
                    <a:pt x="4175" y="1228"/>
                  </a:cubicBezTo>
                  <a:cubicBezTo>
                    <a:pt x="4708" y="789"/>
                    <a:pt x="5508" y="349"/>
                    <a:pt x="6708" y="130"/>
                  </a:cubicBezTo>
                  <a:cubicBezTo>
                    <a:pt x="7908" y="-90"/>
                    <a:pt x="9508" y="-90"/>
                    <a:pt x="12041" y="606"/>
                  </a:cubicBezTo>
                  <a:cubicBezTo>
                    <a:pt x="14575" y="1301"/>
                    <a:pt x="18041" y="2692"/>
                    <a:pt x="19775" y="4010"/>
                  </a:cubicBezTo>
                  <a:cubicBezTo>
                    <a:pt x="21508" y="5328"/>
                    <a:pt x="21508" y="6573"/>
                    <a:pt x="19641" y="7378"/>
                  </a:cubicBezTo>
                  <a:cubicBezTo>
                    <a:pt x="17775" y="8184"/>
                    <a:pt x="14041" y="8550"/>
                    <a:pt x="10975" y="8404"/>
                  </a:cubicBezTo>
                  <a:cubicBezTo>
                    <a:pt x="7908" y="8257"/>
                    <a:pt x="5508" y="7598"/>
                    <a:pt x="3108" y="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144965" y="2774950"/>
              <a:ext cx="169736" cy="19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84" fill="norm" stroke="1" extrusionOk="0">
                  <a:moveTo>
                    <a:pt x="16584" y="0"/>
                  </a:moveTo>
                  <a:cubicBezTo>
                    <a:pt x="13917" y="1161"/>
                    <a:pt x="11251" y="2323"/>
                    <a:pt x="8717" y="3600"/>
                  </a:cubicBezTo>
                  <a:cubicBezTo>
                    <a:pt x="6184" y="4877"/>
                    <a:pt x="3784" y="6271"/>
                    <a:pt x="2184" y="7432"/>
                  </a:cubicBezTo>
                  <a:cubicBezTo>
                    <a:pt x="584" y="8594"/>
                    <a:pt x="-216" y="9523"/>
                    <a:pt x="51" y="10103"/>
                  </a:cubicBezTo>
                  <a:cubicBezTo>
                    <a:pt x="317" y="10684"/>
                    <a:pt x="1651" y="10916"/>
                    <a:pt x="3517" y="11032"/>
                  </a:cubicBezTo>
                  <a:cubicBezTo>
                    <a:pt x="5384" y="11148"/>
                    <a:pt x="7784" y="11148"/>
                    <a:pt x="9651" y="11148"/>
                  </a:cubicBezTo>
                  <a:cubicBezTo>
                    <a:pt x="11517" y="11148"/>
                    <a:pt x="12851" y="11148"/>
                    <a:pt x="13384" y="11729"/>
                  </a:cubicBezTo>
                  <a:cubicBezTo>
                    <a:pt x="13917" y="12310"/>
                    <a:pt x="13651" y="13471"/>
                    <a:pt x="11651" y="14748"/>
                  </a:cubicBezTo>
                  <a:cubicBezTo>
                    <a:pt x="9651" y="16026"/>
                    <a:pt x="5917" y="17419"/>
                    <a:pt x="3517" y="18581"/>
                  </a:cubicBezTo>
                  <a:cubicBezTo>
                    <a:pt x="1117" y="19742"/>
                    <a:pt x="51" y="20671"/>
                    <a:pt x="317" y="21135"/>
                  </a:cubicBezTo>
                  <a:cubicBezTo>
                    <a:pt x="584" y="21600"/>
                    <a:pt x="2184" y="21600"/>
                    <a:pt x="5917" y="21135"/>
                  </a:cubicBezTo>
                  <a:cubicBezTo>
                    <a:pt x="9651" y="20671"/>
                    <a:pt x="15517" y="19742"/>
                    <a:pt x="21384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365500" y="2781300"/>
              <a:ext cx="1587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050"/>
                    <a:pt x="10944" y="8100"/>
                    <a:pt x="14544" y="11700"/>
                  </a:cubicBezTo>
                  <a:cubicBezTo>
                    <a:pt x="18144" y="15300"/>
                    <a:pt x="19872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397249" y="2757638"/>
              <a:ext cx="158751" cy="25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963"/>
                  </a:moveTo>
                  <a:cubicBezTo>
                    <a:pt x="21312" y="1085"/>
                    <a:pt x="21024" y="207"/>
                    <a:pt x="20304" y="32"/>
                  </a:cubicBezTo>
                  <a:cubicBezTo>
                    <a:pt x="19584" y="-144"/>
                    <a:pt x="18432" y="383"/>
                    <a:pt x="16272" y="2490"/>
                  </a:cubicBezTo>
                  <a:cubicBezTo>
                    <a:pt x="14112" y="4597"/>
                    <a:pt x="10944" y="8285"/>
                    <a:pt x="8064" y="11710"/>
                  </a:cubicBezTo>
                  <a:cubicBezTo>
                    <a:pt x="5184" y="15134"/>
                    <a:pt x="2592" y="18295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600450" y="292734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613149" y="2814139"/>
              <a:ext cx="66766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82" fill="norm" stroke="1" extrusionOk="0">
                  <a:moveTo>
                    <a:pt x="14175" y="2982"/>
                  </a:moveTo>
                  <a:cubicBezTo>
                    <a:pt x="10800" y="2982"/>
                    <a:pt x="7425" y="2982"/>
                    <a:pt x="7762" y="4182"/>
                  </a:cubicBezTo>
                  <a:cubicBezTo>
                    <a:pt x="8100" y="5382"/>
                    <a:pt x="12150" y="7782"/>
                    <a:pt x="15525" y="7182"/>
                  </a:cubicBezTo>
                  <a:cubicBezTo>
                    <a:pt x="18900" y="6582"/>
                    <a:pt x="21600" y="2982"/>
                    <a:pt x="21262" y="1182"/>
                  </a:cubicBezTo>
                  <a:cubicBezTo>
                    <a:pt x="20925" y="-618"/>
                    <a:pt x="17550" y="-618"/>
                    <a:pt x="13500" y="2982"/>
                  </a:cubicBezTo>
                  <a:cubicBezTo>
                    <a:pt x="9450" y="6582"/>
                    <a:pt x="4725" y="13782"/>
                    <a:pt x="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911600" y="33655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131410" y="3011787"/>
              <a:ext cx="135790" cy="36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74" fill="norm" stroke="1" extrusionOk="0">
                  <a:moveTo>
                    <a:pt x="14340" y="3613"/>
                  </a:moveTo>
                  <a:cubicBezTo>
                    <a:pt x="15004" y="2992"/>
                    <a:pt x="15669" y="2372"/>
                    <a:pt x="16001" y="1751"/>
                  </a:cubicBezTo>
                  <a:cubicBezTo>
                    <a:pt x="16333" y="1130"/>
                    <a:pt x="16333" y="510"/>
                    <a:pt x="15503" y="199"/>
                  </a:cubicBezTo>
                  <a:cubicBezTo>
                    <a:pt x="14672" y="-111"/>
                    <a:pt x="13010" y="-111"/>
                    <a:pt x="10684" y="572"/>
                  </a:cubicBezTo>
                  <a:cubicBezTo>
                    <a:pt x="8358" y="1255"/>
                    <a:pt x="5367" y="2620"/>
                    <a:pt x="3207" y="5351"/>
                  </a:cubicBezTo>
                  <a:cubicBezTo>
                    <a:pt x="1047" y="8082"/>
                    <a:pt x="-282" y="12179"/>
                    <a:pt x="50" y="15158"/>
                  </a:cubicBezTo>
                  <a:cubicBezTo>
                    <a:pt x="383" y="18137"/>
                    <a:pt x="2376" y="19999"/>
                    <a:pt x="6198" y="20744"/>
                  </a:cubicBezTo>
                  <a:cubicBezTo>
                    <a:pt x="10020" y="21489"/>
                    <a:pt x="15669" y="21117"/>
                    <a:pt x="21318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390743" y="3130550"/>
              <a:ext cx="980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120"/>
                    <a:pt x="-1585" y="12240"/>
                    <a:pt x="575" y="15840"/>
                  </a:cubicBezTo>
                  <a:cubicBezTo>
                    <a:pt x="2735" y="19440"/>
                    <a:pt x="11375" y="205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533900" y="3219450"/>
              <a:ext cx="247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429"/>
                    <a:pt x="9969" y="9257"/>
                    <a:pt x="13569" y="5657"/>
                  </a:cubicBezTo>
                  <a:cubicBezTo>
                    <a:pt x="17169" y="2057"/>
                    <a:pt x="1938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832349" y="3032038"/>
              <a:ext cx="157599" cy="52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27" fill="norm" stroke="1" extrusionOk="0">
                  <a:moveTo>
                    <a:pt x="1705" y="8361"/>
                  </a:moveTo>
                  <a:cubicBezTo>
                    <a:pt x="853" y="9304"/>
                    <a:pt x="0" y="10247"/>
                    <a:pt x="0" y="11832"/>
                  </a:cubicBezTo>
                  <a:cubicBezTo>
                    <a:pt x="0" y="13418"/>
                    <a:pt x="853" y="15647"/>
                    <a:pt x="1137" y="17232"/>
                  </a:cubicBezTo>
                  <a:cubicBezTo>
                    <a:pt x="1421" y="18818"/>
                    <a:pt x="1137" y="19761"/>
                    <a:pt x="853" y="20447"/>
                  </a:cubicBezTo>
                  <a:cubicBezTo>
                    <a:pt x="568" y="21132"/>
                    <a:pt x="284" y="21561"/>
                    <a:pt x="142" y="21390"/>
                  </a:cubicBezTo>
                  <a:cubicBezTo>
                    <a:pt x="0" y="21218"/>
                    <a:pt x="0" y="20447"/>
                    <a:pt x="853" y="18518"/>
                  </a:cubicBezTo>
                  <a:cubicBezTo>
                    <a:pt x="1705" y="16590"/>
                    <a:pt x="3411" y="13504"/>
                    <a:pt x="5400" y="10590"/>
                  </a:cubicBezTo>
                  <a:cubicBezTo>
                    <a:pt x="7389" y="7675"/>
                    <a:pt x="9663" y="4932"/>
                    <a:pt x="10942" y="3347"/>
                  </a:cubicBezTo>
                  <a:cubicBezTo>
                    <a:pt x="12221" y="1761"/>
                    <a:pt x="12505" y="1332"/>
                    <a:pt x="13216" y="904"/>
                  </a:cubicBezTo>
                  <a:cubicBezTo>
                    <a:pt x="13926" y="475"/>
                    <a:pt x="15063" y="47"/>
                    <a:pt x="16058" y="4"/>
                  </a:cubicBezTo>
                  <a:cubicBezTo>
                    <a:pt x="17053" y="-39"/>
                    <a:pt x="17905" y="304"/>
                    <a:pt x="19042" y="1461"/>
                  </a:cubicBezTo>
                  <a:cubicBezTo>
                    <a:pt x="20179" y="2618"/>
                    <a:pt x="21600" y="4590"/>
                    <a:pt x="21032" y="6047"/>
                  </a:cubicBezTo>
                  <a:cubicBezTo>
                    <a:pt x="20463" y="7504"/>
                    <a:pt x="17905" y="8447"/>
                    <a:pt x="15205" y="9047"/>
                  </a:cubicBezTo>
                  <a:cubicBezTo>
                    <a:pt x="12505" y="9647"/>
                    <a:pt x="9663" y="9904"/>
                    <a:pt x="7816" y="9861"/>
                  </a:cubicBezTo>
                  <a:cubicBezTo>
                    <a:pt x="5968" y="9818"/>
                    <a:pt x="5116" y="9475"/>
                    <a:pt x="4263" y="9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048250" y="2965450"/>
              <a:ext cx="12872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8361" y="0"/>
                  </a:moveTo>
                  <a:cubicBezTo>
                    <a:pt x="11845" y="465"/>
                    <a:pt x="15329" y="929"/>
                    <a:pt x="17768" y="2497"/>
                  </a:cubicBezTo>
                  <a:cubicBezTo>
                    <a:pt x="20206" y="4065"/>
                    <a:pt x="21600" y="6735"/>
                    <a:pt x="21077" y="9406"/>
                  </a:cubicBezTo>
                  <a:cubicBezTo>
                    <a:pt x="20555" y="12077"/>
                    <a:pt x="18116" y="14748"/>
                    <a:pt x="14284" y="16781"/>
                  </a:cubicBezTo>
                  <a:cubicBezTo>
                    <a:pt x="10452" y="18813"/>
                    <a:pt x="5226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264707" y="2765550"/>
              <a:ext cx="117200" cy="1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49" fill="norm" stroke="1" extrusionOk="0">
                  <a:moveTo>
                    <a:pt x="4527" y="2349"/>
                  </a:moveTo>
                  <a:cubicBezTo>
                    <a:pt x="3755" y="6399"/>
                    <a:pt x="2984" y="10449"/>
                    <a:pt x="2598" y="13149"/>
                  </a:cubicBezTo>
                  <a:cubicBezTo>
                    <a:pt x="2212" y="15849"/>
                    <a:pt x="2212" y="17199"/>
                    <a:pt x="2019" y="18437"/>
                  </a:cubicBezTo>
                  <a:cubicBezTo>
                    <a:pt x="1827" y="19674"/>
                    <a:pt x="1441" y="20799"/>
                    <a:pt x="1055" y="20687"/>
                  </a:cubicBezTo>
                  <a:cubicBezTo>
                    <a:pt x="669" y="20574"/>
                    <a:pt x="284" y="19224"/>
                    <a:pt x="91" y="16637"/>
                  </a:cubicBezTo>
                  <a:cubicBezTo>
                    <a:pt x="-102" y="14049"/>
                    <a:pt x="-102" y="10224"/>
                    <a:pt x="1248" y="7187"/>
                  </a:cubicBezTo>
                  <a:cubicBezTo>
                    <a:pt x="2598" y="4149"/>
                    <a:pt x="5298" y="1899"/>
                    <a:pt x="8577" y="774"/>
                  </a:cubicBezTo>
                  <a:cubicBezTo>
                    <a:pt x="11855" y="-351"/>
                    <a:pt x="15712" y="-351"/>
                    <a:pt x="18027" y="1449"/>
                  </a:cubicBezTo>
                  <a:cubicBezTo>
                    <a:pt x="20341" y="3249"/>
                    <a:pt x="21112" y="6849"/>
                    <a:pt x="21305" y="10449"/>
                  </a:cubicBezTo>
                  <a:cubicBezTo>
                    <a:pt x="21498" y="14049"/>
                    <a:pt x="21112" y="17649"/>
                    <a:pt x="20727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480049" y="28511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685645" y="2698750"/>
              <a:ext cx="150005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7660" y="455"/>
                    <a:pt x="14060" y="909"/>
                    <a:pt x="11510" y="1364"/>
                  </a:cubicBezTo>
                  <a:cubicBezTo>
                    <a:pt x="8960" y="1819"/>
                    <a:pt x="7460" y="2274"/>
                    <a:pt x="5960" y="2956"/>
                  </a:cubicBezTo>
                  <a:cubicBezTo>
                    <a:pt x="4460" y="3638"/>
                    <a:pt x="2960" y="4547"/>
                    <a:pt x="2810" y="5343"/>
                  </a:cubicBezTo>
                  <a:cubicBezTo>
                    <a:pt x="2660" y="6139"/>
                    <a:pt x="3860" y="6821"/>
                    <a:pt x="5960" y="7389"/>
                  </a:cubicBezTo>
                  <a:cubicBezTo>
                    <a:pt x="8060" y="7958"/>
                    <a:pt x="11060" y="8413"/>
                    <a:pt x="13310" y="8981"/>
                  </a:cubicBezTo>
                  <a:cubicBezTo>
                    <a:pt x="15560" y="9549"/>
                    <a:pt x="17060" y="10232"/>
                    <a:pt x="17210" y="11027"/>
                  </a:cubicBezTo>
                  <a:cubicBezTo>
                    <a:pt x="17360" y="11823"/>
                    <a:pt x="16160" y="12733"/>
                    <a:pt x="13310" y="13983"/>
                  </a:cubicBezTo>
                  <a:cubicBezTo>
                    <a:pt x="10460" y="15234"/>
                    <a:pt x="5960" y="16825"/>
                    <a:pt x="3260" y="18076"/>
                  </a:cubicBezTo>
                  <a:cubicBezTo>
                    <a:pt x="560" y="19326"/>
                    <a:pt x="-340" y="20236"/>
                    <a:pt x="110" y="20804"/>
                  </a:cubicBezTo>
                  <a:cubicBezTo>
                    <a:pt x="560" y="21373"/>
                    <a:pt x="2360" y="21600"/>
                    <a:pt x="5060" y="21600"/>
                  </a:cubicBezTo>
                  <a:cubicBezTo>
                    <a:pt x="7760" y="21600"/>
                    <a:pt x="11360" y="21373"/>
                    <a:pt x="1496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924550" y="2711450"/>
              <a:ext cx="133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560"/>
                    <a:pt x="8914" y="9120"/>
                    <a:pt x="12514" y="12720"/>
                  </a:cubicBezTo>
                  <a:cubicBezTo>
                    <a:pt x="16114" y="16320"/>
                    <a:pt x="18857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949950" y="2664555"/>
              <a:ext cx="165100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94"/>
                  </a:moveTo>
                  <a:cubicBezTo>
                    <a:pt x="20215" y="26"/>
                    <a:pt x="18831" y="-143"/>
                    <a:pt x="17723" y="194"/>
                  </a:cubicBezTo>
                  <a:cubicBezTo>
                    <a:pt x="16615" y="532"/>
                    <a:pt x="15785" y="1376"/>
                    <a:pt x="13431" y="3823"/>
                  </a:cubicBezTo>
                  <a:cubicBezTo>
                    <a:pt x="11077" y="6269"/>
                    <a:pt x="7200" y="10320"/>
                    <a:pt x="4708" y="13526"/>
                  </a:cubicBezTo>
                  <a:cubicBezTo>
                    <a:pt x="2215" y="16732"/>
                    <a:pt x="1108" y="19095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6064250" y="2838450"/>
              <a:ext cx="381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140450" y="2716577"/>
              <a:ext cx="55034" cy="3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4" fill="norm" stroke="1" extrusionOk="0">
                  <a:moveTo>
                    <a:pt x="0" y="11493"/>
                  </a:moveTo>
                  <a:cubicBezTo>
                    <a:pt x="4985" y="16293"/>
                    <a:pt x="9969" y="21093"/>
                    <a:pt x="14123" y="20493"/>
                  </a:cubicBezTo>
                  <a:cubicBezTo>
                    <a:pt x="18277" y="19893"/>
                    <a:pt x="21600" y="13893"/>
                    <a:pt x="21600" y="9093"/>
                  </a:cubicBezTo>
                  <a:cubicBezTo>
                    <a:pt x="21600" y="4293"/>
                    <a:pt x="18277" y="693"/>
                    <a:pt x="14123" y="93"/>
                  </a:cubicBezTo>
                  <a:cubicBezTo>
                    <a:pt x="9969" y="-507"/>
                    <a:pt x="4985" y="1893"/>
                    <a:pt x="0" y="4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210300" y="2755900"/>
              <a:ext cx="246634" cy="71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9969" y="0"/>
                  </a:moveTo>
                  <a:cubicBezTo>
                    <a:pt x="12554" y="1479"/>
                    <a:pt x="15138" y="2957"/>
                    <a:pt x="17354" y="4821"/>
                  </a:cubicBezTo>
                  <a:cubicBezTo>
                    <a:pt x="19569" y="6686"/>
                    <a:pt x="21415" y="8936"/>
                    <a:pt x="21508" y="11089"/>
                  </a:cubicBezTo>
                  <a:cubicBezTo>
                    <a:pt x="21600" y="13243"/>
                    <a:pt x="19938" y="15300"/>
                    <a:pt x="16615" y="16939"/>
                  </a:cubicBezTo>
                  <a:cubicBezTo>
                    <a:pt x="13292" y="18579"/>
                    <a:pt x="8308" y="19800"/>
                    <a:pt x="5262" y="20507"/>
                  </a:cubicBezTo>
                  <a:cubicBezTo>
                    <a:pt x="2215" y="21214"/>
                    <a:pt x="1108" y="214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250950" y="4496742"/>
              <a:ext cx="2349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530" y="6132"/>
                    <a:pt x="5059" y="-1068"/>
                    <a:pt x="8659" y="132"/>
                  </a:cubicBezTo>
                  <a:cubicBezTo>
                    <a:pt x="12259" y="1332"/>
                    <a:pt x="1693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295400" y="4654550"/>
              <a:ext cx="209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097371" y="4409986"/>
              <a:ext cx="243351" cy="28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58" fill="norm" stroke="1" extrusionOk="0">
                  <a:moveTo>
                    <a:pt x="18509" y="1662"/>
                  </a:moveTo>
                  <a:cubicBezTo>
                    <a:pt x="19608" y="874"/>
                    <a:pt x="20706" y="86"/>
                    <a:pt x="20980" y="7"/>
                  </a:cubicBezTo>
                  <a:cubicBezTo>
                    <a:pt x="21255" y="-72"/>
                    <a:pt x="20706" y="559"/>
                    <a:pt x="18326" y="1820"/>
                  </a:cubicBezTo>
                  <a:cubicBezTo>
                    <a:pt x="15947" y="3081"/>
                    <a:pt x="11736" y="4973"/>
                    <a:pt x="9082" y="6077"/>
                  </a:cubicBezTo>
                  <a:cubicBezTo>
                    <a:pt x="6428" y="7181"/>
                    <a:pt x="5330" y="7496"/>
                    <a:pt x="3865" y="7890"/>
                  </a:cubicBezTo>
                  <a:cubicBezTo>
                    <a:pt x="2401" y="8284"/>
                    <a:pt x="570" y="8757"/>
                    <a:pt x="113" y="9073"/>
                  </a:cubicBezTo>
                  <a:cubicBezTo>
                    <a:pt x="-345" y="9388"/>
                    <a:pt x="570" y="9546"/>
                    <a:pt x="3224" y="9546"/>
                  </a:cubicBezTo>
                  <a:cubicBezTo>
                    <a:pt x="5879" y="9546"/>
                    <a:pt x="10272" y="9388"/>
                    <a:pt x="13018" y="9467"/>
                  </a:cubicBezTo>
                  <a:cubicBezTo>
                    <a:pt x="15763" y="9546"/>
                    <a:pt x="16862" y="9861"/>
                    <a:pt x="17136" y="10492"/>
                  </a:cubicBezTo>
                  <a:cubicBezTo>
                    <a:pt x="17411" y="11122"/>
                    <a:pt x="16862" y="12068"/>
                    <a:pt x="14299" y="13487"/>
                  </a:cubicBezTo>
                  <a:cubicBezTo>
                    <a:pt x="11736" y="14906"/>
                    <a:pt x="7160" y="16798"/>
                    <a:pt x="4506" y="17981"/>
                  </a:cubicBezTo>
                  <a:cubicBezTo>
                    <a:pt x="1852" y="19163"/>
                    <a:pt x="1119" y="19636"/>
                    <a:pt x="1119" y="20188"/>
                  </a:cubicBezTo>
                  <a:cubicBezTo>
                    <a:pt x="1119" y="20740"/>
                    <a:pt x="1852" y="21370"/>
                    <a:pt x="4597" y="21449"/>
                  </a:cubicBezTo>
                  <a:cubicBezTo>
                    <a:pt x="7343" y="21528"/>
                    <a:pt x="12102" y="21055"/>
                    <a:pt x="15031" y="20661"/>
                  </a:cubicBezTo>
                  <a:cubicBezTo>
                    <a:pt x="17960" y="20267"/>
                    <a:pt x="19058" y="19951"/>
                    <a:pt x="20157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495550" y="4400549"/>
              <a:ext cx="1968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450"/>
                    <a:pt x="7432" y="6900"/>
                    <a:pt x="10219" y="9825"/>
                  </a:cubicBezTo>
                  <a:cubicBezTo>
                    <a:pt x="13006" y="12750"/>
                    <a:pt x="14865" y="15150"/>
                    <a:pt x="16606" y="17025"/>
                  </a:cubicBezTo>
                  <a:cubicBezTo>
                    <a:pt x="18348" y="18900"/>
                    <a:pt x="19974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540000" y="4349750"/>
              <a:ext cx="2032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13"/>
                    <a:pt x="19350" y="225"/>
                    <a:pt x="17550" y="1238"/>
                  </a:cubicBezTo>
                  <a:cubicBezTo>
                    <a:pt x="15750" y="2250"/>
                    <a:pt x="13275" y="4162"/>
                    <a:pt x="10238" y="6919"/>
                  </a:cubicBezTo>
                  <a:cubicBezTo>
                    <a:pt x="7200" y="9675"/>
                    <a:pt x="3600" y="13275"/>
                    <a:pt x="1800" y="15862"/>
                  </a:cubicBezTo>
                  <a:cubicBezTo>
                    <a:pt x="0" y="18450"/>
                    <a:pt x="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2805477" y="4629150"/>
              <a:ext cx="1392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2806430" y="4498710"/>
              <a:ext cx="93149" cy="4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195" fill="norm" stroke="1" extrusionOk="0">
                  <a:moveTo>
                    <a:pt x="14147" y="21195"/>
                  </a:moveTo>
                  <a:cubicBezTo>
                    <a:pt x="11799" y="17955"/>
                    <a:pt x="9451" y="14715"/>
                    <a:pt x="6633" y="12555"/>
                  </a:cubicBezTo>
                  <a:cubicBezTo>
                    <a:pt x="3816" y="10395"/>
                    <a:pt x="529" y="9315"/>
                    <a:pt x="60" y="9855"/>
                  </a:cubicBezTo>
                  <a:cubicBezTo>
                    <a:pt x="-410" y="10395"/>
                    <a:pt x="1938" y="12555"/>
                    <a:pt x="5460" y="13635"/>
                  </a:cubicBezTo>
                  <a:cubicBezTo>
                    <a:pt x="8981" y="14715"/>
                    <a:pt x="13677" y="14715"/>
                    <a:pt x="16729" y="12555"/>
                  </a:cubicBezTo>
                  <a:cubicBezTo>
                    <a:pt x="19781" y="10395"/>
                    <a:pt x="21190" y="6075"/>
                    <a:pt x="20486" y="3375"/>
                  </a:cubicBezTo>
                  <a:cubicBezTo>
                    <a:pt x="19781" y="675"/>
                    <a:pt x="16964" y="-405"/>
                    <a:pt x="14381" y="135"/>
                  </a:cubicBezTo>
                  <a:cubicBezTo>
                    <a:pt x="11799" y="675"/>
                    <a:pt x="9451" y="2835"/>
                    <a:pt x="7103" y="4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908299" y="4319753"/>
              <a:ext cx="209928" cy="55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31" fill="norm" stroke="1" extrusionOk="0">
                  <a:moveTo>
                    <a:pt x="13473" y="924"/>
                  </a:moveTo>
                  <a:cubicBezTo>
                    <a:pt x="13473" y="510"/>
                    <a:pt x="13473" y="97"/>
                    <a:pt x="14008" y="14"/>
                  </a:cubicBezTo>
                  <a:cubicBezTo>
                    <a:pt x="14543" y="-69"/>
                    <a:pt x="15612" y="179"/>
                    <a:pt x="17109" y="1586"/>
                  </a:cubicBezTo>
                  <a:cubicBezTo>
                    <a:pt x="18606" y="2993"/>
                    <a:pt x="20531" y="5559"/>
                    <a:pt x="21065" y="8000"/>
                  </a:cubicBezTo>
                  <a:cubicBezTo>
                    <a:pt x="21600" y="10441"/>
                    <a:pt x="20745" y="12759"/>
                    <a:pt x="17002" y="14993"/>
                  </a:cubicBezTo>
                  <a:cubicBezTo>
                    <a:pt x="13259" y="17228"/>
                    <a:pt x="6630" y="19379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962815" y="4335371"/>
              <a:ext cx="196185" cy="41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68" fill="norm" stroke="1" extrusionOk="0">
                  <a:moveTo>
                    <a:pt x="21074" y="1732"/>
                  </a:moveTo>
                  <a:cubicBezTo>
                    <a:pt x="19255" y="964"/>
                    <a:pt x="17436" y="197"/>
                    <a:pt x="15049" y="32"/>
                  </a:cubicBezTo>
                  <a:cubicBezTo>
                    <a:pt x="12661" y="-132"/>
                    <a:pt x="9706" y="307"/>
                    <a:pt x="6750" y="2006"/>
                  </a:cubicBezTo>
                  <a:cubicBezTo>
                    <a:pt x="3794" y="3706"/>
                    <a:pt x="838" y="6666"/>
                    <a:pt x="156" y="9572"/>
                  </a:cubicBezTo>
                  <a:cubicBezTo>
                    <a:pt x="-526" y="12477"/>
                    <a:pt x="1066" y="15328"/>
                    <a:pt x="4249" y="17302"/>
                  </a:cubicBezTo>
                  <a:cubicBezTo>
                    <a:pt x="7432" y="19275"/>
                    <a:pt x="12207" y="20372"/>
                    <a:pt x="1698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314700" y="4374631"/>
              <a:ext cx="292100" cy="40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2"/>
                  </a:moveTo>
                  <a:cubicBezTo>
                    <a:pt x="2191" y="20271"/>
                    <a:pt x="4383" y="19140"/>
                    <a:pt x="6574" y="17161"/>
                  </a:cubicBezTo>
                  <a:cubicBezTo>
                    <a:pt x="8765" y="15182"/>
                    <a:pt x="10957" y="12355"/>
                    <a:pt x="12287" y="9641"/>
                  </a:cubicBezTo>
                  <a:cubicBezTo>
                    <a:pt x="13617" y="6927"/>
                    <a:pt x="14087" y="4326"/>
                    <a:pt x="14165" y="2742"/>
                  </a:cubicBezTo>
                  <a:cubicBezTo>
                    <a:pt x="14243" y="1159"/>
                    <a:pt x="13930" y="594"/>
                    <a:pt x="13383" y="254"/>
                  </a:cubicBezTo>
                  <a:cubicBezTo>
                    <a:pt x="12835" y="-85"/>
                    <a:pt x="12052" y="-198"/>
                    <a:pt x="11035" y="650"/>
                  </a:cubicBezTo>
                  <a:cubicBezTo>
                    <a:pt x="10017" y="1498"/>
                    <a:pt x="8765" y="3308"/>
                    <a:pt x="8061" y="5909"/>
                  </a:cubicBezTo>
                  <a:cubicBezTo>
                    <a:pt x="7357" y="8510"/>
                    <a:pt x="7200" y="11903"/>
                    <a:pt x="7513" y="14390"/>
                  </a:cubicBezTo>
                  <a:cubicBezTo>
                    <a:pt x="7826" y="16878"/>
                    <a:pt x="8609" y="18462"/>
                    <a:pt x="9313" y="19423"/>
                  </a:cubicBezTo>
                  <a:cubicBezTo>
                    <a:pt x="10017" y="20384"/>
                    <a:pt x="10643" y="20723"/>
                    <a:pt x="11348" y="20723"/>
                  </a:cubicBezTo>
                  <a:cubicBezTo>
                    <a:pt x="12052" y="20723"/>
                    <a:pt x="12835" y="20384"/>
                    <a:pt x="13304" y="19932"/>
                  </a:cubicBezTo>
                  <a:cubicBezTo>
                    <a:pt x="13774" y="19479"/>
                    <a:pt x="13930" y="18914"/>
                    <a:pt x="14087" y="18349"/>
                  </a:cubicBezTo>
                  <a:cubicBezTo>
                    <a:pt x="14243" y="17783"/>
                    <a:pt x="14400" y="17218"/>
                    <a:pt x="14165" y="17105"/>
                  </a:cubicBezTo>
                  <a:cubicBezTo>
                    <a:pt x="13930" y="16992"/>
                    <a:pt x="13304" y="17331"/>
                    <a:pt x="12991" y="17896"/>
                  </a:cubicBezTo>
                  <a:cubicBezTo>
                    <a:pt x="12678" y="18462"/>
                    <a:pt x="12678" y="19253"/>
                    <a:pt x="12757" y="19932"/>
                  </a:cubicBezTo>
                  <a:cubicBezTo>
                    <a:pt x="12835" y="20610"/>
                    <a:pt x="12991" y="21176"/>
                    <a:pt x="13148" y="21119"/>
                  </a:cubicBezTo>
                  <a:cubicBezTo>
                    <a:pt x="13304" y="21063"/>
                    <a:pt x="13461" y="20384"/>
                    <a:pt x="14009" y="19140"/>
                  </a:cubicBezTo>
                  <a:cubicBezTo>
                    <a:pt x="14557" y="17896"/>
                    <a:pt x="15496" y="16087"/>
                    <a:pt x="16357" y="15012"/>
                  </a:cubicBezTo>
                  <a:cubicBezTo>
                    <a:pt x="17217" y="13938"/>
                    <a:pt x="18000" y="13599"/>
                    <a:pt x="18626" y="13825"/>
                  </a:cubicBezTo>
                  <a:cubicBezTo>
                    <a:pt x="19252" y="14051"/>
                    <a:pt x="19722" y="14843"/>
                    <a:pt x="20113" y="15974"/>
                  </a:cubicBezTo>
                  <a:cubicBezTo>
                    <a:pt x="20504" y="17105"/>
                    <a:pt x="20817" y="18575"/>
                    <a:pt x="21052" y="19423"/>
                  </a:cubicBezTo>
                  <a:cubicBezTo>
                    <a:pt x="21287" y="20271"/>
                    <a:pt x="21443" y="20497"/>
                    <a:pt x="21600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3731778" y="4457699"/>
              <a:ext cx="109973" cy="3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89" fill="norm" stroke="1" extrusionOk="0">
                  <a:moveTo>
                    <a:pt x="20782" y="0"/>
                  </a:moveTo>
                  <a:cubicBezTo>
                    <a:pt x="17182" y="692"/>
                    <a:pt x="13582" y="1385"/>
                    <a:pt x="9782" y="3462"/>
                  </a:cubicBezTo>
                  <a:cubicBezTo>
                    <a:pt x="5982" y="5538"/>
                    <a:pt x="1982" y="9000"/>
                    <a:pt x="582" y="11977"/>
                  </a:cubicBezTo>
                  <a:cubicBezTo>
                    <a:pt x="-818" y="14954"/>
                    <a:pt x="382" y="17446"/>
                    <a:pt x="3382" y="19038"/>
                  </a:cubicBezTo>
                  <a:cubicBezTo>
                    <a:pt x="6382" y="20631"/>
                    <a:pt x="11182" y="21323"/>
                    <a:pt x="14382" y="21462"/>
                  </a:cubicBezTo>
                  <a:cubicBezTo>
                    <a:pt x="17582" y="21600"/>
                    <a:pt x="19182" y="21185"/>
                    <a:pt x="20782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3870764" y="4547779"/>
              <a:ext cx="111938" cy="43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541" fill="norm" stroke="1" extrusionOk="0">
                  <a:moveTo>
                    <a:pt x="4042" y="5631"/>
                  </a:moveTo>
                  <a:cubicBezTo>
                    <a:pt x="2471" y="8581"/>
                    <a:pt x="900" y="11531"/>
                    <a:pt x="311" y="13902"/>
                  </a:cubicBezTo>
                  <a:cubicBezTo>
                    <a:pt x="-278" y="16273"/>
                    <a:pt x="115" y="18064"/>
                    <a:pt x="311" y="19381"/>
                  </a:cubicBezTo>
                  <a:cubicBezTo>
                    <a:pt x="507" y="20698"/>
                    <a:pt x="507" y="21541"/>
                    <a:pt x="704" y="21541"/>
                  </a:cubicBezTo>
                  <a:cubicBezTo>
                    <a:pt x="900" y="21541"/>
                    <a:pt x="1293" y="20698"/>
                    <a:pt x="1882" y="18538"/>
                  </a:cubicBezTo>
                  <a:cubicBezTo>
                    <a:pt x="2471" y="16378"/>
                    <a:pt x="3257" y="12901"/>
                    <a:pt x="4238" y="9793"/>
                  </a:cubicBezTo>
                  <a:cubicBezTo>
                    <a:pt x="5220" y="6684"/>
                    <a:pt x="6398" y="3945"/>
                    <a:pt x="7577" y="2364"/>
                  </a:cubicBezTo>
                  <a:cubicBezTo>
                    <a:pt x="8755" y="784"/>
                    <a:pt x="9933" y="362"/>
                    <a:pt x="11504" y="152"/>
                  </a:cubicBezTo>
                  <a:cubicBezTo>
                    <a:pt x="13075" y="-59"/>
                    <a:pt x="15038" y="-59"/>
                    <a:pt x="16609" y="204"/>
                  </a:cubicBezTo>
                  <a:cubicBezTo>
                    <a:pt x="18180" y="468"/>
                    <a:pt x="19358" y="995"/>
                    <a:pt x="20144" y="1890"/>
                  </a:cubicBezTo>
                  <a:cubicBezTo>
                    <a:pt x="20929" y="2786"/>
                    <a:pt x="21322" y="4050"/>
                    <a:pt x="19162" y="5157"/>
                  </a:cubicBezTo>
                  <a:cubicBezTo>
                    <a:pt x="17002" y="6263"/>
                    <a:pt x="12289" y="7211"/>
                    <a:pt x="8951" y="7527"/>
                  </a:cubicBezTo>
                  <a:cubicBezTo>
                    <a:pt x="5613" y="7843"/>
                    <a:pt x="3649" y="7527"/>
                    <a:pt x="1686" y="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968749" y="4445000"/>
              <a:ext cx="9018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0309" y="0"/>
                  </a:moveTo>
                  <a:cubicBezTo>
                    <a:pt x="14236" y="2618"/>
                    <a:pt x="18164" y="5236"/>
                    <a:pt x="19882" y="8182"/>
                  </a:cubicBezTo>
                  <a:cubicBezTo>
                    <a:pt x="21600" y="11127"/>
                    <a:pt x="21109" y="14400"/>
                    <a:pt x="18900" y="16691"/>
                  </a:cubicBezTo>
                  <a:cubicBezTo>
                    <a:pt x="16691" y="18982"/>
                    <a:pt x="12764" y="20291"/>
                    <a:pt x="9327" y="20945"/>
                  </a:cubicBezTo>
                  <a:cubicBezTo>
                    <a:pt x="5891" y="21600"/>
                    <a:pt x="294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4432300" y="464820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4546599" y="454660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52"/>
                    <a:pt x="8640" y="9704"/>
                    <a:pt x="12240" y="13304"/>
                  </a:cubicBezTo>
                  <a:cubicBezTo>
                    <a:pt x="15840" y="16904"/>
                    <a:pt x="1872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5123886" y="4453731"/>
              <a:ext cx="95814" cy="34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50" fill="norm" stroke="1" extrusionOk="0">
                  <a:moveTo>
                    <a:pt x="20803" y="2650"/>
                  </a:moveTo>
                  <a:cubicBezTo>
                    <a:pt x="19884" y="1717"/>
                    <a:pt x="18965" y="783"/>
                    <a:pt x="17356" y="317"/>
                  </a:cubicBezTo>
                  <a:cubicBezTo>
                    <a:pt x="15748" y="-150"/>
                    <a:pt x="13450" y="-150"/>
                    <a:pt x="10922" y="650"/>
                  </a:cubicBezTo>
                  <a:cubicBezTo>
                    <a:pt x="8394" y="1450"/>
                    <a:pt x="5637" y="3050"/>
                    <a:pt x="3339" y="5850"/>
                  </a:cubicBezTo>
                  <a:cubicBezTo>
                    <a:pt x="1041" y="8650"/>
                    <a:pt x="-797" y="12650"/>
                    <a:pt x="352" y="15450"/>
                  </a:cubicBezTo>
                  <a:cubicBezTo>
                    <a:pt x="1501" y="18250"/>
                    <a:pt x="5637" y="19850"/>
                    <a:pt x="9314" y="20650"/>
                  </a:cubicBezTo>
                  <a:cubicBezTo>
                    <a:pt x="12990" y="21450"/>
                    <a:pt x="16207" y="21450"/>
                    <a:pt x="19424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290491" y="4544896"/>
              <a:ext cx="151560" cy="24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77" fill="norm" stroke="1" extrusionOk="0">
                  <a:moveTo>
                    <a:pt x="2497" y="4618"/>
                  </a:moveTo>
                  <a:cubicBezTo>
                    <a:pt x="1329" y="9460"/>
                    <a:pt x="162" y="14301"/>
                    <a:pt x="16" y="17280"/>
                  </a:cubicBezTo>
                  <a:cubicBezTo>
                    <a:pt x="-130" y="20260"/>
                    <a:pt x="746" y="21377"/>
                    <a:pt x="1329" y="21377"/>
                  </a:cubicBezTo>
                  <a:cubicBezTo>
                    <a:pt x="1913" y="21377"/>
                    <a:pt x="2205" y="20260"/>
                    <a:pt x="2351" y="16908"/>
                  </a:cubicBezTo>
                  <a:cubicBezTo>
                    <a:pt x="2497" y="13556"/>
                    <a:pt x="2497" y="7970"/>
                    <a:pt x="2935" y="4711"/>
                  </a:cubicBezTo>
                  <a:cubicBezTo>
                    <a:pt x="3373" y="1453"/>
                    <a:pt x="4248" y="522"/>
                    <a:pt x="6146" y="149"/>
                  </a:cubicBezTo>
                  <a:cubicBezTo>
                    <a:pt x="8043" y="-223"/>
                    <a:pt x="10962" y="-37"/>
                    <a:pt x="13881" y="2291"/>
                  </a:cubicBezTo>
                  <a:cubicBezTo>
                    <a:pt x="16800" y="4618"/>
                    <a:pt x="19719" y="9087"/>
                    <a:pt x="20594" y="11880"/>
                  </a:cubicBezTo>
                  <a:cubicBezTo>
                    <a:pt x="21470" y="14674"/>
                    <a:pt x="20302" y="15791"/>
                    <a:pt x="19135" y="16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556250" y="4610099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7280"/>
                    <a:pt x="11012" y="12960"/>
                    <a:pt x="14612" y="9360"/>
                  </a:cubicBezTo>
                  <a:cubicBezTo>
                    <a:pt x="18212" y="5760"/>
                    <a:pt x="199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845905" y="4464049"/>
              <a:ext cx="269146" cy="23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27" fill="norm" stroke="1" extrusionOk="0">
                  <a:moveTo>
                    <a:pt x="21457" y="0"/>
                  </a:moveTo>
                  <a:cubicBezTo>
                    <a:pt x="17407" y="1375"/>
                    <a:pt x="13357" y="2749"/>
                    <a:pt x="10826" y="3633"/>
                  </a:cubicBezTo>
                  <a:cubicBezTo>
                    <a:pt x="8295" y="4516"/>
                    <a:pt x="7282" y="4909"/>
                    <a:pt x="6438" y="5400"/>
                  </a:cubicBezTo>
                  <a:cubicBezTo>
                    <a:pt x="5595" y="5891"/>
                    <a:pt x="4919" y="6480"/>
                    <a:pt x="4835" y="7167"/>
                  </a:cubicBezTo>
                  <a:cubicBezTo>
                    <a:pt x="4751" y="7855"/>
                    <a:pt x="5257" y="8640"/>
                    <a:pt x="6944" y="9327"/>
                  </a:cubicBezTo>
                  <a:cubicBezTo>
                    <a:pt x="8632" y="10015"/>
                    <a:pt x="11501" y="10604"/>
                    <a:pt x="13273" y="11193"/>
                  </a:cubicBezTo>
                  <a:cubicBezTo>
                    <a:pt x="15045" y="11782"/>
                    <a:pt x="15719" y="12371"/>
                    <a:pt x="15719" y="13058"/>
                  </a:cubicBezTo>
                  <a:cubicBezTo>
                    <a:pt x="15719" y="13745"/>
                    <a:pt x="15045" y="14531"/>
                    <a:pt x="12935" y="15513"/>
                  </a:cubicBezTo>
                  <a:cubicBezTo>
                    <a:pt x="10826" y="16495"/>
                    <a:pt x="7282" y="17673"/>
                    <a:pt x="5088" y="18360"/>
                  </a:cubicBezTo>
                  <a:cubicBezTo>
                    <a:pt x="2894" y="19047"/>
                    <a:pt x="2051" y="19244"/>
                    <a:pt x="1291" y="19636"/>
                  </a:cubicBezTo>
                  <a:cubicBezTo>
                    <a:pt x="532" y="20029"/>
                    <a:pt x="-143" y="20618"/>
                    <a:pt x="26" y="21011"/>
                  </a:cubicBezTo>
                  <a:cubicBezTo>
                    <a:pt x="194" y="21404"/>
                    <a:pt x="1207" y="21600"/>
                    <a:pt x="4245" y="21502"/>
                  </a:cubicBezTo>
                  <a:cubicBezTo>
                    <a:pt x="7282" y="21404"/>
                    <a:pt x="12345" y="21011"/>
                    <a:pt x="1740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6140450" y="4464050"/>
              <a:ext cx="2794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09" y="3877"/>
                    <a:pt x="6218" y="7754"/>
                    <a:pt x="9409" y="11262"/>
                  </a:cubicBezTo>
                  <a:cubicBezTo>
                    <a:pt x="12600" y="14769"/>
                    <a:pt x="15873" y="17908"/>
                    <a:pt x="17918" y="19569"/>
                  </a:cubicBezTo>
                  <a:cubicBezTo>
                    <a:pt x="19964" y="21231"/>
                    <a:pt x="20782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6203950" y="4445000"/>
              <a:ext cx="2222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3" y="2000"/>
                    <a:pt x="14606" y="4000"/>
                    <a:pt x="11109" y="6733"/>
                  </a:cubicBezTo>
                  <a:cubicBezTo>
                    <a:pt x="7611" y="9467"/>
                    <a:pt x="4114" y="12933"/>
                    <a:pt x="2263" y="15533"/>
                  </a:cubicBezTo>
                  <a:cubicBezTo>
                    <a:pt x="411" y="18133"/>
                    <a:pt x="206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6432550" y="4686299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6487259" y="4552949"/>
              <a:ext cx="72292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798" fill="norm" stroke="1" extrusionOk="0">
                  <a:moveTo>
                    <a:pt x="8117" y="4320"/>
                  </a:moveTo>
                  <a:cubicBezTo>
                    <a:pt x="4414" y="4320"/>
                    <a:pt x="711" y="4320"/>
                    <a:pt x="94" y="7200"/>
                  </a:cubicBezTo>
                  <a:cubicBezTo>
                    <a:pt x="-523" y="10080"/>
                    <a:pt x="1946" y="15840"/>
                    <a:pt x="5648" y="18720"/>
                  </a:cubicBezTo>
                  <a:cubicBezTo>
                    <a:pt x="9351" y="21600"/>
                    <a:pt x="14288" y="21600"/>
                    <a:pt x="17066" y="18000"/>
                  </a:cubicBezTo>
                  <a:cubicBezTo>
                    <a:pt x="19843" y="14400"/>
                    <a:pt x="20460" y="7200"/>
                    <a:pt x="210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6578599" y="4387850"/>
              <a:ext cx="16388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3281" y="0"/>
                  </a:moveTo>
                  <a:cubicBezTo>
                    <a:pt x="7382" y="672"/>
                    <a:pt x="11484" y="1344"/>
                    <a:pt x="14765" y="2832"/>
                  </a:cubicBezTo>
                  <a:cubicBezTo>
                    <a:pt x="18046" y="4320"/>
                    <a:pt x="20506" y="6624"/>
                    <a:pt x="21053" y="9168"/>
                  </a:cubicBezTo>
                  <a:cubicBezTo>
                    <a:pt x="21600" y="11712"/>
                    <a:pt x="20233" y="14496"/>
                    <a:pt x="16405" y="16608"/>
                  </a:cubicBezTo>
                  <a:cubicBezTo>
                    <a:pt x="12577" y="18720"/>
                    <a:pt x="628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6889750" y="47180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7023100" y="4434742"/>
              <a:ext cx="329495" cy="39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66" fill="norm" stroke="1" extrusionOk="0">
                  <a:moveTo>
                    <a:pt x="0" y="20769"/>
                  </a:moveTo>
                  <a:cubicBezTo>
                    <a:pt x="688" y="21001"/>
                    <a:pt x="1376" y="21234"/>
                    <a:pt x="2408" y="20827"/>
                  </a:cubicBezTo>
                  <a:cubicBezTo>
                    <a:pt x="3439" y="20421"/>
                    <a:pt x="4815" y="19376"/>
                    <a:pt x="6397" y="16937"/>
                  </a:cubicBezTo>
                  <a:cubicBezTo>
                    <a:pt x="7980" y="14498"/>
                    <a:pt x="9768" y="10666"/>
                    <a:pt x="10800" y="7879"/>
                  </a:cubicBezTo>
                  <a:cubicBezTo>
                    <a:pt x="11832" y="5092"/>
                    <a:pt x="12107" y="3350"/>
                    <a:pt x="12176" y="2131"/>
                  </a:cubicBezTo>
                  <a:cubicBezTo>
                    <a:pt x="12245" y="911"/>
                    <a:pt x="12107" y="214"/>
                    <a:pt x="11763" y="40"/>
                  </a:cubicBezTo>
                  <a:cubicBezTo>
                    <a:pt x="11419" y="-134"/>
                    <a:pt x="10869" y="214"/>
                    <a:pt x="10387" y="1956"/>
                  </a:cubicBezTo>
                  <a:cubicBezTo>
                    <a:pt x="9906" y="3698"/>
                    <a:pt x="9493" y="6834"/>
                    <a:pt x="9493" y="10085"/>
                  </a:cubicBezTo>
                  <a:cubicBezTo>
                    <a:pt x="9493" y="13337"/>
                    <a:pt x="9906" y="16705"/>
                    <a:pt x="10318" y="18621"/>
                  </a:cubicBezTo>
                  <a:cubicBezTo>
                    <a:pt x="10731" y="20537"/>
                    <a:pt x="11144" y="21001"/>
                    <a:pt x="11419" y="20827"/>
                  </a:cubicBezTo>
                  <a:cubicBezTo>
                    <a:pt x="11694" y="20653"/>
                    <a:pt x="11832" y="19840"/>
                    <a:pt x="12107" y="19666"/>
                  </a:cubicBezTo>
                  <a:cubicBezTo>
                    <a:pt x="12382" y="19492"/>
                    <a:pt x="12795" y="19956"/>
                    <a:pt x="13139" y="19898"/>
                  </a:cubicBezTo>
                  <a:cubicBezTo>
                    <a:pt x="13483" y="19840"/>
                    <a:pt x="13758" y="19260"/>
                    <a:pt x="14102" y="17982"/>
                  </a:cubicBezTo>
                  <a:cubicBezTo>
                    <a:pt x="14446" y="16705"/>
                    <a:pt x="14859" y="14731"/>
                    <a:pt x="15340" y="13569"/>
                  </a:cubicBezTo>
                  <a:cubicBezTo>
                    <a:pt x="15822" y="12408"/>
                    <a:pt x="16372" y="12060"/>
                    <a:pt x="16991" y="12060"/>
                  </a:cubicBezTo>
                  <a:cubicBezTo>
                    <a:pt x="17610" y="12060"/>
                    <a:pt x="18298" y="12408"/>
                    <a:pt x="19124" y="13105"/>
                  </a:cubicBezTo>
                  <a:cubicBezTo>
                    <a:pt x="19949" y="13801"/>
                    <a:pt x="20912" y="14847"/>
                    <a:pt x="21256" y="16298"/>
                  </a:cubicBezTo>
                  <a:cubicBezTo>
                    <a:pt x="21600" y="17750"/>
                    <a:pt x="21325" y="19608"/>
                    <a:pt x="2105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7525929" y="4486188"/>
              <a:ext cx="106771" cy="33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35" fill="norm" stroke="1" extrusionOk="0">
                  <a:moveTo>
                    <a:pt x="12470" y="4693"/>
                  </a:moveTo>
                  <a:cubicBezTo>
                    <a:pt x="12470" y="3606"/>
                    <a:pt x="12470" y="2519"/>
                    <a:pt x="12470" y="1636"/>
                  </a:cubicBezTo>
                  <a:cubicBezTo>
                    <a:pt x="12470" y="753"/>
                    <a:pt x="12470" y="74"/>
                    <a:pt x="11411" y="6"/>
                  </a:cubicBezTo>
                  <a:cubicBezTo>
                    <a:pt x="10352" y="-62"/>
                    <a:pt x="8235" y="481"/>
                    <a:pt x="6117" y="2247"/>
                  </a:cubicBezTo>
                  <a:cubicBezTo>
                    <a:pt x="3999" y="4013"/>
                    <a:pt x="1882" y="7002"/>
                    <a:pt x="823" y="10195"/>
                  </a:cubicBezTo>
                  <a:cubicBezTo>
                    <a:pt x="-236" y="13387"/>
                    <a:pt x="-236" y="16783"/>
                    <a:pt x="611" y="18753"/>
                  </a:cubicBezTo>
                  <a:cubicBezTo>
                    <a:pt x="1458" y="20723"/>
                    <a:pt x="3152" y="21266"/>
                    <a:pt x="5058" y="21402"/>
                  </a:cubicBezTo>
                  <a:cubicBezTo>
                    <a:pt x="6964" y="21538"/>
                    <a:pt x="9082" y="21266"/>
                    <a:pt x="11835" y="20451"/>
                  </a:cubicBezTo>
                  <a:cubicBezTo>
                    <a:pt x="14588" y="19636"/>
                    <a:pt x="17976" y="18278"/>
                    <a:pt x="21364" y="16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7683764" y="4554717"/>
              <a:ext cx="12437" cy="27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02" fill="norm" stroke="1" extrusionOk="0">
                  <a:moveTo>
                    <a:pt x="10350" y="1326"/>
                  </a:moveTo>
                  <a:cubicBezTo>
                    <a:pt x="6750" y="514"/>
                    <a:pt x="3150" y="-298"/>
                    <a:pt x="1350" y="108"/>
                  </a:cubicBezTo>
                  <a:cubicBezTo>
                    <a:pt x="-450" y="514"/>
                    <a:pt x="-450" y="2138"/>
                    <a:pt x="1350" y="5467"/>
                  </a:cubicBezTo>
                  <a:cubicBezTo>
                    <a:pt x="3150" y="8797"/>
                    <a:pt x="6750" y="13831"/>
                    <a:pt x="10350" y="16755"/>
                  </a:cubicBezTo>
                  <a:cubicBezTo>
                    <a:pt x="13950" y="19678"/>
                    <a:pt x="17550" y="20490"/>
                    <a:pt x="2115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854950" y="466725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8014789" y="4588623"/>
              <a:ext cx="148925" cy="46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45" fill="norm" stroke="1" extrusionOk="0">
                  <a:moveTo>
                    <a:pt x="2546" y="3888"/>
                  </a:moveTo>
                  <a:cubicBezTo>
                    <a:pt x="1646" y="6988"/>
                    <a:pt x="746" y="10087"/>
                    <a:pt x="296" y="13574"/>
                  </a:cubicBezTo>
                  <a:cubicBezTo>
                    <a:pt x="-154" y="17061"/>
                    <a:pt x="-154" y="20936"/>
                    <a:pt x="746" y="21226"/>
                  </a:cubicBezTo>
                  <a:cubicBezTo>
                    <a:pt x="1646" y="21517"/>
                    <a:pt x="3446" y="18224"/>
                    <a:pt x="5096" y="14882"/>
                  </a:cubicBezTo>
                  <a:cubicBezTo>
                    <a:pt x="6746" y="11540"/>
                    <a:pt x="8246" y="8150"/>
                    <a:pt x="9296" y="5874"/>
                  </a:cubicBezTo>
                  <a:cubicBezTo>
                    <a:pt x="10346" y="3598"/>
                    <a:pt x="10946" y="2435"/>
                    <a:pt x="11546" y="1564"/>
                  </a:cubicBezTo>
                  <a:cubicBezTo>
                    <a:pt x="12146" y="692"/>
                    <a:pt x="12746" y="111"/>
                    <a:pt x="13646" y="14"/>
                  </a:cubicBezTo>
                  <a:cubicBezTo>
                    <a:pt x="14546" y="-83"/>
                    <a:pt x="15746" y="304"/>
                    <a:pt x="17246" y="1564"/>
                  </a:cubicBezTo>
                  <a:cubicBezTo>
                    <a:pt x="18746" y="2823"/>
                    <a:pt x="20546" y="4954"/>
                    <a:pt x="20996" y="6261"/>
                  </a:cubicBezTo>
                  <a:cubicBezTo>
                    <a:pt x="21446" y="7569"/>
                    <a:pt x="20546" y="8053"/>
                    <a:pt x="18146" y="8199"/>
                  </a:cubicBezTo>
                  <a:cubicBezTo>
                    <a:pt x="15746" y="8344"/>
                    <a:pt x="11846" y="8150"/>
                    <a:pt x="7946" y="7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8108950" y="4464050"/>
              <a:ext cx="193246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5329" y="0"/>
                  </a:moveTo>
                  <a:cubicBezTo>
                    <a:pt x="17419" y="1234"/>
                    <a:pt x="19510" y="2469"/>
                    <a:pt x="20555" y="4474"/>
                  </a:cubicBezTo>
                  <a:cubicBezTo>
                    <a:pt x="21600" y="6480"/>
                    <a:pt x="21600" y="9257"/>
                    <a:pt x="18929" y="12137"/>
                  </a:cubicBezTo>
                  <a:cubicBezTo>
                    <a:pt x="16258" y="15017"/>
                    <a:pt x="10916" y="18000"/>
                    <a:pt x="7316" y="19594"/>
                  </a:cubicBezTo>
                  <a:cubicBezTo>
                    <a:pt x="3716" y="21189"/>
                    <a:pt x="1858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6123" y="5397584"/>
              <a:ext cx="230577" cy="50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38" fill="norm" stroke="1" extrusionOk="0">
                  <a:moveTo>
                    <a:pt x="13025" y="15323"/>
                  </a:moveTo>
                  <a:cubicBezTo>
                    <a:pt x="12441" y="14427"/>
                    <a:pt x="11857" y="13530"/>
                    <a:pt x="11176" y="12948"/>
                  </a:cubicBezTo>
                  <a:cubicBezTo>
                    <a:pt x="10495" y="12365"/>
                    <a:pt x="9717" y="12096"/>
                    <a:pt x="7966" y="12320"/>
                  </a:cubicBezTo>
                  <a:cubicBezTo>
                    <a:pt x="6214" y="12544"/>
                    <a:pt x="3490" y="13261"/>
                    <a:pt x="1836" y="14695"/>
                  </a:cubicBezTo>
                  <a:cubicBezTo>
                    <a:pt x="182" y="16129"/>
                    <a:pt x="-402" y="18280"/>
                    <a:pt x="279" y="19625"/>
                  </a:cubicBezTo>
                  <a:cubicBezTo>
                    <a:pt x="960" y="20969"/>
                    <a:pt x="2906" y="21507"/>
                    <a:pt x="5144" y="21104"/>
                  </a:cubicBezTo>
                  <a:cubicBezTo>
                    <a:pt x="7382" y="20700"/>
                    <a:pt x="9912" y="19356"/>
                    <a:pt x="11760" y="17205"/>
                  </a:cubicBezTo>
                  <a:cubicBezTo>
                    <a:pt x="13609" y="15054"/>
                    <a:pt x="14776" y="12096"/>
                    <a:pt x="15555" y="9273"/>
                  </a:cubicBezTo>
                  <a:cubicBezTo>
                    <a:pt x="16333" y="6450"/>
                    <a:pt x="16722" y="3761"/>
                    <a:pt x="16820" y="2192"/>
                  </a:cubicBezTo>
                  <a:cubicBezTo>
                    <a:pt x="16917" y="624"/>
                    <a:pt x="16722" y="176"/>
                    <a:pt x="16139" y="41"/>
                  </a:cubicBezTo>
                  <a:cubicBezTo>
                    <a:pt x="15555" y="-93"/>
                    <a:pt x="14582" y="86"/>
                    <a:pt x="13609" y="803"/>
                  </a:cubicBezTo>
                  <a:cubicBezTo>
                    <a:pt x="12636" y="1520"/>
                    <a:pt x="11663" y="2775"/>
                    <a:pt x="11371" y="4926"/>
                  </a:cubicBezTo>
                  <a:cubicBezTo>
                    <a:pt x="11079" y="7077"/>
                    <a:pt x="11468" y="10124"/>
                    <a:pt x="12247" y="12768"/>
                  </a:cubicBezTo>
                  <a:cubicBezTo>
                    <a:pt x="13025" y="15412"/>
                    <a:pt x="14193" y="17653"/>
                    <a:pt x="15749" y="18997"/>
                  </a:cubicBezTo>
                  <a:cubicBezTo>
                    <a:pt x="17306" y="20342"/>
                    <a:pt x="19252" y="20790"/>
                    <a:pt x="21198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69900" y="5386687"/>
              <a:ext cx="165100" cy="47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8922"/>
                  </a:moveTo>
                  <a:cubicBezTo>
                    <a:pt x="3323" y="17482"/>
                    <a:pt x="6646" y="16042"/>
                    <a:pt x="9554" y="13786"/>
                  </a:cubicBezTo>
                  <a:cubicBezTo>
                    <a:pt x="12462" y="11530"/>
                    <a:pt x="14954" y="8458"/>
                    <a:pt x="16338" y="6250"/>
                  </a:cubicBezTo>
                  <a:cubicBezTo>
                    <a:pt x="17723" y="4042"/>
                    <a:pt x="18000" y="2698"/>
                    <a:pt x="17723" y="1786"/>
                  </a:cubicBezTo>
                  <a:cubicBezTo>
                    <a:pt x="17446" y="874"/>
                    <a:pt x="16615" y="394"/>
                    <a:pt x="15508" y="154"/>
                  </a:cubicBezTo>
                  <a:cubicBezTo>
                    <a:pt x="14400" y="-86"/>
                    <a:pt x="13015" y="-86"/>
                    <a:pt x="11492" y="442"/>
                  </a:cubicBezTo>
                  <a:cubicBezTo>
                    <a:pt x="9969" y="970"/>
                    <a:pt x="8308" y="2026"/>
                    <a:pt x="6923" y="4378"/>
                  </a:cubicBezTo>
                  <a:cubicBezTo>
                    <a:pt x="5538" y="6730"/>
                    <a:pt x="4431" y="10378"/>
                    <a:pt x="4154" y="13162"/>
                  </a:cubicBezTo>
                  <a:cubicBezTo>
                    <a:pt x="3877" y="15946"/>
                    <a:pt x="4431" y="17866"/>
                    <a:pt x="6231" y="19210"/>
                  </a:cubicBezTo>
                  <a:cubicBezTo>
                    <a:pt x="8031" y="20554"/>
                    <a:pt x="11077" y="21322"/>
                    <a:pt x="13846" y="21418"/>
                  </a:cubicBezTo>
                  <a:cubicBezTo>
                    <a:pt x="16615" y="21514"/>
                    <a:pt x="19108" y="20938"/>
                    <a:pt x="21600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20984" y="5450739"/>
              <a:ext cx="98166" cy="35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54" fill="norm" stroke="1" extrusionOk="0">
                  <a:moveTo>
                    <a:pt x="20870" y="1749"/>
                  </a:moveTo>
                  <a:cubicBezTo>
                    <a:pt x="18620" y="991"/>
                    <a:pt x="16370" y="233"/>
                    <a:pt x="14345" y="43"/>
                  </a:cubicBezTo>
                  <a:cubicBezTo>
                    <a:pt x="12320" y="-146"/>
                    <a:pt x="10520" y="233"/>
                    <a:pt x="7820" y="2065"/>
                  </a:cubicBezTo>
                  <a:cubicBezTo>
                    <a:pt x="5120" y="3896"/>
                    <a:pt x="1520" y="7180"/>
                    <a:pt x="395" y="10338"/>
                  </a:cubicBezTo>
                  <a:cubicBezTo>
                    <a:pt x="-730" y="13496"/>
                    <a:pt x="620" y="16528"/>
                    <a:pt x="3545" y="18359"/>
                  </a:cubicBezTo>
                  <a:cubicBezTo>
                    <a:pt x="6470" y="20191"/>
                    <a:pt x="10970" y="20822"/>
                    <a:pt x="1547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872843" y="5527517"/>
              <a:ext cx="113145" cy="46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17" fill="norm" stroke="1" extrusionOk="0">
                  <a:moveTo>
                    <a:pt x="1820" y="8870"/>
                  </a:moveTo>
                  <a:cubicBezTo>
                    <a:pt x="1034" y="11485"/>
                    <a:pt x="249" y="14101"/>
                    <a:pt x="52" y="16038"/>
                  </a:cubicBezTo>
                  <a:cubicBezTo>
                    <a:pt x="-144" y="17975"/>
                    <a:pt x="249" y="19234"/>
                    <a:pt x="641" y="20106"/>
                  </a:cubicBezTo>
                  <a:cubicBezTo>
                    <a:pt x="1034" y="20978"/>
                    <a:pt x="1427" y="21462"/>
                    <a:pt x="1623" y="21414"/>
                  </a:cubicBezTo>
                  <a:cubicBezTo>
                    <a:pt x="1820" y="21365"/>
                    <a:pt x="1820" y="20784"/>
                    <a:pt x="2016" y="18798"/>
                  </a:cubicBezTo>
                  <a:cubicBezTo>
                    <a:pt x="2212" y="16813"/>
                    <a:pt x="2605" y="13423"/>
                    <a:pt x="3783" y="10323"/>
                  </a:cubicBezTo>
                  <a:cubicBezTo>
                    <a:pt x="4961" y="7223"/>
                    <a:pt x="6925" y="4414"/>
                    <a:pt x="8496" y="2671"/>
                  </a:cubicBezTo>
                  <a:cubicBezTo>
                    <a:pt x="10067" y="927"/>
                    <a:pt x="11245" y="249"/>
                    <a:pt x="12816" y="56"/>
                  </a:cubicBezTo>
                  <a:cubicBezTo>
                    <a:pt x="14387" y="-138"/>
                    <a:pt x="16351" y="153"/>
                    <a:pt x="18118" y="1266"/>
                  </a:cubicBezTo>
                  <a:cubicBezTo>
                    <a:pt x="19885" y="2380"/>
                    <a:pt x="21456" y="4318"/>
                    <a:pt x="20867" y="5916"/>
                  </a:cubicBezTo>
                  <a:cubicBezTo>
                    <a:pt x="20278" y="7514"/>
                    <a:pt x="17529" y="8773"/>
                    <a:pt x="13798" y="9548"/>
                  </a:cubicBezTo>
                  <a:cubicBezTo>
                    <a:pt x="10067" y="10323"/>
                    <a:pt x="5354" y="10614"/>
                    <a:pt x="641" y="1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958850" y="5410200"/>
              <a:ext cx="151784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2427" y="0"/>
                  </a:moveTo>
                  <a:cubicBezTo>
                    <a:pt x="13907" y="86"/>
                    <a:pt x="15386" y="171"/>
                    <a:pt x="17014" y="986"/>
                  </a:cubicBezTo>
                  <a:cubicBezTo>
                    <a:pt x="18641" y="1800"/>
                    <a:pt x="20416" y="3343"/>
                    <a:pt x="21008" y="5614"/>
                  </a:cubicBezTo>
                  <a:cubicBezTo>
                    <a:pt x="21600" y="7886"/>
                    <a:pt x="21008" y="10886"/>
                    <a:pt x="18345" y="13543"/>
                  </a:cubicBezTo>
                  <a:cubicBezTo>
                    <a:pt x="15682" y="16200"/>
                    <a:pt x="10948" y="18514"/>
                    <a:pt x="7545" y="19800"/>
                  </a:cubicBezTo>
                  <a:cubicBezTo>
                    <a:pt x="4142" y="21086"/>
                    <a:pt x="2071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0" y="6057900"/>
              <a:ext cx="1009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7" y="19200"/>
                    <a:pt x="3713" y="16800"/>
                    <a:pt x="5479" y="14400"/>
                  </a:cubicBezTo>
                  <a:cubicBezTo>
                    <a:pt x="7245" y="12000"/>
                    <a:pt x="8921" y="9600"/>
                    <a:pt x="10755" y="7200"/>
                  </a:cubicBezTo>
                  <a:cubicBezTo>
                    <a:pt x="12589" y="4800"/>
                    <a:pt x="14581" y="2400"/>
                    <a:pt x="16415" y="1200"/>
                  </a:cubicBezTo>
                  <a:cubicBezTo>
                    <a:pt x="18249" y="0"/>
                    <a:pt x="199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96292" y="6193366"/>
              <a:ext cx="179959" cy="37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96" fill="norm" stroke="1" extrusionOk="0">
                  <a:moveTo>
                    <a:pt x="14573" y="13485"/>
                  </a:moveTo>
                  <a:cubicBezTo>
                    <a:pt x="14573" y="12888"/>
                    <a:pt x="14573" y="12292"/>
                    <a:pt x="14196" y="11755"/>
                  </a:cubicBezTo>
                  <a:cubicBezTo>
                    <a:pt x="13819" y="11218"/>
                    <a:pt x="13066" y="10740"/>
                    <a:pt x="11182" y="10979"/>
                  </a:cubicBezTo>
                  <a:cubicBezTo>
                    <a:pt x="9298" y="11218"/>
                    <a:pt x="6284" y="12172"/>
                    <a:pt x="4149" y="13724"/>
                  </a:cubicBezTo>
                  <a:cubicBezTo>
                    <a:pt x="2014" y="15275"/>
                    <a:pt x="759" y="17423"/>
                    <a:pt x="256" y="18796"/>
                  </a:cubicBezTo>
                  <a:cubicBezTo>
                    <a:pt x="-246" y="20168"/>
                    <a:pt x="5" y="20765"/>
                    <a:pt x="884" y="21123"/>
                  </a:cubicBezTo>
                  <a:cubicBezTo>
                    <a:pt x="1763" y="21481"/>
                    <a:pt x="3270" y="21600"/>
                    <a:pt x="5656" y="20765"/>
                  </a:cubicBezTo>
                  <a:cubicBezTo>
                    <a:pt x="8042" y="19929"/>
                    <a:pt x="11307" y="18139"/>
                    <a:pt x="13945" y="15275"/>
                  </a:cubicBezTo>
                  <a:cubicBezTo>
                    <a:pt x="16582" y="12411"/>
                    <a:pt x="18591" y="8473"/>
                    <a:pt x="19596" y="5907"/>
                  </a:cubicBezTo>
                  <a:cubicBezTo>
                    <a:pt x="20601" y="3341"/>
                    <a:pt x="20601" y="2148"/>
                    <a:pt x="20224" y="1313"/>
                  </a:cubicBezTo>
                  <a:cubicBezTo>
                    <a:pt x="19847" y="477"/>
                    <a:pt x="19094" y="0"/>
                    <a:pt x="18214" y="0"/>
                  </a:cubicBezTo>
                  <a:cubicBezTo>
                    <a:pt x="17335" y="0"/>
                    <a:pt x="16331" y="477"/>
                    <a:pt x="15201" y="2208"/>
                  </a:cubicBezTo>
                  <a:cubicBezTo>
                    <a:pt x="14070" y="3938"/>
                    <a:pt x="12814" y="6922"/>
                    <a:pt x="13819" y="9965"/>
                  </a:cubicBezTo>
                  <a:cubicBezTo>
                    <a:pt x="14824" y="13008"/>
                    <a:pt x="18089" y="16110"/>
                    <a:pt x="21354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20700" y="6359789"/>
              <a:ext cx="138758" cy="30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516" fill="norm" stroke="1" extrusionOk="0">
                  <a:moveTo>
                    <a:pt x="5891" y="7922"/>
                  </a:moveTo>
                  <a:cubicBezTo>
                    <a:pt x="4909" y="11212"/>
                    <a:pt x="3927" y="14502"/>
                    <a:pt x="3600" y="17077"/>
                  </a:cubicBezTo>
                  <a:cubicBezTo>
                    <a:pt x="3273" y="19651"/>
                    <a:pt x="3600" y="21511"/>
                    <a:pt x="3927" y="19937"/>
                  </a:cubicBezTo>
                  <a:cubicBezTo>
                    <a:pt x="4255" y="18364"/>
                    <a:pt x="4582" y="13357"/>
                    <a:pt x="5073" y="9853"/>
                  </a:cubicBezTo>
                  <a:cubicBezTo>
                    <a:pt x="5564" y="6348"/>
                    <a:pt x="6218" y="4345"/>
                    <a:pt x="7036" y="2986"/>
                  </a:cubicBezTo>
                  <a:cubicBezTo>
                    <a:pt x="7855" y="1628"/>
                    <a:pt x="8836" y="912"/>
                    <a:pt x="10145" y="483"/>
                  </a:cubicBezTo>
                  <a:cubicBezTo>
                    <a:pt x="11455" y="54"/>
                    <a:pt x="13091" y="-89"/>
                    <a:pt x="14727" y="54"/>
                  </a:cubicBezTo>
                  <a:cubicBezTo>
                    <a:pt x="16364" y="197"/>
                    <a:pt x="18000" y="626"/>
                    <a:pt x="19309" y="2057"/>
                  </a:cubicBezTo>
                  <a:cubicBezTo>
                    <a:pt x="20618" y="3487"/>
                    <a:pt x="21600" y="5919"/>
                    <a:pt x="21436" y="7922"/>
                  </a:cubicBezTo>
                  <a:cubicBezTo>
                    <a:pt x="21273" y="9924"/>
                    <a:pt x="19964" y="11498"/>
                    <a:pt x="16200" y="12571"/>
                  </a:cubicBezTo>
                  <a:cubicBezTo>
                    <a:pt x="12436" y="13643"/>
                    <a:pt x="6218" y="14216"/>
                    <a:pt x="0" y="14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174749" y="6027851"/>
              <a:ext cx="266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086" y="3953"/>
                    <a:pt x="6171" y="-1447"/>
                    <a:pt x="9771" y="353"/>
                  </a:cubicBezTo>
                  <a:cubicBezTo>
                    <a:pt x="13371" y="2153"/>
                    <a:pt x="17486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212849" y="6153150"/>
              <a:ext cx="209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533918" y="6012076"/>
              <a:ext cx="253660" cy="25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75" fill="norm" stroke="1" extrusionOk="0">
                  <a:moveTo>
                    <a:pt x="12450" y="113"/>
                  </a:moveTo>
                  <a:cubicBezTo>
                    <a:pt x="10679" y="-61"/>
                    <a:pt x="8909" y="-235"/>
                    <a:pt x="6784" y="1246"/>
                  </a:cubicBezTo>
                  <a:cubicBezTo>
                    <a:pt x="4659" y="2726"/>
                    <a:pt x="2181" y="5862"/>
                    <a:pt x="941" y="8736"/>
                  </a:cubicBezTo>
                  <a:cubicBezTo>
                    <a:pt x="-298" y="11610"/>
                    <a:pt x="-298" y="14223"/>
                    <a:pt x="853" y="16488"/>
                  </a:cubicBezTo>
                  <a:cubicBezTo>
                    <a:pt x="2004" y="18752"/>
                    <a:pt x="4305" y="20668"/>
                    <a:pt x="7404" y="21017"/>
                  </a:cubicBezTo>
                  <a:cubicBezTo>
                    <a:pt x="10502" y="21365"/>
                    <a:pt x="14397" y="20146"/>
                    <a:pt x="17053" y="17620"/>
                  </a:cubicBezTo>
                  <a:cubicBezTo>
                    <a:pt x="19709" y="15094"/>
                    <a:pt x="21125" y="11262"/>
                    <a:pt x="21213" y="8562"/>
                  </a:cubicBezTo>
                  <a:cubicBezTo>
                    <a:pt x="21302" y="5862"/>
                    <a:pt x="20063" y="4294"/>
                    <a:pt x="17053" y="3423"/>
                  </a:cubicBezTo>
                  <a:cubicBezTo>
                    <a:pt x="14043" y="2552"/>
                    <a:pt x="9263" y="2378"/>
                    <a:pt x="4482" y="2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178050" y="6034830"/>
              <a:ext cx="2984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30" y="11375"/>
                    <a:pt x="7660" y="2735"/>
                    <a:pt x="11260" y="575"/>
                  </a:cubicBezTo>
                  <a:cubicBezTo>
                    <a:pt x="14860" y="-1585"/>
                    <a:pt x="1823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159000" y="6070600"/>
              <a:ext cx="3365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8831"/>
                    <a:pt x="9509" y="16062"/>
                    <a:pt x="13109" y="12462"/>
                  </a:cubicBezTo>
                  <a:cubicBezTo>
                    <a:pt x="16709" y="8862"/>
                    <a:pt x="19155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377985" y="5932424"/>
              <a:ext cx="186347" cy="32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98" fill="norm" stroke="1" extrusionOk="0">
                  <a:moveTo>
                    <a:pt x="1771" y="1592"/>
                  </a:moveTo>
                  <a:cubicBezTo>
                    <a:pt x="832" y="1027"/>
                    <a:pt x="-107" y="463"/>
                    <a:pt x="10" y="180"/>
                  </a:cubicBezTo>
                  <a:cubicBezTo>
                    <a:pt x="128" y="-102"/>
                    <a:pt x="1302" y="-102"/>
                    <a:pt x="4823" y="533"/>
                  </a:cubicBezTo>
                  <a:cubicBezTo>
                    <a:pt x="8345" y="1169"/>
                    <a:pt x="14215" y="2439"/>
                    <a:pt x="17502" y="3851"/>
                  </a:cubicBezTo>
                  <a:cubicBezTo>
                    <a:pt x="20789" y="5263"/>
                    <a:pt x="21493" y="6816"/>
                    <a:pt x="19732" y="9145"/>
                  </a:cubicBezTo>
                  <a:cubicBezTo>
                    <a:pt x="17971" y="11474"/>
                    <a:pt x="13745" y="14580"/>
                    <a:pt x="10576" y="16769"/>
                  </a:cubicBezTo>
                  <a:cubicBezTo>
                    <a:pt x="7406" y="18957"/>
                    <a:pt x="5293" y="20227"/>
                    <a:pt x="318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100046" y="5829300"/>
              <a:ext cx="259105" cy="26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04" fill="norm" stroke="1" extrusionOk="0">
                  <a:moveTo>
                    <a:pt x="19755" y="0"/>
                  </a:moveTo>
                  <a:cubicBezTo>
                    <a:pt x="15400" y="2400"/>
                    <a:pt x="11046" y="4800"/>
                    <a:pt x="7997" y="6429"/>
                  </a:cubicBezTo>
                  <a:cubicBezTo>
                    <a:pt x="4949" y="8057"/>
                    <a:pt x="3207" y="8914"/>
                    <a:pt x="2075" y="9686"/>
                  </a:cubicBezTo>
                  <a:cubicBezTo>
                    <a:pt x="942" y="10457"/>
                    <a:pt x="420" y="11143"/>
                    <a:pt x="681" y="11486"/>
                  </a:cubicBezTo>
                  <a:cubicBezTo>
                    <a:pt x="942" y="11829"/>
                    <a:pt x="1988" y="11829"/>
                    <a:pt x="4426" y="11829"/>
                  </a:cubicBezTo>
                  <a:cubicBezTo>
                    <a:pt x="6865" y="11829"/>
                    <a:pt x="10697" y="11829"/>
                    <a:pt x="13049" y="11914"/>
                  </a:cubicBezTo>
                  <a:cubicBezTo>
                    <a:pt x="15400" y="12000"/>
                    <a:pt x="16271" y="12171"/>
                    <a:pt x="16533" y="12686"/>
                  </a:cubicBezTo>
                  <a:cubicBezTo>
                    <a:pt x="16794" y="13200"/>
                    <a:pt x="16446" y="14057"/>
                    <a:pt x="14617" y="15171"/>
                  </a:cubicBezTo>
                  <a:cubicBezTo>
                    <a:pt x="12788" y="16286"/>
                    <a:pt x="9478" y="17657"/>
                    <a:pt x="7388" y="18429"/>
                  </a:cubicBezTo>
                  <a:cubicBezTo>
                    <a:pt x="5297" y="19200"/>
                    <a:pt x="4426" y="19371"/>
                    <a:pt x="3207" y="19800"/>
                  </a:cubicBezTo>
                  <a:cubicBezTo>
                    <a:pt x="1988" y="20229"/>
                    <a:pt x="420" y="20914"/>
                    <a:pt x="71" y="21257"/>
                  </a:cubicBezTo>
                  <a:cubicBezTo>
                    <a:pt x="-277" y="21600"/>
                    <a:pt x="594" y="21600"/>
                    <a:pt x="3817" y="21171"/>
                  </a:cubicBezTo>
                  <a:cubicBezTo>
                    <a:pt x="7039" y="20743"/>
                    <a:pt x="12613" y="19886"/>
                    <a:pt x="15923" y="19200"/>
                  </a:cubicBezTo>
                  <a:cubicBezTo>
                    <a:pt x="19233" y="18514"/>
                    <a:pt x="20278" y="18000"/>
                    <a:pt x="21323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448050" y="5822950"/>
              <a:ext cx="2413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86"/>
                    <a:pt x="7200" y="6171"/>
                    <a:pt x="10800" y="9771"/>
                  </a:cubicBezTo>
                  <a:cubicBezTo>
                    <a:pt x="14400" y="13371"/>
                    <a:pt x="180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549649" y="5797550"/>
              <a:ext cx="1460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57"/>
                    <a:pt x="18470" y="313"/>
                    <a:pt x="16904" y="1330"/>
                  </a:cubicBezTo>
                  <a:cubicBezTo>
                    <a:pt x="15339" y="2348"/>
                    <a:pt x="13774" y="4226"/>
                    <a:pt x="11426" y="6730"/>
                  </a:cubicBezTo>
                  <a:cubicBezTo>
                    <a:pt x="9078" y="9235"/>
                    <a:pt x="5948" y="12365"/>
                    <a:pt x="3913" y="14948"/>
                  </a:cubicBezTo>
                  <a:cubicBezTo>
                    <a:pt x="1878" y="17530"/>
                    <a:pt x="939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803649" y="596265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822699" y="5847218"/>
              <a:ext cx="1905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20827"/>
                  </a:moveTo>
                  <a:cubicBezTo>
                    <a:pt x="19200" y="10858"/>
                    <a:pt x="16800" y="889"/>
                    <a:pt x="13200" y="58"/>
                  </a:cubicBezTo>
                  <a:cubicBezTo>
                    <a:pt x="9600" y="-773"/>
                    <a:pt x="4800" y="7535"/>
                    <a:pt x="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888759" y="5772150"/>
              <a:ext cx="17194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16068" y="0"/>
                  </a:moveTo>
                  <a:cubicBezTo>
                    <a:pt x="13527" y="0"/>
                    <a:pt x="10986" y="0"/>
                    <a:pt x="8571" y="840"/>
                  </a:cubicBezTo>
                  <a:cubicBezTo>
                    <a:pt x="6157" y="1680"/>
                    <a:pt x="3870" y="3360"/>
                    <a:pt x="2091" y="5820"/>
                  </a:cubicBezTo>
                  <a:cubicBezTo>
                    <a:pt x="313" y="8280"/>
                    <a:pt x="-958" y="11520"/>
                    <a:pt x="948" y="14220"/>
                  </a:cubicBezTo>
                  <a:cubicBezTo>
                    <a:pt x="2854" y="16920"/>
                    <a:pt x="7936" y="19080"/>
                    <a:pt x="11748" y="20220"/>
                  </a:cubicBezTo>
                  <a:cubicBezTo>
                    <a:pt x="15560" y="21360"/>
                    <a:pt x="18101" y="21480"/>
                    <a:pt x="20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892550" y="5734050"/>
              <a:ext cx="8089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600" fill="norm" stroke="1" extrusionOk="0">
                  <a:moveTo>
                    <a:pt x="1580" y="0"/>
                  </a:moveTo>
                  <a:cubicBezTo>
                    <a:pt x="8956" y="3135"/>
                    <a:pt x="16332" y="6271"/>
                    <a:pt x="18966" y="9000"/>
                  </a:cubicBezTo>
                  <a:cubicBezTo>
                    <a:pt x="21600" y="11729"/>
                    <a:pt x="19493" y="14052"/>
                    <a:pt x="15541" y="16084"/>
                  </a:cubicBezTo>
                  <a:cubicBezTo>
                    <a:pt x="11590" y="18116"/>
                    <a:pt x="5795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159250" y="59817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4419599" y="5734050"/>
              <a:ext cx="50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554"/>
                    <a:pt x="12600" y="11109"/>
                    <a:pt x="16200" y="14709"/>
                  </a:cubicBezTo>
                  <a:cubicBezTo>
                    <a:pt x="19800" y="18309"/>
                    <a:pt x="20700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4337050" y="6045200"/>
              <a:ext cx="273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6200"/>
                    <a:pt x="8707" y="10800"/>
                    <a:pt x="12307" y="7200"/>
                  </a:cubicBezTo>
                  <a:cubicBezTo>
                    <a:pt x="15907" y="3600"/>
                    <a:pt x="1875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470735" y="6239195"/>
              <a:ext cx="174487" cy="39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82" fill="norm" stroke="1" extrusionOk="0">
                  <a:moveTo>
                    <a:pt x="3772" y="5297"/>
                  </a:moveTo>
                  <a:cubicBezTo>
                    <a:pt x="2247" y="7926"/>
                    <a:pt x="722" y="10555"/>
                    <a:pt x="214" y="12897"/>
                  </a:cubicBezTo>
                  <a:cubicBezTo>
                    <a:pt x="-294" y="15240"/>
                    <a:pt x="214" y="17297"/>
                    <a:pt x="595" y="18783"/>
                  </a:cubicBezTo>
                  <a:cubicBezTo>
                    <a:pt x="977" y="20269"/>
                    <a:pt x="1231" y="21183"/>
                    <a:pt x="1358" y="21355"/>
                  </a:cubicBezTo>
                  <a:cubicBezTo>
                    <a:pt x="1485" y="21526"/>
                    <a:pt x="1485" y="20955"/>
                    <a:pt x="1485" y="18269"/>
                  </a:cubicBezTo>
                  <a:cubicBezTo>
                    <a:pt x="1485" y="15583"/>
                    <a:pt x="1485" y="10783"/>
                    <a:pt x="1866" y="7526"/>
                  </a:cubicBezTo>
                  <a:cubicBezTo>
                    <a:pt x="2247" y="4269"/>
                    <a:pt x="3010" y="2555"/>
                    <a:pt x="3899" y="1526"/>
                  </a:cubicBezTo>
                  <a:cubicBezTo>
                    <a:pt x="4788" y="497"/>
                    <a:pt x="5805" y="155"/>
                    <a:pt x="7711" y="40"/>
                  </a:cubicBezTo>
                  <a:cubicBezTo>
                    <a:pt x="9617" y="-74"/>
                    <a:pt x="12412" y="40"/>
                    <a:pt x="14826" y="612"/>
                  </a:cubicBezTo>
                  <a:cubicBezTo>
                    <a:pt x="17240" y="1183"/>
                    <a:pt x="19273" y="2212"/>
                    <a:pt x="20290" y="3012"/>
                  </a:cubicBezTo>
                  <a:cubicBezTo>
                    <a:pt x="21306" y="3812"/>
                    <a:pt x="21306" y="4383"/>
                    <a:pt x="19146" y="5012"/>
                  </a:cubicBezTo>
                  <a:cubicBezTo>
                    <a:pt x="16986" y="5640"/>
                    <a:pt x="12666" y="6326"/>
                    <a:pt x="9362" y="6555"/>
                  </a:cubicBezTo>
                  <a:cubicBezTo>
                    <a:pt x="6059" y="6783"/>
                    <a:pt x="3772" y="6555"/>
                    <a:pt x="1485" y="6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5016500" y="5955736"/>
              <a:ext cx="2857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560" y="11375"/>
                    <a:pt x="5120" y="2735"/>
                    <a:pt x="8720" y="575"/>
                  </a:cubicBezTo>
                  <a:cubicBezTo>
                    <a:pt x="12320" y="-1585"/>
                    <a:pt x="169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172997" y="5829300"/>
              <a:ext cx="4035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600" fill="norm" stroke="1" extrusionOk="0">
                  <a:moveTo>
                    <a:pt x="14109" y="0"/>
                  </a:moveTo>
                  <a:cubicBezTo>
                    <a:pt x="8709" y="460"/>
                    <a:pt x="3309" y="919"/>
                    <a:pt x="1149" y="2068"/>
                  </a:cubicBezTo>
                  <a:cubicBezTo>
                    <a:pt x="-1011" y="3217"/>
                    <a:pt x="69" y="5055"/>
                    <a:pt x="2769" y="8043"/>
                  </a:cubicBezTo>
                  <a:cubicBezTo>
                    <a:pt x="5469" y="11030"/>
                    <a:pt x="9789" y="15166"/>
                    <a:pt x="13029" y="17617"/>
                  </a:cubicBezTo>
                  <a:cubicBezTo>
                    <a:pt x="16269" y="20068"/>
                    <a:pt x="18429" y="20834"/>
                    <a:pt x="205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5762571" y="5668347"/>
              <a:ext cx="92129" cy="3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1" fill="norm" stroke="1" extrusionOk="0">
                  <a:moveTo>
                    <a:pt x="21367" y="2152"/>
                  </a:moveTo>
                  <a:cubicBezTo>
                    <a:pt x="20876" y="1481"/>
                    <a:pt x="20385" y="810"/>
                    <a:pt x="18912" y="408"/>
                  </a:cubicBezTo>
                  <a:cubicBezTo>
                    <a:pt x="17440" y="5"/>
                    <a:pt x="14985" y="-129"/>
                    <a:pt x="12776" y="139"/>
                  </a:cubicBezTo>
                  <a:cubicBezTo>
                    <a:pt x="10567" y="408"/>
                    <a:pt x="8603" y="1078"/>
                    <a:pt x="5903" y="3493"/>
                  </a:cubicBezTo>
                  <a:cubicBezTo>
                    <a:pt x="3203" y="5908"/>
                    <a:pt x="-233" y="10067"/>
                    <a:pt x="12" y="13287"/>
                  </a:cubicBezTo>
                  <a:cubicBezTo>
                    <a:pt x="258" y="16507"/>
                    <a:pt x="4185" y="18788"/>
                    <a:pt x="7376" y="19995"/>
                  </a:cubicBezTo>
                  <a:cubicBezTo>
                    <a:pt x="10567" y="21203"/>
                    <a:pt x="13022" y="21337"/>
                    <a:pt x="1547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5897033" y="5761187"/>
              <a:ext cx="148168" cy="23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1234" y="3857"/>
                  </a:moveTo>
                  <a:cubicBezTo>
                    <a:pt x="617" y="8254"/>
                    <a:pt x="0" y="12650"/>
                    <a:pt x="0" y="15326"/>
                  </a:cubicBezTo>
                  <a:cubicBezTo>
                    <a:pt x="0" y="18002"/>
                    <a:pt x="617" y="18958"/>
                    <a:pt x="1389" y="19818"/>
                  </a:cubicBezTo>
                  <a:cubicBezTo>
                    <a:pt x="2160" y="20678"/>
                    <a:pt x="3086" y="21443"/>
                    <a:pt x="3549" y="21252"/>
                  </a:cubicBezTo>
                  <a:cubicBezTo>
                    <a:pt x="4011" y="21061"/>
                    <a:pt x="4011" y="19914"/>
                    <a:pt x="4011" y="16664"/>
                  </a:cubicBezTo>
                  <a:cubicBezTo>
                    <a:pt x="4011" y="13415"/>
                    <a:pt x="4011" y="8062"/>
                    <a:pt x="4166" y="4908"/>
                  </a:cubicBezTo>
                  <a:cubicBezTo>
                    <a:pt x="4320" y="1755"/>
                    <a:pt x="4629" y="799"/>
                    <a:pt x="5554" y="321"/>
                  </a:cubicBezTo>
                  <a:cubicBezTo>
                    <a:pt x="6480" y="-157"/>
                    <a:pt x="8023" y="-157"/>
                    <a:pt x="10029" y="703"/>
                  </a:cubicBezTo>
                  <a:cubicBezTo>
                    <a:pt x="12034" y="1563"/>
                    <a:pt x="14503" y="3284"/>
                    <a:pt x="16509" y="6151"/>
                  </a:cubicBezTo>
                  <a:cubicBezTo>
                    <a:pt x="18514" y="9018"/>
                    <a:pt x="20057" y="13032"/>
                    <a:pt x="21600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6115050" y="582930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383456" y="5695950"/>
              <a:ext cx="226894" cy="21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1" fill="norm" stroke="1" extrusionOk="0">
                  <a:moveTo>
                    <a:pt x="14839" y="0"/>
                  </a:moveTo>
                  <a:cubicBezTo>
                    <a:pt x="13839" y="212"/>
                    <a:pt x="12839" y="424"/>
                    <a:pt x="11239" y="1482"/>
                  </a:cubicBezTo>
                  <a:cubicBezTo>
                    <a:pt x="9639" y="2541"/>
                    <a:pt x="7439" y="4447"/>
                    <a:pt x="5939" y="5824"/>
                  </a:cubicBezTo>
                  <a:cubicBezTo>
                    <a:pt x="4439" y="7200"/>
                    <a:pt x="3639" y="8047"/>
                    <a:pt x="3839" y="8576"/>
                  </a:cubicBezTo>
                  <a:cubicBezTo>
                    <a:pt x="4039" y="9106"/>
                    <a:pt x="5239" y="9318"/>
                    <a:pt x="6339" y="9424"/>
                  </a:cubicBezTo>
                  <a:cubicBezTo>
                    <a:pt x="7439" y="9529"/>
                    <a:pt x="8439" y="9529"/>
                    <a:pt x="9439" y="9529"/>
                  </a:cubicBezTo>
                  <a:cubicBezTo>
                    <a:pt x="10439" y="9529"/>
                    <a:pt x="11439" y="9529"/>
                    <a:pt x="11739" y="10059"/>
                  </a:cubicBezTo>
                  <a:cubicBezTo>
                    <a:pt x="12039" y="10588"/>
                    <a:pt x="11639" y="11647"/>
                    <a:pt x="10239" y="12812"/>
                  </a:cubicBezTo>
                  <a:cubicBezTo>
                    <a:pt x="8839" y="13976"/>
                    <a:pt x="6439" y="15247"/>
                    <a:pt x="4739" y="16200"/>
                  </a:cubicBezTo>
                  <a:cubicBezTo>
                    <a:pt x="3039" y="17153"/>
                    <a:pt x="2039" y="17788"/>
                    <a:pt x="1239" y="18635"/>
                  </a:cubicBezTo>
                  <a:cubicBezTo>
                    <a:pt x="439" y="19482"/>
                    <a:pt x="-161" y="20541"/>
                    <a:pt x="39" y="21071"/>
                  </a:cubicBezTo>
                  <a:cubicBezTo>
                    <a:pt x="239" y="21600"/>
                    <a:pt x="1239" y="21600"/>
                    <a:pt x="4039" y="21388"/>
                  </a:cubicBezTo>
                  <a:cubicBezTo>
                    <a:pt x="6839" y="21176"/>
                    <a:pt x="11439" y="20753"/>
                    <a:pt x="14639" y="20118"/>
                  </a:cubicBezTo>
                  <a:cubicBezTo>
                    <a:pt x="17839" y="19482"/>
                    <a:pt x="19639" y="18635"/>
                    <a:pt x="21439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6642100" y="5708650"/>
              <a:ext cx="1968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4871"/>
                    <a:pt x="9755" y="9741"/>
                    <a:pt x="12890" y="13235"/>
                  </a:cubicBezTo>
                  <a:cubicBezTo>
                    <a:pt x="16026" y="16729"/>
                    <a:pt x="17419" y="18847"/>
                    <a:pt x="18581" y="20012"/>
                  </a:cubicBezTo>
                  <a:cubicBezTo>
                    <a:pt x="19742" y="21176"/>
                    <a:pt x="20671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699250" y="5689600"/>
              <a:ext cx="1651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960"/>
                    <a:pt x="17169" y="1920"/>
                    <a:pt x="14677" y="4080"/>
                  </a:cubicBezTo>
                  <a:cubicBezTo>
                    <a:pt x="12185" y="6240"/>
                    <a:pt x="9415" y="9600"/>
                    <a:pt x="6923" y="12720"/>
                  </a:cubicBezTo>
                  <a:cubicBezTo>
                    <a:pt x="4431" y="15840"/>
                    <a:pt x="2215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889750" y="59245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940550" y="57912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997699" y="5638800"/>
              <a:ext cx="9264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600" fill="norm" stroke="1" extrusionOk="0">
                  <a:moveTo>
                    <a:pt x="2757" y="0"/>
                  </a:moveTo>
                  <a:cubicBezTo>
                    <a:pt x="7813" y="1394"/>
                    <a:pt x="12868" y="2787"/>
                    <a:pt x="16315" y="5168"/>
                  </a:cubicBezTo>
                  <a:cubicBezTo>
                    <a:pt x="19762" y="7548"/>
                    <a:pt x="21600" y="10916"/>
                    <a:pt x="18613" y="13819"/>
                  </a:cubicBezTo>
                  <a:cubicBezTo>
                    <a:pt x="15626" y="16723"/>
                    <a:pt x="7813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594600" y="5675094"/>
              <a:ext cx="31750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34"/>
                  </a:moveTo>
                  <a:cubicBezTo>
                    <a:pt x="7200" y="-23"/>
                    <a:pt x="14400" y="-181"/>
                    <a:pt x="18000" y="528"/>
                  </a:cubicBezTo>
                  <a:cubicBezTo>
                    <a:pt x="21600" y="1238"/>
                    <a:pt x="21600" y="2815"/>
                    <a:pt x="21600" y="6441"/>
                  </a:cubicBezTo>
                  <a:cubicBezTo>
                    <a:pt x="21600" y="10067"/>
                    <a:pt x="21600" y="15743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404100" y="6072716"/>
              <a:ext cx="4064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38" y="10800"/>
                    <a:pt x="7875" y="0"/>
                    <a:pt x="11475" y="0"/>
                  </a:cubicBezTo>
                  <a:cubicBezTo>
                    <a:pt x="15075" y="0"/>
                    <a:pt x="183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7329352" y="6199171"/>
              <a:ext cx="93799" cy="26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41" fill="norm" stroke="1" extrusionOk="0">
                  <a:moveTo>
                    <a:pt x="21271" y="3418"/>
                  </a:moveTo>
                  <a:cubicBezTo>
                    <a:pt x="20311" y="2068"/>
                    <a:pt x="19351" y="718"/>
                    <a:pt x="17671" y="212"/>
                  </a:cubicBezTo>
                  <a:cubicBezTo>
                    <a:pt x="15991" y="-294"/>
                    <a:pt x="13591" y="43"/>
                    <a:pt x="10471" y="1900"/>
                  </a:cubicBezTo>
                  <a:cubicBezTo>
                    <a:pt x="7351" y="3756"/>
                    <a:pt x="3511" y="7131"/>
                    <a:pt x="1591" y="10253"/>
                  </a:cubicBezTo>
                  <a:cubicBezTo>
                    <a:pt x="-329" y="13375"/>
                    <a:pt x="-329" y="16244"/>
                    <a:pt x="631" y="18100"/>
                  </a:cubicBezTo>
                  <a:cubicBezTo>
                    <a:pt x="1591" y="19956"/>
                    <a:pt x="3511" y="20800"/>
                    <a:pt x="6631" y="21053"/>
                  </a:cubicBezTo>
                  <a:cubicBezTo>
                    <a:pt x="9751" y="21306"/>
                    <a:pt x="14071" y="20968"/>
                    <a:pt x="18391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7487013" y="6273800"/>
              <a:ext cx="3138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00"/>
                    <a:pt x="-1582" y="9600"/>
                    <a:pt x="1118" y="13200"/>
                  </a:cubicBezTo>
                  <a:cubicBezTo>
                    <a:pt x="3818" y="16800"/>
                    <a:pt x="11918" y="19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7569200" y="63246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7728591" y="6233447"/>
              <a:ext cx="106088" cy="34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77" fill="norm" stroke="1" extrusionOk="0">
                  <a:moveTo>
                    <a:pt x="6225" y="4487"/>
                  </a:moveTo>
                  <a:cubicBezTo>
                    <a:pt x="5801" y="8175"/>
                    <a:pt x="5378" y="11862"/>
                    <a:pt x="4954" y="14299"/>
                  </a:cubicBezTo>
                  <a:cubicBezTo>
                    <a:pt x="4531" y="16736"/>
                    <a:pt x="4107" y="17921"/>
                    <a:pt x="3260" y="19106"/>
                  </a:cubicBezTo>
                  <a:cubicBezTo>
                    <a:pt x="2413" y="20292"/>
                    <a:pt x="1143" y="21477"/>
                    <a:pt x="507" y="21477"/>
                  </a:cubicBezTo>
                  <a:cubicBezTo>
                    <a:pt x="-128" y="21477"/>
                    <a:pt x="-128" y="20292"/>
                    <a:pt x="296" y="17526"/>
                  </a:cubicBezTo>
                  <a:cubicBezTo>
                    <a:pt x="719" y="14760"/>
                    <a:pt x="1566" y="10414"/>
                    <a:pt x="2413" y="7516"/>
                  </a:cubicBezTo>
                  <a:cubicBezTo>
                    <a:pt x="3260" y="4618"/>
                    <a:pt x="4107" y="3170"/>
                    <a:pt x="5378" y="2116"/>
                  </a:cubicBezTo>
                  <a:cubicBezTo>
                    <a:pt x="6648" y="1062"/>
                    <a:pt x="8343" y="404"/>
                    <a:pt x="10460" y="140"/>
                  </a:cubicBezTo>
                  <a:cubicBezTo>
                    <a:pt x="12578" y="-123"/>
                    <a:pt x="15119" y="9"/>
                    <a:pt x="17025" y="338"/>
                  </a:cubicBezTo>
                  <a:cubicBezTo>
                    <a:pt x="18931" y="667"/>
                    <a:pt x="20201" y="1194"/>
                    <a:pt x="20837" y="2182"/>
                  </a:cubicBezTo>
                  <a:cubicBezTo>
                    <a:pt x="21472" y="3170"/>
                    <a:pt x="21472" y="4618"/>
                    <a:pt x="19778" y="5804"/>
                  </a:cubicBezTo>
                  <a:cubicBezTo>
                    <a:pt x="18084" y="6989"/>
                    <a:pt x="14696" y="7911"/>
                    <a:pt x="11943" y="8306"/>
                  </a:cubicBezTo>
                  <a:cubicBezTo>
                    <a:pt x="9190" y="8701"/>
                    <a:pt x="7072" y="8570"/>
                    <a:pt x="5590" y="8109"/>
                  </a:cubicBezTo>
                  <a:cubicBezTo>
                    <a:pt x="4107" y="7648"/>
                    <a:pt x="3260" y="6857"/>
                    <a:pt x="2413" y="6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7861300" y="6184900"/>
              <a:ext cx="82065" cy="18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293" fill="norm" stroke="1" extrusionOk="0">
                  <a:moveTo>
                    <a:pt x="8100" y="0"/>
                  </a:moveTo>
                  <a:cubicBezTo>
                    <a:pt x="10800" y="245"/>
                    <a:pt x="13500" y="491"/>
                    <a:pt x="16200" y="2700"/>
                  </a:cubicBezTo>
                  <a:cubicBezTo>
                    <a:pt x="18900" y="4909"/>
                    <a:pt x="21600" y="9082"/>
                    <a:pt x="20790" y="12395"/>
                  </a:cubicBezTo>
                  <a:cubicBezTo>
                    <a:pt x="19980" y="15709"/>
                    <a:pt x="15660" y="18164"/>
                    <a:pt x="12150" y="19636"/>
                  </a:cubicBezTo>
                  <a:cubicBezTo>
                    <a:pt x="8640" y="21109"/>
                    <a:pt x="5940" y="21600"/>
                    <a:pt x="4050" y="21109"/>
                  </a:cubicBezTo>
                  <a:cubicBezTo>
                    <a:pt x="2160" y="20618"/>
                    <a:pt x="1080" y="19145"/>
                    <a:pt x="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8083550" y="60515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8238887" y="5821209"/>
              <a:ext cx="130413" cy="29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81" fill="norm" stroke="1" extrusionOk="0">
                  <a:moveTo>
                    <a:pt x="21465" y="1046"/>
                  </a:moveTo>
                  <a:cubicBezTo>
                    <a:pt x="20420" y="433"/>
                    <a:pt x="19375" y="-180"/>
                    <a:pt x="17807" y="50"/>
                  </a:cubicBezTo>
                  <a:cubicBezTo>
                    <a:pt x="16239" y="280"/>
                    <a:pt x="14149" y="1352"/>
                    <a:pt x="11188" y="3880"/>
                  </a:cubicBezTo>
                  <a:cubicBezTo>
                    <a:pt x="8226" y="6407"/>
                    <a:pt x="4394" y="10390"/>
                    <a:pt x="2304" y="13301"/>
                  </a:cubicBezTo>
                  <a:cubicBezTo>
                    <a:pt x="213" y="16211"/>
                    <a:pt x="-135" y="18050"/>
                    <a:pt x="39" y="19352"/>
                  </a:cubicBezTo>
                  <a:cubicBezTo>
                    <a:pt x="213" y="20654"/>
                    <a:pt x="910" y="21420"/>
                    <a:pt x="3871" y="21114"/>
                  </a:cubicBezTo>
                  <a:cubicBezTo>
                    <a:pt x="6833" y="20807"/>
                    <a:pt x="12059" y="19429"/>
                    <a:pt x="17284" y="18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8420100" y="595630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616949" y="5905500"/>
              <a:ext cx="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686800" y="5791200"/>
              <a:ext cx="9971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13500" y="0"/>
                  </a:moveTo>
                  <a:cubicBezTo>
                    <a:pt x="17100" y="3471"/>
                    <a:pt x="20700" y="6943"/>
                    <a:pt x="21150" y="10093"/>
                  </a:cubicBezTo>
                  <a:cubicBezTo>
                    <a:pt x="21600" y="13243"/>
                    <a:pt x="18900" y="16071"/>
                    <a:pt x="14850" y="17936"/>
                  </a:cubicBezTo>
                  <a:cubicBezTo>
                    <a:pt x="10800" y="19800"/>
                    <a:pt x="54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041400" y="7426822"/>
              <a:ext cx="3683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21" y="12302"/>
                    <a:pt x="8441" y="4448"/>
                    <a:pt x="12041" y="1502"/>
                  </a:cubicBezTo>
                  <a:cubicBezTo>
                    <a:pt x="15641" y="-1443"/>
                    <a:pt x="1862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952500" y="7499350"/>
              <a:ext cx="400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3" y="18000"/>
                    <a:pt x="8686" y="14400"/>
                    <a:pt x="12286" y="10800"/>
                  </a:cubicBezTo>
                  <a:cubicBezTo>
                    <a:pt x="15886" y="7200"/>
                    <a:pt x="187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244599" y="7255679"/>
              <a:ext cx="229952" cy="35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88" fill="norm" stroke="1" extrusionOk="0">
                  <a:moveTo>
                    <a:pt x="9425" y="904"/>
                  </a:moveTo>
                  <a:cubicBezTo>
                    <a:pt x="8444" y="650"/>
                    <a:pt x="7462" y="396"/>
                    <a:pt x="6480" y="206"/>
                  </a:cubicBezTo>
                  <a:cubicBezTo>
                    <a:pt x="5498" y="15"/>
                    <a:pt x="4516" y="-112"/>
                    <a:pt x="4124" y="142"/>
                  </a:cubicBezTo>
                  <a:cubicBezTo>
                    <a:pt x="3731" y="396"/>
                    <a:pt x="3927" y="1032"/>
                    <a:pt x="5793" y="2175"/>
                  </a:cubicBezTo>
                  <a:cubicBezTo>
                    <a:pt x="7658" y="3319"/>
                    <a:pt x="11193" y="4970"/>
                    <a:pt x="14040" y="6495"/>
                  </a:cubicBezTo>
                  <a:cubicBezTo>
                    <a:pt x="16887" y="8020"/>
                    <a:pt x="19047" y="9417"/>
                    <a:pt x="20225" y="10561"/>
                  </a:cubicBezTo>
                  <a:cubicBezTo>
                    <a:pt x="21404" y="11704"/>
                    <a:pt x="21600" y="12594"/>
                    <a:pt x="21011" y="13483"/>
                  </a:cubicBezTo>
                  <a:cubicBezTo>
                    <a:pt x="20422" y="14373"/>
                    <a:pt x="19047" y="15262"/>
                    <a:pt x="15415" y="16596"/>
                  </a:cubicBezTo>
                  <a:cubicBezTo>
                    <a:pt x="11782" y="17930"/>
                    <a:pt x="5891" y="19709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2076450" y="7169150"/>
              <a:ext cx="228600" cy="22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0"/>
                  </a:moveTo>
                  <a:cubicBezTo>
                    <a:pt x="19400" y="396"/>
                    <a:pt x="17200" y="793"/>
                    <a:pt x="14200" y="2081"/>
                  </a:cubicBezTo>
                  <a:cubicBezTo>
                    <a:pt x="11200" y="3369"/>
                    <a:pt x="7400" y="5549"/>
                    <a:pt x="5000" y="7134"/>
                  </a:cubicBezTo>
                  <a:cubicBezTo>
                    <a:pt x="2600" y="8719"/>
                    <a:pt x="1600" y="9710"/>
                    <a:pt x="1500" y="10602"/>
                  </a:cubicBezTo>
                  <a:cubicBezTo>
                    <a:pt x="1400" y="11494"/>
                    <a:pt x="2200" y="12286"/>
                    <a:pt x="4000" y="12583"/>
                  </a:cubicBezTo>
                  <a:cubicBezTo>
                    <a:pt x="5800" y="12881"/>
                    <a:pt x="8600" y="12683"/>
                    <a:pt x="10700" y="12583"/>
                  </a:cubicBezTo>
                  <a:cubicBezTo>
                    <a:pt x="12800" y="12484"/>
                    <a:pt x="14200" y="12484"/>
                    <a:pt x="14400" y="12782"/>
                  </a:cubicBezTo>
                  <a:cubicBezTo>
                    <a:pt x="14600" y="13079"/>
                    <a:pt x="13600" y="13673"/>
                    <a:pt x="11400" y="14565"/>
                  </a:cubicBezTo>
                  <a:cubicBezTo>
                    <a:pt x="9200" y="15457"/>
                    <a:pt x="5800" y="16646"/>
                    <a:pt x="3500" y="17637"/>
                  </a:cubicBezTo>
                  <a:cubicBezTo>
                    <a:pt x="1200" y="18628"/>
                    <a:pt x="0" y="19420"/>
                    <a:pt x="0" y="20114"/>
                  </a:cubicBezTo>
                  <a:cubicBezTo>
                    <a:pt x="0" y="20807"/>
                    <a:pt x="1200" y="21402"/>
                    <a:pt x="4700" y="21501"/>
                  </a:cubicBezTo>
                  <a:cubicBezTo>
                    <a:pt x="8200" y="21600"/>
                    <a:pt x="14000" y="21204"/>
                    <a:pt x="198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2432050" y="7188200"/>
              <a:ext cx="1651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160"/>
                    <a:pt x="6646" y="4320"/>
                    <a:pt x="10246" y="7920"/>
                  </a:cubicBezTo>
                  <a:cubicBezTo>
                    <a:pt x="13846" y="11520"/>
                    <a:pt x="17723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413000" y="7156449"/>
              <a:ext cx="2095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259"/>
                    <a:pt x="17673" y="4518"/>
                    <a:pt x="15273" y="7200"/>
                  </a:cubicBezTo>
                  <a:cubicBezTo>
                    <a:pt x="12873" y="9882"/>
                    <a:pt x="10036" y="12988"/>
                    <a:pt x="7418" y="15459"/>
                  </a:cubicBezTo>
                  <a:cubicBezTo>
                    <a:pt x="4800" y="17929"/>
                    <a:pt x="240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647950" y="737235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641600" y="7243233"/>
              <a:ext cx="96381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769" fill="norm" stroke="1" extrusionOk="0">
                  <a:moveTo>
                    <a:pt x="18313" y="831"/>
                  </a:moveTo>
                  <a:cubicBezTo>
                    <a:pt x="15965" y="0"/>
                    <a:pt x="13617" y="-831"/>
                    <a:pt x="11739" y="1661"/>
                  </a:cubicBezTo>
                  <a:cubicBezTo>
                    <a:pt x="9861" y="4154"/>
                    <a:pt x="8452" y="9969"/>
                    <a:pt x="9157" y="13707"/>
                  </a:cubicBezTo>
                  <a:cubicBezTo>
                    <a:pt x="9861" y="17446"/>
                    <a:pt x="12678" y="19107"/>
                    <a:pt x="15496" y="19938"/>
                  </a:cubicBezTo>
                  <a:cubicBezTo>
                    <a:pt x="18313" y="20769"/>
                    <a:pt x="21130" y="20769"/>
                    <a:pt x="21365" y="19938"/>
                  </a:cubicBezTo>
                  <a:cubicBezTo>
                    <a:pt x="21600" y="19107"/>
                    <a:pt x="19252" y="17446"/>
                    <a:pt x="15261" y="17446"/>
                  </a:cubicBezTo>
                  <a:cubicBezTo>
                    <a:pt x="11270" y="17446"/>
                    <a:pt x="5635" y="19107"/>
                    <a:pt x="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2165350" y="7606077"/>
              <a:ext cx="520700" cy="2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5944"/>
                  </a:moveTo>
                  <a:cubicBezTo>
                    <a:pt x="2459" y="2621"/>
                    <a:pt x="4917" y="-702"/>
                    <a:pt x="8166" y="129"/>
                  </a:cubicBezTo>
                  <a:cubicBezTo>
                    <a:pt x="11415" y="960"/>
                    <a:pt x="15454" y="5944"/>
                    <a:pt x="17824" y="10098"/>
                  </a:cubicBezTo>
                  <a:cubicBezTo>
                    <a:pt x="20195" y="14252"/>
                    <a:pt x="20898" y="17575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324100" y="7659687"/>
              <a:ext cx="214448" cy="42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53" fill="norm" stroke="1" extrusionOk="0">
                  <a:moveTo>
                    <a:pt x="5082" y="5927"/>
                  </a:moveTo>
                  <a:cubicBezTo>
                    <a:pt x="3812" y="7297"/>
                    <a:pt x="2541" y="8666"/>
                    <a:pt x="1906" y="11090"/>
                  </a:cubicBezTo>
                  <a:cubicBezTo>
                    <a:pt x="1271" y="13513"/>
                    <a:pt x="1271" y="16990"/>
                    <a:pt x="1271" y="18992"/>
                  </a:cubicBezTo>
                  <a:cubicBezTo>
                    <a:pt x="1271" y="20994"/>
                    <a:pt x="1271" y="21521"/>
                    <a:pt x="1376" y="21310"/>
                  </a:cubicBezTo>
                  <a:cubicBezTo>
                    <a:pt x="1482" y="21100"/>
                    <a:pt x="1694" y="20151"/>
                    <a:pt x="2012" y="17886"/>
                  </a:cubicBezTo>
                  <a:cubicBezTo>
                    <a:pt x="2329" y="15621"/>
                    <a:pt x="2753" y="12038"/>
                    <a:pt x="3812" y="9141"/>
                  </a:cubicBezTo>
                  <a:cubicBezTo>
                    <a:pt x="4871" y="6243"/>
                    <a:pt x="6565" y="4030"/>
                    <a:pt x="8576" y="2608"/>
                  </a:cubicBezTo>
                  <a:cubicBezTo>
                    <a:pt x="10588" y="1185"/>
                    <a:pt x="12918" y="553"/>
                    <a:pt x="14718" y="237"/>
                  </a:cubicBezTo>
                  <a:cubicBezTo>
                    <a:pt x="16518" y="-79"/>
                    <a:pt x="17788" y="-79"/>
                    <a:pt x="18847" y="237"/>
                  </a:cubicBezTo>
                  <a:cubicBezTo>
                    <a:pt x="19906" y="553"/>
                    <a:pt x="20753" y="1185"/>
                    <a:pt x="21176" y="2028"/>
                  </a:cubicBezTo>
                  <a:cubicBezTo>
                    <a:pt x="21600" y="2871"/>
                    <a:pt x="21600" y="3925"/>
                    <a:pt x="20753" y="5031"/>
                  </a:cubicBezTo>
                  <a:cubicBezTo>
                    <a:pt x="19906" y="6138"/>
                    <a:pt x="18212" y="7297"/>
                    <a:pt x="14612" y="8034"/>
                  </a:cubicBezTo>
                  <a:cubicBezTo>
                    <a:pt x="11012" y="8772"/>
                    <a:pt x="5506" y="9088"/>
                    <a:pt x="0" y="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035300" y="7574327"/>
              <a:ext cx="1778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71" y="11040"/>
                    <a:pt x="8743" y="1783"/>
                    <a:pt x="12343" y="240"/>
                  </a:cubicBezTo>
                  <a:cubicBezTo>
                    <a:pt x="15943" y="-1303"/>
                    <a:pt x="18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997199" y="7740650"/>
              <a:ext cx="228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784599" y="7337681"/>
              <a:ext cx="199280" cy="23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85" fill="norm" stroke="1" extrusionOk="0">
                  <a:moveTo>
                    <a:pt x="0" y="5523"/>
                  </a:moveTo>
                  <a:cubicBezTo>
                    <a:pt x="0" y="11166"/>
                    <a:pt x="0" y="16809"/>
                    <a:pt x="341" y="16615"/>
                  </a:cubicBezTo>
                  <a:cubicBezTo>
                    <a:pt x="682" y="16420"/>
                    <a:pt x="1364" y="10388"/>
                    <a:pt x="2387" y="6399"/>
                  </a:cubicBezTo>
                  <a:cubicBezTo>
                    <a:pt x="3411" y="2409"/>
                    <a:pt x="4775" y="463"/>
                    <a:pt x="7731" y="74"/>
                  </a:cubicBezTo>
                  <a:cubicBezTo>
                    <a:pt x="10686" y="-315"/>
                    <a:pt x="15234" y="853"/>
                    <a:pt x="17962" y="3188"/>
                  </a:cubicBezTo>
                  <a:cubicBezTo>
                    <a:pt x="20691" y="5523"/>
                    <a:pt x="21600" y="9026"/>
                    <a:pt x="21373" y="12236"/>
                  </a:cubicBezTo>
                  <a:cubicBezTo>
                    <a:pt x="21145" y="15447"/>
                    <a:pt x="19781" y="18366"/>
                    <a:pt x="18417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114800" y="742315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344348" y="7289280"/>
              <a:ext cx="198348" cy="23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54" fill="norm" stroke="1" extrusionOk="0">
                  <a:moveTo>
                    <a:pt x="19679" y="1783"/>
                  </a:moveTo>
                  <a:cubicBezTo>
                    <a:pt x="20589" y="1011"/>
                    <a:pt x="21498" y="240"/>
                    <a:pt x="21271" y="47"/>
                  </a:cubicBezTo>
                  <a:cubicBezTo>
                    <a:pt x="21043" y="-146"/>
                    <a:pt x="19679" y="240"/>
                    <a:pt x="16837" y="1397"/>
                  </a:cubicBezTo>
                  <a:cubicBezTo>
                    <a:pt x="13995" y="2554"/>
                    <a:pt x="9675" y="4483"/>
                    <a:pt x="6833" y="5736"/>
                  </a:cubicBezTo>
                  <a:cubicBezTo>
                    <a:pt x="3991" y="6990"/>
                    <a:pt x="2626" y="7568"/>
                    <a:pt x="2513" y="8147"/>
                  </a:cubicBezTo>
                  <a:cubicBezTo>
                    <a:pt x="2399" y="8725"/>
                    <a:pt x="3536" y="9304"/>
                    <a:pt x="4673" y="9593"/>
                  </a:cubicBezTo>
                  <a:cubicBezTo>
                    <a:pt x="5810" y="9883"/>
                    <a:pt x="6946" y="9883"/>
                    <a:pt x="8538" y="10075"/>
                  </a:cubicBezTo>
                  <a:cubicBezTo>
                    <a:pt x="10130" y="10268"/>
                    <a:pt x="12176" y="10654"/>
                    <a:pt x="12744" y="11233"/>
                  </a:cubicBezTo>
                  <a:cubicBezTo>
                    <a:pt x="13313" y="11811"/>
                    <a:pt x="12403" y="12583"/>
                    <a:pt x="10357" y="13643"/>
                  </a:cubicBezTo>
                  <a:cubicBezTo>
                    <a:pt x="8311" y="14704"/>
                    <a:pt x="5127" y="16054"/>
                    <a:pt x="3081" y="17018"/>
                  </a:cubicBezTo>
                  <a:cubicBezTo>
                    <a:pt x="1035" y="17983"/>
                    <a:pt x="125" y="18561"/>
                    <a:pt x="12" y="19236"/>
                  </a:cubicBezTo>
                  <a:cubicBezTo>
                    <a:pt x="-102" y="19911"/>
                    <a:pt x="580" y="20683"/>
                    <a:pt x="3081" y="21068"/>
                  </a:cubicBezTo>
                  <a:cubicBezTo>
                    <a:pt x="5582" y="21454"/>
                    <a:pt x="9902" y="21454"/>
                    <a:pt x="1422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597400" y="7335200"/>
              <a:ext cx="139700" cy="20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866"/>
                  </a:moveTo>
                  <a:cubicBezTo>
                    <a:pt x="1636" y="993"/>
                    <a:pt x="3273" y="120"/>
                    <a:pt x="4745" y="11"/>
                  </a:cubicBezTo>
                  <a:cubicBezTo>
                    <a:pt x="6218" y="-98"/>
                    <a:pt x="7527" y="557"/>
                    <a:pt x="10145" y="3829"/>
                  </a:cubicBezTo>
                  <a:cubicBezTo>
                    <a:pt x="12764" y="7102"/>
                    <a:pt x="16691" y="12993"/>
                    <a:pt x="18818" y="16375"/>
                  </a:cubicBezTo>
                  <a:cubicBezTo>
                    <a:pt x="20945" y="19757"/>
                    <a:pt x="21273" y="20629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571999" y="7289800"/>
              <a:ext cx="203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2451"/>
                    <a:pt x="14850" y="4902"/>
                    <a:pt x="11250" y="8502"/>
                  </a:cubicBezTo>
                  <a:cubicBezTo>
                    <a:pt x="7650" y="12102"/>
                    <a:pt x="3825" y="16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800600" y="745490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857750" y="734695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781550" y="7369672"/>
              <a:ext cx="1206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21600" y="2484"/>
                  </a:moveTo>
                  <a:cubicBezTo>
                    <a:pt x="16295" y="521"/>
                    <a:pt x="10989" y="-1443"/>
                    <a:pt x="7389" y="1502"/>
                  </a:cubicBezTo>
                  <a:cubicBezTo>
                    <a:pt x="3789" y="4448"/>
                    <a:pt x="1895" y="12302"/>
                    <a:pt x="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721100" y="7727950"/>
              <a:ext cx="1054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8" y="3600"/>
                    <a:pt x="1995" y="7200"/>
                    <a:pt x="3275" y="8550"/>
                  </a:cubicBezTo>
                  <a:cubicBezTo>
                    <a:pt x="4554" y="9900"/>
                    <a:pt x="6116" y="9000"/>
                    <a:pt x="7634" y="8550"/>
                  </a:cubicBezTo>
                  <a:cubicBezTo>
                    <a:pt x="9152" y="8100"/>
                    <a:pt x="10627" y="8100"/>
                    <a:pt x="12492" y="9900"/>
                  </a:cubicBezTo>
                  <a:cubicBezTo>
                    <a:pt x="14357" y="11700"/>
                    <a:pt x="16612" y="15300"/>
                    <a:pt x="18195" y="17550"/>
                  </a:cubicBezTo>
                  <a:cubicBezTo>
                    <a:pt x="19778" y="19800"/>
                    <a:pt x="2068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981450" y="7846156"/>
              <a:ext cx="29634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453"/>
                  </a:moveTo>
                  <a:cubicBezTo>
                    <a:pt x="1543" y="3391"/>
                    <a:pt x="3086" y="2329"/>
                    <a:pt x="6171" y="1443"/>
                  </a:cubicBezTo>
                  <a:cubicBezTo>
                    <a:pt x="9257" y="558"/>
                    <a:pt x="13886" y="-150"/>
                    <a:pt x="16971" y="27"/>
                  </a:cubicBezTo>
                  <a:cubicBezTo>
                    <a:pt x="20057" y="204"/>
                    <a:pt x="21600" y="1266"/>
                    <a:pt x="21600" y="4188"/>
                  </a:cubicBezTo>
                  <a:cubicBezTo>
                    <a:pt x="21600" y="7109"/>
                    <a:pt x="20057" y="11889"/>
                    <a:pt x="17743" y="15076"/>
                  </a:cubicBezTo>
                  <a:cubicBezTo>
                    <a:pt x="15429" y="18263"/>
                    <a:pt x="12343" y="19857"/>
                    <a:pt x="925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146549" y="79692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8000"/>
                    <a:pt x="10368" y="14400"/>
                    <a:pt x="13968" y="10800"/>
                  </a:cubicBezTo>
                  <a:cubicBezTo>
                    <a:pt x="17568" y="7200"/>
                    <a:pt x="1958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381500" y="7843100"/>
              <a:ext cx="190500" cy="38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8640" y="6038"/>
                  </a:moveTo>
                  <a:cubicBezTo>
                    <a:pt x="6720" y="8544"/>
                    <a:pt x="4800" y="11050"/>
                    <a:pt x="3600" y="13318"/>
                  </a:cubicBezTo>
                  <a:cubicBezTo>
                    <a:pt x="2400" y="15585"/>
                    <a:pt x="1920" y="17614"/>
                    <a:pt x="1560" y="19106"/>
                  </a:cubicBezTo>
                  <a:cubicBezTo>
                    <a:pt x="1200" y="20597"/>
                    <a:pt x="960" y="21552"/>
                    <a:pt x="840" y="21433"/>
                  </a:cubicBezTo>
                  <a:cubicBezTo>
                    <a:pt x="720" y="21313"/>
                    <a:pt x="720" y="20120"/>
                    <a:pt x="1440" y="17495"/>
                  </a:cubicBezTo>
                  <a:cubicBezTo>
                    <a:pt x="2160" y="14869"/>
                    <a:pt x="3600" y="10812"/>
                    <a:pt x="5640" y="7769"/>
                  </a:cubicBezTo>
                  <a:cubicBezTo>
                    <a:pt x="7680" y="4725"/>
                    <a:pt x="10320" y="2697"/>
                    <a:pt x="12240" y="1563"/>
                  </a:cubicBezTo>
                  <a:cubicBezTo>
                    <a:pt x="14160" y="429"/>
                    <a:pt x="15360" y="191"/>
                    <a:pt x="16560" y="71"/>
                  </a:cubicBezTo>
                  <a:cubicBezTo>
                    <a:pt x="17760" y="-48"/>
                    <a:pt x="18960" y="-48"/>
                    <a:pt x="19920" y="310"/>
                  </a:cubicBezTo>
                  <a:cubicBezTo>
                    <a:pt x="20880" y="668"/>
                    <a:pt x="21600" y="1384"/>
                    <a:pt x="21600" y="2577"/>
                  </a:cubicBezTo>
                  <a:cubicBezTo>
                    <a:pt x="21600" y="3771"/>
                    <a:pt x="20880" y="5442"/>
                    <a:pt x="17880" y="6575"/>
                  </a:cubicBezTo>
                  <a:cubicBezTo>
                    <a:pt x="14880" y="7709"/>
                    <a:pt x="9600" y="8306"/>
                    <a:pt x="6240" y="8485"/>
                  </a:cubicBezTo>
                  <a:cubicBezTo>
                    <a:pt x="2880" y="8664"/>
                    <a:pt x="1440" y="8425"/>
                    <a:pt x="0" y="8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403850" y="7624233"/>
              <a:ext cx="35560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365750" y="7721600"/>
              <a:ext cx="387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3" y="18000"/>
                    <a:pt x="9207" y="14400"/>
                    <a:pt x="12807" y="10800"/>
                  </a:cubicBezTo>
                  <a:cubicBezTo>
                    <a:pt x="16407" y="7200"/>
                    <a:pt x="1900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715000" y="7499350"/>
              <a:ext cx="15873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3323" y="0"/>
                  </a:moveTo>
                  <a:cubicBezTo>
                    <a:pt x="8308" y="1920"/>
                    <a:pt x="13292" y="3840"/>
                    <a:pt x="16615" y="5520"/>
                  </a:cubicBezTo>
                  <a:cubicBezTo>
                    <a:pt x="19938" y="7200"/>
                    <a:pt x="21600" y="8640"/>
                    <a:pt x="20354" y="10720"/>
                  </a:cubicBezTo>
                  <a:cubicBezTo>
                    <a:pt x="19108" y="12800"/>
                    <a:pt x="14954" y="15520"/>
                    <a:pt x="11077" y="17440"/>
                  </a:cubicBezTo>
                  <a:cubicBezTo>
                    <a:pt x="7200" y="19360"/>
                    <a:pt x="3600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305550" y="7476608"/>
              <a:ext cx="216183" cy="50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06" fill="norm" stroke="1" extrusionOk="0">
                  <a:moveTo>
                    <a:pt x="6231" y="3937"/>
                  </a:moveTo>
                  <a:cubicBezTo>
                    <a:pt x="6023" y="7717"/>
                    <a:pt x="5815" y="11497"/>
                    <a:pt x="5400" y="14152"/>
                  </a:cubicBezTo>
                  <a:cubicBezTo>
                    <a:pt x="4985" y="16807"/>
                    <a:pt x="4362" y="18337"/>
                    <a:pt x="3842" y="19462"/>
                  </a:cubicBezTo>
                  <a:cubicBezTo>
                    <a:pt x="3323" y="20587"/>
                    <a:pt x="2908" y="21307"/>
                    <a:pt x="2700" y="21397"/>
                  </a:cubicBezTo>
                  <a:cubicBezTo>
                    <a:pt x="2492" y="21487"/>
                    <a:pt x="2492" y="20947"/>
                    <a:pt x="2700" y="19237"/>
                  </a:cubicBezTo>
                  <a:cubicBezTo>
                    <a:pt x="2908" y="17527"/>
                    <a:pt x="3323" y="14647"/>
                    <a:pt x="3946" y="11812"/>
                  </a:cubicBezTo>
                  <a:cubicBezTo>
                    <a:pt x="4569" y="8977"/>
                    <a:pt x="5400" y="6187"/>
                    <a:pt x="6750" y="4207"/>
                  </a:cubicBezTo>
                  <a:cubicBezTo>
                    <a:pt x="8100" y="2227"/>
                    <a:pt x="9969" y="1057"/>
                    <a:pt x="11527" y="472"/>
                  </a:cubicBezTo>
                  <a:cubicBezTo>
                    <a:pt x="13085" y="-113"/>
                    <a:pt x="14331" y="-113"/>
                    <a:pt x="15888" y="247"/>
                  </a:cubicBezTo>
                  <a:cubicBezTo>
                    <a:pt x="17446" y="607"/>
                    <a:pt x="19315" y="1327"/>
                    <a:pt x="20354" y="2047"/>
                  </a:cubicBezTo>
                  <a:cubicBezTo>
                    <a:pt x="21392" y="2767"/>
                    <a:pt x="21600" y="3487"/>
                    <a:pt x="20354" y="4297"/>
                  </a:cubicBezTo>
                  <a:cubicBezTo>
                    <a:pt x="19108" y="5107"/>
                    <a:pt x="16408" y="6007"/>
                    <a:pt x="12773" y="6547"/>
                  </a:cubicBezTo>
                  <a:cubicBezTo>
                    <a:pt x="9138" y="7087"/>
                    <a:pt x="4569" y="7267"/>
                    <a:pt x="0" y="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379360" y="7240731"/>
              <a:ext cx="135741" cy="15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55" fill="norm" stroke="1" extrusionOk="0">
                  <a:moveTo>
                    <a:pt x="12339" y="4255"/>
                  </a:moveTo>
                  <a:cubicBezTo>
                    <a:pt x="9348" y="8755"/>
                    <a:pt x="6357" y="13255"/>
                    <a:pt x="4197" y="16255"/>
                  </a:cubicBezTo>
                  <a:cubicBezTo>
                    <a:pt x="2037" y="19255"/>
                    <a:pt x="708" y="20755"/>
                    <a:pt x="209" y="20605"/>
                  </a:cubicBezTo>
                  <a:cubicBezTo>
                    <a:pt x="-289" y="20455"/>
                    <a:pt x="43" y="18655"/>
                    <a:pt x="1871" y="15205"/>
                  </a:cubicBezTo>
                  <a:cubicBezTo>
                    <a:pt x="3699" y="11755"/>
                    <a:pt x="7022" y="6655"/>
                    <a:pt x="9514" y="3655"/>
                  </a:cubicBezTo>
                  <a:cubicBezTo>
                    <a:pt x="12006" y="655"/>
                    <a:pt x="13668" y="-245"/>
                    <a:pt x="14831" y="55"/>
                  </a:cubicBezTo>
                  <a:cubicBezTo>
                    <a:pt x="15994" y="355"/>
                    <a:pt x="16659" y="1855"/>
                    <a:pt x="17656" y="5605"/>
                  </a:cubicBezTo>
                  <a:cubicBezTo>
                    <a:pt x="18653" y="9355"/>
                    <a:pt x="19982" y="15355"/>
                    <a:pt x="21311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731000" y="75692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699250" y="77025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165885" y="7340600"/>
              <a:ext cx="250915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92" fill="norm" stroke="1" extrusionOk="0">
                  <a:moveTo>
                    <a:pt x="21517" y="0"/>
                  </a:moveTo>
                  <a:cubicBezTo>
                    <a:pt x="15709" y="2833"/>
                    <a:pt x="9900" y="5666"/>
                    <a:pt x="6542" y="7436"/>
                  </a:cubicBezTo>
                  <a:cubicBezTo>
                    <a:pt x="3184" y="9207"/>
                    <a:pt x="2277" y="9915"/>
                    <a:pt x="1460" y="10623"/>
                  </a:cubicBezTo>
                  <a:cubicBezTo>
                    <a:pt x="643" y="11331"/>
                    <a:pt x="-83" y="12039"/>
                    <a:pt x="8" y="12482"/>
                  </a:cubicBezTo>
                  <a:cubicBezTo>
                    <a:pt x="99" y="12925"/>
                    <a:pt x="1006" y="13102"/>
                    <a:pt x="3638" y="13190"/>
                  </a:cubicBezTo>
                  <a:cubicBezTo>
                    <a:pt x="6270" y="13279"/>
                    <a:pt x="10626" y="13279"/>
                    <a:pt x="13258" y="13367"/>
                  </a:cubicBezTo>
                  <a:cubicBezTo>
                    <a:pt x="15890" y="13456"/>
                    <a:pt x="16798" y="13633"/>
                    <a:pt x="16888" y="14075"/>
                  </a:cubicBezTo>
                  <a:cubicBezTo>
                    <a:pt x="16979" y="14518"/>
                    <a:pt x="16253" y="15226"/>
                    <a:pt x="13803" y="16200"/>
                  </a:cubicBezTo>
                  <a:cubicBezTo>
                    <a:pt x="11352" y="17174"/>
                    <a:pt x="7178" y="18413"/>
                    <a:pt x="4455" y="19298"/>
                  </a:cubicBezTo>
                  <a:cubicBezTo>
                    <a:pt x="1732" y="20184"/>
                    <a:pt x="462" y="20715"/>
                    <a:pt x="462" y="21069"/>
                  </a:cubicBezTo>
                  <a:cubicBezTo>
                    <a:pt x="462" y="21423"/>
                    <a:pt x="1732" y="21600"/>
                    <a:pt x="4727" y="21423"/>
                  </a:cubicBezTo>
                  <a:cubicBezTo>
                    <a:pt x="7722" y="21246"/>
                    <a:pt x="12441" y="20715"/>
                    <a:pt x="17161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480300" y="7359650"/>
              <a:ext cx="1968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720"/>
                    <a:pt x="5574" y="1440"/>
                    <a:pt x="9174" y="5040"/>
                  </a:cubicBezTo>
                  <a:cubicBezTo>
                    <a:pt x="12774" y="8640"/>
                    <a:pt x="17187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493000" y="7306425"/>
              <a:ext cx="190500" cy="31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1868"/>
                  </a:moveTo>
                  <a:cubicBezTo>
                    <a:pt x="21360" y="1016"/>
                    <a:pt x="21120" y="163"/>
                    <a:pt x="20640" y="21"/>
                  </a:cubicBezTo>
                  <a:cubicBezTo>
                    <a:pt x="20160" y="-121"/>
                    <a:pt x="19440" y="447"/>
                    <a:pt x="17520" y="2437"/>
                  </a:cubicBezTo>
                  <a:cubicBezTo>
                    <a:pt x="15600" y="4426"/>
                    <a:pt x="12480" y="7837"/>
                    <a:pt x="9360" y="11247"/>
                  </a:cubicBezTo>
                  <a:cubicBezTo>
                    <a:pt x="6240" y="14658"/>
                    <a:pt x="3120" y="18068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7791450" y="7486649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7772400" y="7344039"/>
              <a:ext cx="103803" cy="3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461" fill="norm" stroke="1" extrusionOk="0">
                  <a:moveTo>
                    <a:pt x="16848" y="8384"/>
                  </a:moveTo>
                  <a:cubicBezTo>
                    <a:pt x="14688" y="6110"/>
                    <a:pt x="12528" y="3836"/>
                    <a:pt x="10800" y="4973"/>
                  </a:cubicBezTo>
                  <a:cubicBezTo>
                    <a:pt x="9072" y="6110"/>
                    <a:pt x="7776" y="10657"/>
                    <a:pt x="8424" y="14068"/>
                  </a:cubicBezTo>
                  <a:cubicBezTo>
                    <a:pt x="9072" y="17478"/>
                    <a:pt x="11664" y="19752"/>
                    <a:pt x="14040" y="20321"/>
                  </a:cubicBezTo>
                  <a:cubicBezTo>
                    <a:pt x="16416" y="20889"/>
                    <a:pt x="18576" y="19752"/>
                    <a:pt x="19872" y="16342"/>
                  </a:cubicBezTo>
                  <a:cubicBezTo>
                    <a:pt x="21168" y="12931"/>
                    <a:pt x="21600" y="7247"/>
                    <a:pt x="20736" y="3836"/>
                  </a:cubicBezTo>
                  <a:cubicBezTo>
                    <a:pt x="19872" y="426"/>
                    <a:pt x="17712" y="-711"/>
                    <a:pt x="14040" y="426"/>
                  </a:cubicBezTo>
                  <a:cubicBezTo>
                    <a:pt x="10368" y="1563"/>
                    <a:pt x="5184" y="4973"/>
                    <a:pt x="0" y="8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099300" y="7826527"/>
              <a:ext cx="781050" cy="5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21125"/>
                  </a:moveTo>
                  <a:cubicBezTo>
                    <a:pt x="1346" y="16140"/>
                    <a:pt x="2693" y="11156"/>
                    <a:pt x="4449" y="7417"/>
                  </a:cubicBezTo>
                  <a:cubicBezTo>
                    <a:pt x="6205" y="3679"/>
                    <a:pt x="8371" y="1187"/>
                    <a:pt x="10741" y="356"/>
                  </a:cubicBezTo>
                  <a:cubicBezTo>
                    <a:pt x="13112" y="-475"/>
                    <a:pt x="15688" y="356"/>
                    <a:pt x="17532" y="771"/>
                  </a:cubicBezTo>
                  <a:cubicBezTo>
                    <a:pt x="19376" y="1187"/>
                    <a:pt x="20488" y="1187"/>
                    <a:pt x="21600" y="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364785" y="7936951"/>
              <a:ext cx="203473" cy="26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45" fill="norm" stroke="1" extrusionOk="0">
                  <a:moveTo>
                    <a:pt x="3468" y="6167"/>
                  </a:moveTo>
                  <a:cubicBezTo>
                    <a:pt x="2800" y="10759"/>
                    <a:pt x="2132" y="15351"/>
                    <a:pt x="1464" y="17987"/>
                  </a:cubicBezTo>
                  <a:cubicBezTo>
                    <a:pt x="796" y="20624"/>
                    <a:pt x="128" y="21304"/>
                    <a:pt x="16" y="20964"/>
                  </a:cubicBezTo>
                  <a:cubicBezTo>
                    <a:pt x="-95" y="20624"/>
                    <a:pt x="350" y="19263"/>
                    <a:pt x="1686" y="16287"/>
                  </a:cubicBezTo>
                  <a:cubicBezTo>
                    <a:pt x="3023" y="13310"/>
                    <a:pt x="5249" y="8718"/>
                    <a:pt x="7810" y="5742"/>
                  </a:cubicBezTo>
                  <a:cubicBezTo>
                    <a:pt x="10371" y="2765"/>
                    <a:pt x="13266" y="1405"/>
                    <a:pt x="15270" y="639"/>
                  </a:cubicBezTo>
                  <a:cubicBezTo>
                    <a:pt x="17274" y="-126"/>
                    <a:pt x="18387" y="-296"/>
                    <a:pt x="19390" y="639"/>
                  </a:cubicBezTo>
                  <a:cubicBezTo>
                    <a:pt x="20392" y="1575"/>
                    <a:pt x="21282" y="3616"/>
                    <a:pt x="21394" y="6422"/>
                  </a:cubicBezTo>
                  <a:cubicBezTo>
                    <a:pt x="21505" y="9228"/>
                    <a:pt x="20837" y="12800"/>
                    <a:pt x="20169" y="16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89" name="Drawing"/>
          <p:cNvGrpSpPr/>
          <p:nvPr/>
        </p:nvGrpSpPr>
        <p:grpSpPr>
          <a:xfrm>
            <a:off x="10351341" y="1168400"/>
            <a:ext cx="2528976" cy="7461250"/>
            <a:chOff x="0" y="0"/>
            <a:chExt cx="2528975" cy="7461250"/>
          </a:xfrm>
        </p:grpSpPr>
        <p:sp>
          <p:nvSpPr>
            <p:cNvPr id="2744" name="Line"/>
            <p:cNvSpPr/>
            <p:nvPr/>
          </p:nvSpPr>
          <p:spPr>
            <a:xfrm>
              <a:off x="0" y="0"/>
              <a:ext cx="405559" cy="746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4057" y="0"/>
                  </a:moveTo>
                  <a:cubicBezTo>
                    <a:pt x="14057" y="282"/>
                    <a:pt x="14057" y="564"/>
                    <a:pt x="14113" y="815"/>
                  </a:cubicBezTo>
                  <a:cubicBezTo>
                    <a:pt x="14169" y="1066"/>
                    <a:pt x="14281" y="1287"/>
                    <a:pt x="14449" y="1526"/>
                  </a:cubicBezTo>
                  <a:cubicBezTo>
                    <a:pt x="14617" y="1765"/>
                    <a:pt x="14841" y="2022"/>
                    <a:pt x="15177" y="2270"/>
                  </a:cubicBezTo>
                  <a:cubicBezTo>
                    <a:pt x="15512" y="2518"/>
                    <a:pt x="15960" y="2757"/>
                    <a:pt x="16408" y="2978"/>
                  </a:cubicBezTo>
                  <a:cubicBezTo>
                    <a:pt x="16855" y="3199"/>
                    <a:pt x="17303" y="3401"/>
                    <a:pt x="17751" y="3621"/>
                  </a:cubicBezTo>
                  <a:cubicBezTo>
                    <a:pt x="18198" y="3842"/>
                    <a:pt x="18646" y="4081"/>
                    <a:pt x="19038" y="4320"/>
                  </a:cubicBezTo>
                  <a:cubicBezTo>
                    <a:pt x="19429" y="4559"/>
                    <a:pt x="19765" y="4798"/>
                    <a:pt x="20045" y="5046"/>
                  </a:cubicBezTo>
                  <a:cubicBezTo>
                    <a:pt x="20325" y="5294"/>
                    <a:pt x="20549" y="5552"/>
                    <a:pt x="20717" y="5812"/>
                  </a:cubicBezTo>
                  <a:cubicBezTo>
                    <a:pt x="20884" y="6073"/>
                    <a:pt x="20996" y="6336"/>
                    <a:pt x="21108" y="6563"/>
                  </a:cubicBezTo>
                  <a:cubicBezTo>
                    <a:pt x="21220" y="6789"/>
                    <a:pt x="21332" y="6979"/>
                    <a:pt x="21388" y="7231"/>
                  </a:cubicBezTo>
                  <a:cubicBezTo>
                    <a:pt x="21444" y="7482"/>
                    <a:pt x="21444" y="7794"/>
                    <a:pt x="21444" y="8052"/>
                  </a:cubicBezTo>
                  <a:cubicBezTo>
                    <a:pt x="21444" y="8309"/>
                    <a:pt x="21444" y="8511"/>
                    <a:pt x="21332" y="8723"/>
                  </a:cubicBezTo>
                  <a:cubicBezTo>
                    <a:pt x="21220" y="8934"/>
                    <a:pt x="20996" y="9155"/>
                    <a:pt x="20772" y="9375"/>
                  </a:cubicBezTo>
                  <a:cubicBezTo>
                    <a:pt x="20549" y="9596"/>
                    <a:pt x="20325" y="9817"/>
                    <a:pt x="20045" y="10037"/>
                  </a:cubicBezTo>
                  <a:cubicBezTo>
                    <a:pt x="19765" y="10258"/>
                    <a:pt x="19429" y="10478"/>
                    <a:pt x="19038" y="10705"/>
                  </a:cubicBezTo>
                  <a:cubicBezTo>
                    <a:pt x="18646" y="10932"/>
                    <a:pt x="18198" y="11165"/>
                    <a:pt x="17751" y="11394"/>
                  </a:cubicBezTo>
                  <a:cubicBezTo>
                    <a:pt x="17303" y="11624"/>
                    <a:pt x="16855" y="11851"/>
                    <a:pt x="16408" y="12071"/>
                  </a:cubicBezTo>
                  <a:cubicBezTo>
                    <a:pt x="15960" y="12292"/>
                    <a:pt x="15512" y="12507"/>
                    <a:pt x="15121" y="12730"/>
                  </a:cubicBezTo>
                  <a:cubicBezTo>
                    <a:pt x="14729" y="12954"/>
                    <a:pt x="14393" y="13187"/>
                    <a:pt x="14057" y="13413"/>
                  </a:cubicBezTo>
                  <a:cubicBezTo>
                    <a:pt x="13722" y="13640"/>
                    <a:pt x="13386" y="13861"/>
                    <a:pt x="13106" y="14072"/>
                  </a:cubicBezTo>
                  <a:cubicBezTo>
                    <a:pt x="12826" y="14284"/>
                    <a:pt x="12603" y="14486"/>
                    <a:pt x="12435" y="14703"/>
                  </a:cubicBezTo>
                  <a:cubicBezTo>
                    <a:pt x="12267" y="14921"/>
                    <a:pt x="12155" y="15154"/>
                    <a:pt x="11987" y="15377"/>
                  </a:cubicBezTo>
                  <a:cubicBezTo>
                    <a:pt x="11819" y="15601"/>
                    <a:pt x="11595" y="15815"/>
                    <a:pt x="11371" y="16024"/>
                  </a:cubicBezTo>
                  <a:cubicBezTo>
                    <a:pt x="11148" y="16232"/>
                    <a:pt x="10924" y="16434"/>
                    <a:pt x="10644" y="16643"/>
                  </a:cubicBezTo>
                  <a:cubicBezTo>
                    <a:pt x="10364" y="16851"/>
                    <a:pt x="10028" y="17066"/>
                    <a:pt x="9693" y="17277"/>
                  </a:cubicBezTo>
                  <a:cubicBezTo>
                    <a:pt x="9357" y="17488"/>
                    <a:pt x="9021" y="17697"/>
                    <a:pt x="8629" y="17893"/>
                  </a:cubicBezTo>
                  <a:cubicBezTo>
                    <a:pt x="8238" y="18089"/>
                    <a:pt x="7790" y="18273"/>
                    <a:pt x="7119" y="18499"/>
                  </a:cubicBezTo>
                  <a:cubicBezTo>
                    <a:pt x="6447" y="18726"/>
                    <a:pt x="5552" y="18996"/>
                    <a:pt x="4712" y="19244"/>
                  </a:cubicBezTo>
                  <a:cubicBezTo>
                    <a:pt x="3873" y="19492"/>
                    <a:pt x="3090" y="19719"/>
                    <a:pt x="2362" y="19952"/>
                  </a:cubicBezTo>
                  <a:cubicBezTo>
                    <a:pt x="1635" y="20185"/>
                    <a:pt x="963" y="20423"/>
                    <a:pt x="516" y="20644"/>
                  </a:cubicBezTo>
                  <a:cubicBezTo>
                    <a:pt x="68" y="20865"/>
                    <a:pt x="-156" y="21067"/>
                    <a:pt x="124" y="21223"/>
                  </a:cubicBezTo>
                  <a:cubicBezTo>
                    <a:pt x="404" y="21379"/>
                    <a:pt x="1187" y="21490"/>
                    <a:pt x="19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469058" y="146992"/>
              <a:ext cx="355601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551"/>
                  </a:moveTo>
                  <a:cubicBezTo>
                    <a:pt x="2571" y="20665"/>
                    <a:pt x="5143" y="19779"/>
                    <a:pt x="7200" y="17674"/>
                  </a:cubicBezTo>
                  <a:cubicBezTo>
                    <a:pt x="9257" y="15569"/>
                    <a:pt x="10800" y="12246"/>
                    <a:pt x="11571" y="9477"/>
                  </a:cubicBezTo>
                  <a:cubicBezTo>
                    <a:pt x="12343" y="6708"/>
                    <a:pt x="12343" y="4493"/>
                    <a:pt x="12343" y="3108"/>
                  </a:cubicBezTo>
                  <a:cubicBezTo>
                    <a:pt x="12343" y="1723"/>
                    <a:pt x="12343" y="1169"/>
                    <a:pt x="12086" y="726"/>
                  </a:cubicBezTo>
                  <a:cubicBezTo>
                    <a:pt x="11829" y="283"/>
                    <a:pt x="11314" y="-49"/>
                    <a:pt x="10864" y="6"/>
                  </a:cubicBezTo>
                  <a:cubicBezTo>
                    <a:pt x="10414" y="62"/>
                    <a:pt x="10029" y="505"/>
                    <a:pt x="9450" y="2277"/>
                  </a:cubicBezTo>
                  <a:cubicBezTo>
                    <a:pt x="8871" y="4049"/>
                    <a:pt x="8100" y="7151"/>
                    <a:pt x="7907" y="9643"/>
                  </a:cubicBezTo>
                  <a:cubicBezTo>
                    <a:pt x="7714" y="12136"/>
                    <a:pt x="8100" y="14019"/>
                    <a:pt x="8486" y="15237"/>
                  </a:cubicBezTo>
                  <a:cubicBezTo>
                    <a:pt x="8871" y="16456"/>
                    <a:pt x="9257" y="17009"/>
                    <a:pt x="9707" y="17453"/>
                  </a:cubicBezTo>
                  <a:cubicBezTo>
                    <a:pt x="10157" y="17896"/>
                    <a:pt x="10671" y="18228"/>
                    <a:pt x="11250" y="18339"/>
                  </a:cubicBezTo>
                  <a:cubicBezTo>
                    <a:pt x="11829" y="18449"/>
                    <a:pt x="12471" y="18339"/>
                    <a:pt x="12986" y="17896"/>
                  </a:cubicBezTo>
                  <a:cubicBezTo>
                    <a:pt x="13500" y="17453"/>
                    <a:pt x="13886" y="16677"/>
                    <a:pt x="13950" y="16788"/>
                  </a:cubicBezTo>
                  <a:cubicBezTo>
                    <a:pt x="14014" y="16899"/>
                    <a:pt x="13757" y="17896"/>
                    <a:pt x="13693" y="18726"/>
                  </a:cubicBezTo>
                  <a:cubicBezTo>
                    <a:pt x="13629" y="19557"/>
                    <a:pt x="13757" y="20222"/>
                    <a:pt x="13886" y="20222"/>
                  </a:cubicBezTo>
                  <a:cubicBezTo>
                    <a:pt x="14014" y="20222"/>
                    <a:pt x="14143" y="19557"/>
                    <a:pt x="14336" y="18228"/>
                  </a:cubicBezTo>
                  <a:cubicBezTo>
                    <a:pt x="14529" y="16899"/>
                    <a:pt x="14786" y="14905"/>
                    <a:pt x="15107" y="13576"/>
                  </a:cubicBezTo>
                  <a:cubicBezTo>
                    <a:pt x="15429" y="12246"/>
                    <a:pt x="15814" y="11582"/>
                    <a:pt x="16393" y="11194"/>
                  </a:cubicBezTo>
                  <a:cubicBezTo>
                    <a:pt x="16971" y="10806"/>
                    <a:pt x="17743" y="10696"/>
                    <a:pt x="18643" y="11083"/>
                  </a:cubicBezTo>
                  <a:cubicBezTo>
                    <a:pt x="19543" y="11471"/>
                    <a:pt x="20571" y="12357"/>
                    <a:pt x="21086" y="13963"/>
                  </a:cubicBezTo>
                  <a:cubicBezTo>
                    <a:pt x="21600" y="15569"/>
                    <a:pt x="21600" y="17896"/>
                    <a:pt x="21600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965304" y="187745"/>
              <a:ext cx="119705" cy="37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85" fill="norm" stroke="1" extrusionOk="0">
                  <a:moveTo>
                    <a:pt x="21431" y="2303"/>
                  </a:moveTo>
                  <a:cubicBezTo>
                    <a:pt x="21052" y="1348"/>
                    <a:pt x="20673" y="394"/>
                    <a:pt x="19536" y="95"/>
                  </a:cubicBezTo>
                  <a:cubicBezTo>
                    <a:pt x="18399" y="-203"/>
                    <a:pt x="16505" y="155"/>
                    <a:pt x="13473" y="1766"/>
                  </a:cubicBezTo>
                  <a:cubicBezTo>
                    <a:pt x="10442" y="3377"/>
                    <a:pt x="6273" y="6241"/>
                    <a:pt x="3620" y="9105"/>
                  </a:cubicBezTo>
                  <a:cubicBezTo>
                    <a:pt x="968" y="11969"/>
                    <a:pt x="-169" y="14833"/>
                    <a:pt x="20" y="16922"/>
                  </a:cubicBezTo>
                  <a:cubicBezTo>
                    <a:pt x="210" y="19010"/>
                    <a:pt x="1726" y="20323"/>
                    <a:pt x="4757" y="20860"/>
                  </a:cubicBezTo>
                  <a:cubicBezTo>
                    <a:pt x="7789" y="21397"/>
                    <a:pt x="12336" y="21158"/>
                    <a:pt x="16884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118683" y="334104"/>
              <a:ext cx="182226" cy="16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93" fill="norm" stroke="1" extrusionOk="0">
                  <a:moveTo>
                    <a:pt x="14671" y="1956"/>
                  </a:moveTo>
                  <a:cubicBezTo>
                    <a:pt x="13429" y="863"/>
                    <a:pt x="12188" y="-231"/>
                    <a:pt x="10450" y="42"/>
                  </a:cubicBezTo>
                  <a:cubicBezTo>
                    <a:pt x="8712" y="316"/>
                    <a:pt x="6477" y="1956"/>
                    <a:pt x="4615" y="4827"/>
                  </a:cubicBezTo>
                  <a:cubicBezTo>
                    <a:pt x="2753" y="7698"/>
                    <a:pt x="1264" y="11799"/>
                    <a:pt x="519" y="14670"/>
                  </a:cubicBezTo>
                  <a:cubicBezTo>
                    <a:pt x="-226" y="17541"/>
                    <a:pt x="-226" y="19182"/>
                    <a:pt x="891" y="20139"/>
                  </a:cubicBezTo>
                  <a:cubicBezTo>
                    <a:pt x="2008" y="21096"/>
                    <a:pt x="4243" y="21369"/>
                    <a:pt x="6353" y="19592"/>
                  </a:cubicBezTo>
                  <a:cubicBezTo>
                    <a:pt x="8464" y="17815"/>
                    <a:pt x="10450" y="13987"/>
                    <a:pt x="11567" y="10979"/>
                  </a:cubicBezTo>
                  <a:cubicBezTo>
                    <a:pt x="12684" y="7972"/>
                    <a:pt x="12933" y="5784"/>
                    <a:pt x="13057" y="5647"/>
                  </a:cubicBezTo>
                  <a:cubicBezTo>
                    <a:pt x="13181" y="5511"/>
                    <a:pt x="13181" y="7425"/>
                    <a:pt x="13926" y="10022"/>
                  </a:cubicBezTo>
                  <a:cubicBezTo>
                    <a:pt x="14671" y="12620"/>
                    <a:pt x="16160" y="15901"/>
                    <a:pt x="17526" y="17678"/>
                  </a:cubicBezTo>
                  <a:cubicBezTo>
                    <a:pt x="18891" y="19455"/>
                    <a:pt x="20133" y="19728"/>
                    <a:pt x="21374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446958" y="4508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580308" y="215900"/>
              <a:ext cx="11773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9257" y="0"/>
                  </a:moveTo>
                  <a:cubicBezTo>
                    <a:pt x="8871" y="5250"/>
                    <a:pt x="8486" y="10500"/>
                    <a:pt x="8293" y="13500"/>
                  </a:cubicBezTo>
                  <a:cubicBezTo>
                    <a:pt x="8100" y="16500"/>
                    <a:pt x="8100" y="17250"/>
                    <a:pt x="8679" y="17250"/>
                  </a:cubicBezTo>
                  <a:cubicBezTo>
                    <a:pt x="9257" y="17250"/>
                    <a:pt x="10414" y="16500"/>
                    <a:pt x="11571" y="15675"/>
                  </a:cubicBezTo>
                  <a:cubicBezTo>
                    <a:pt x="12729" y="14850"/>
                    <a:pt x="13886" y="13950"/>
                    <a:pt x="15429" y="13425"/>
                  </a:cubicBezTo>
                  <a:cubicBezTo>
                    <a:pt x="16971" y="12900"/>
                    <a:pt x="18900" y="12750"/>
                    <a:pt x="20057" y="13275"/>
                  </a:cubicBezTo>
                  <a:cubicBezTo>
                    <a:pt x="21214" y="13800"/>
                    <a:pt x="21600" y="15000"/>
                    <a:pt x="21407" y="16350"/>
                  </a:cubicBezTo>
                  <a:cubicBezTo>
                    <a:pt x="21214" y="17700"/>
                    <a:pt x="20443" y="19200"/>
                    <a:pt x="19286" y="20175"/>
                  </a:cubicBezTo>
                  <a:cubicBezTo>
                    <a:pt x="18129" y="21150"/>
                    <a:pt x="16586" y="21600"/>
                    <a:pt x="13307" y="21600"/>
                  </a:cubicBezTo>
                  <a:cubicBezTo>
                    <a:pt x="10029" y="21600"/>
                    <a:pt x="5014" y="21150"/>
                    <a:pt x="2507" y="20475"/>
                  </a:cubicBezTo>
                  <a:cubicBezTo>
                    <a:pt x="0" y="19800"/>
                    <a:pt x="0" y="18900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694608" y="184150"/>
              <a:ext cx="130616" cy="40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01" fill="norm" stroke="1" extrusionOk="0">
                  <a:moveTo>
                    <a:pt x="12343" y="0"/>
                  </a:moveTo>
                  <a:cubicBezTo>
                    <a:pt x="15429" y="2561"/>
                    <a:pt x="18514" y="5122"/>
                    <a:pt x="20057" y="8016"/>
                  </a:cubicBezTo>
                  <a:cubicBezTo>
                    <a:pt x="21600" y="10911"/>
                    <a:pt x="21600" y="14140"/>
                    <a:pt x="19543" y="16423"/>
                  </a:cubicBezTo>
                  <a:cubicBezTo>
                    <a:pt x="17486" y="18705"/>
                    <a:pt x="13371" y="20041"/>
                    <a:pt x="10286" y="20765"/>
                  </a:cubicBezTo>
                  <a:cubicBezTo>
                    <a:pt x="7200" y="21489"/>
                    <a:pt x="5143" y="21600"/>
                    <a:pt x="3600" y="21433"/>
                  </a:cubicBezTo>
                  <a:cubicBezTo>
                    <a:pt x="2057" y="21266"/>
                    <a:pt x="1029" y="20821"/>
                    <a:pt x="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57958" y="9842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32558" y="109219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824658" y="808337"/>
              <a:ext cx="254001" cy="3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172"/>
                  </a:moveTo>
                  <a:cubicBezTo>
                    <a:pt x="2700" y="19101"/>
                    <a:pt x="5400" y="17030"/>
                    <a:pt x="7380" y="14441"/>
                  </a:cubicBezTo>
                  <a:cubicBezTo>
                    <a:pt x="9360" y="11852"/>
                    <a:pt x="10620" y="8745"/>
                    <a:pt x="11250" y="6600"/>
                  </a:cubicBezTo>
                  <a:cubicBezTo>
                    <a:pt x="11880" y="4454"/>
                    <a:pt x="11880" y="3271"/>
                    <a:pt x="11880" y="2309"/>
                  </a:cubicBezTo>
                  <a:cubicBezTo>
                    <a:pt x="11880" y="1347"/>
                    <a:pt x="11880" y="608"/>
                    <a:pt x="11430" y="238"/>
                  </a:cubicBezTo>
                  <a:cubicBezTo>
                    <a:pt x="10980" y="-132"/>
                    <a:pt x="10080" y="-132"/>
                    <a:pt x="9090" y="682"/>
                  </a:cubicBezTo>
                  <a:cubicBezTo>
                    <a:pt x="8100" y="1495"/>
                    <a:pt x="7020" y="3123"/>
                    <a:pt x="6210" y="5860"/>
                  </a:cubicBezTo>
                  <a:cubicBezTo>
                    <a:pt x="5400" y="8597"/>
                    <a:pt x="4860" y="12443"/>
                    <a:pt x="4860" y="14958"/>
                  </a:cubicBezTo>
                  <a:cubicBezTo>
                    <a:pt x="4860" y="17473"/>
                    <a:pt x="5400" y="18657"/>
                    <a:pt x="5940" y="19545"/>
                  </a:cubicBezTo>
                  <a:cubicBezTo>
                    <a:pt x="6480" y="20432"/>
                    <a:pt x="7020" y="21024"/>
                    <a:pt x="7740" y="21246"/>
                  </a:cubicBezTo>
                  <a:cubicBezTo>
                    <a:pt x="8460" y="21468"/>
                    <a:pt x="9360" y="21320"/>
                    <a:pt x="10080" y="20950"/>
                  </a:cubicBezTo>
                  <a:cubicBezTo>
                    <a:pt x="10800" y="20580"/>
                    <a:pt x="11340" y="19989"/>
                    <a:pt x="11880" y="19323"/>
                  </a:cubicBezTo>
                  <a:cubicBezTo>
                    <a:pt x="12420" y="18657"/>
                    <a:pt x="12960" y="17917"/>
                    <a:pt x="13050" y="17917"/>
                  </a:cubicBezTo>
                  <a:cubicBezTo>
                    <a:pt x="13140" y="17917"/>
                    <a:pt x="12780" y="18657"/>
                    <a:pt x="12690" y="18583"/>
                  </a:cubicBezTo>
                  <a:cubicBezTo>
                    <a:pt x="12600" y="18509"/>
                    <a:pt x="12780" y="17621"/>
                    <a:pt x="13410" y="16438"/>
                  </a:cubicBezTo>
                  <a:cubicBezTo>
                    <a:pt x="14040" y="15254"/>
                    <a:pt x="15120" y="13775"/>
                    <a:pt x="16290" y="12961"/>
                  </a:cubicBezTo>
                  <a:cubicBezTo>
                    <a:pt x="17460" y="12147"/>
                    <a:pt x="18720" y="12000"/>
                    <a:pt x="19620" y="12369"/>
                  </a:cubicBezTo>
                  <a:cubicBezTo>
                    <a:pt x="20520" y="12739"/>
                    <a:pt x="21060" y="13627"/>
                    <a:pt x="21330" y="15106"/>
                  </a:cubicBezTo>
                  <a:cubicBezTo>
                    <a:pt x="21600" y="16586"/>
                    <a:pt x="21600" y="18657"/>
                    <a:pt x="21600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170217" y="865171"/>
              <a:ext cx="117992" cy="27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11" fill="norm" stroke="1" extrusionOk="0">
                  <a:moveTo>
                    <a:pt x="21124" y="3366"/>
                  </a:moveTo>
                  <a:cubicBezTo>
                    <a:pt x="20745" y="2037"/>
                    <a:pt x="20366" y="708"/>
                    <a:pt x="19229" y="209"/>
                  </a:cubicBezTo>
                  <a:cubicBezTo>
                    <a:pt x="18092" y="-289"/>
                    <a:pt x="16198" y="43"/>
                    <a:pt x="12787" y="1871"/>
                  </a:cubicBezTo>
                  <a:cubicBezTo>
                    <a:pt x="9377" y="3699"/>
                    <a:pt x="4450" y="7022"/>
                    <a:pt x="1987" y="10013"/>
                  </a:cubicBezTo>
                  <a:cubicBezTo>
                    <a:pt x="-476" y="13003"/>
                    <a:pt x="-476" y="15662"/>
                    <a:pt x="1040" y="17489"/>
                  </a:cubicBezTo>
                  <a:cubicBezTo>
                    <a:pt x="2556" y="19317"/>
                    <a:pt x="5587" y="20314"/>
                    <a:pt x="8619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246267" y="981619"/>
              <a:ext cx="181642" cy="9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92" fill="norm" stroke="1" extrusionOk="0">
                  <a:moveTo>
                    <a:pt x="14603" y="1949"/>
                  </a:moveTo>
                  <a:cubicBezTo>
                    <a:pt x="11872" y="571"/>
                    <a:pt x="9140" y="-808"/>
                    <a:pt x="6658" y="571"/>
                  </a:cubicBezTo>
                  <a:cubicBezTo>
                    <a:pt x="4175" y="1949"/>
                    <a:pt x="1940" y="6086"/>
                    <a:pt x="823" y="9303"/>
                  </a:cubicBezTo>
                  <a:cubicBezTo>
                    <a:pt x="-294" y="12520"/>
                    <a:pt x="-294" y="14818"/>
                    <a:pt x="947" y="16886"/>
                  </a:cubicBezTo>
                  <a:cubicBezTo>
                    <a:pt x="2189" y="18954"/>
                    <a:pt x="4672" y="20792"/>
                    <a:pt x="7030" y="20792"/>
                  </a:cubicBezTo>
                  <a:cubicBezTo>
                    <a:pt x="9389" y="20792"/>
                    <a:pt x="11623" y="18954"/>
                    <a:pt x="13982" y="18264"/>
                  </a:cubicBezTo>
                  <a:cubicBezTo>
                    <a:pt x="16340" y="17575"/>
                    <a:pt x="18823" y="18035"/>
                    <a:pt x="21306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440608" y="920750"/>
              <a:ext cx="7946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684" y="1440"/>
                    <a:pt x="11368" y="2880"/>
                    <a:pt x="15347" y="5040"/>
                  </a:cubicBezTo>
                  <a:cubicBezTo>
                    <a:pt x="19326" y="7200"/>
                    <a:pt x="21600" y="10080"/>
                    <a:pt x="21316" y="12960"/>
                  </a:cubicBezTo>
                  <a:cubicBezTo>
                    <a:pt x="21032" y="15840"/>
                    <a:pt x="18189" y="18720"/>
                    <a:pt x="15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618408" y="1045072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680777" y="1016000"/>
              <a:ext cx="26532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2400"/>
                    <a:pt x="889" y="4800"/>
                    <a:pt x="58" y="8400"/>
                  </a:cubicBezTo>
                  <a:cubicBezTo>
                    <a:pt x="-773" y="12000"/>
                    <a:pt x="7535" y="16800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847008" y="853515"/>
              <a:ext cx="206658" cy="32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26" fill="norm" stroke="1" extrusionOk="0">
                  <a:moveTo>
                    <a:pt x="0" y="19308"/>
                  </a:moveTo>
                  <a:cubicBezTo>
                    <a:pt x="3306" y="16202"/>
                    <a:pt x="6612" y="13097"/>
                    <a:pt x="9147" y="10344"/>
                  </a:cubicBezTo>
                  <a:cubicBezTo>
                    <a:pt x="11682" y="7591"/>
                    <a:pt x="13445" y="5191"/>
                    <a:pt x="14327" y="3497"/>
                  </a:cubicBezTo>
                  <a:cubicBezTo>
                    <a:pt x="15208" y="1802"/>
                    <a:pt x="15208" y="814"/>
                    <a:pt x="14657" y="320"/>
                  </a:cubicBezTo>
                  <a:cubicBezTo>
                    <a:pt x="14106" y="-174"/>
                    <a:pt x="13004" y="-174"/>
                    <a:pt x="11461" y="885"/>
                  </a:cubicBezTo>
                  <a:cubicBezTo>
                    <a:pt x="9918" y="1944"/>
                    <a:pt x="7935" y="4061"/>
                    <a:pt x="6502" y="6673"/>
                  </a:cubicBezTo>
                  <a:cubicBezTo>
                    <a:pt x="5069" y="9285"/>
                    <a:pt x="4188" y="12391"/>
                    <a:pt x="3857" y="14297"/>
                  </a:cubicBezTo>
                  <a:cubicBezTo>
                    <a:pt x="3527" y="16202"/>
                    <a:pt x="3747" y="16908"/>
                    <a:pt x="4298" y="17473"/>
                  </a:cubicBezTo>
                  <a:cubicBezTo>
                    <a:pt x="4849" y="18038"/>
                    <a:pt x="5731" y="18461"/>
                    <a:pt x="6833" y="18673"/>
                  </a:cubicBezTo>
                  <a:cubicBezTo>
                    <a:pt x="7935" y="18885"/>
                    <a:pt x="9257" y="18885"/>
                    <a:pt x="10469" y="18250"/>
                  </a:cubicBezTo>
                  <a:cubicBezTo>
                    <a:pt x="11682" y="17614"/>
                    <a:pt x="12784" y="16344"/>
                    <a:pt x="13555" y="15355"/>
                  </a:cubicBezTo>
                  <a:cubicBezTo>
                    <a:pt x="14327" y="14367"/>
                    <a:pt x="14767" y="13661"/>
                    <a:pt x="14657" y="13732"/>
                  </a:cubicBezTo>
                  <a:cubicBezTo>
                    <a:pt x="14547" y="13802"/>
                    <a:pt x="13886" y="14650"/>
                    <a:pt x="13224" y="15779"/>
                  </a:cubicBezTo>
                  <a:cubicBezTo>
                    <a:pt x="12563" y="16908"/>
                    <a:pt x="11902" y="18320"/>
                    <a:pt x="11792" y="18602"/>
                  </a:cubicBezTo>
                  <a:cubicBezTo>
                    <a:pt x="11682" y="18885"/>
                    <a:pt x="12122" y="18038"/>
                    <a:pt x="13114" y="16838"/>
                  </a:cubicBezTo>
                  <a:cubicBezTo>
                    <a:pt x="14106" y="15638"/>
                    <a:pt x="15649" y="14085"/>
                    <a:pt x="16971" y="13238"/>
                  </a:cubicBezTo>
                  <a:cubicBezTo>
                    <a:pt x="18294" y="12391"/>
                    <a:pt x="19396" y="12250"/>
                    <a:pt x="20167" y="12532"/>
                  </a:cubicBezTo>
                  <a:cubicBezTo>
                    <a:pt x="20939" y="12814"/>
                    <a:pt x="21380" y="13520"/>
                    <a:pt x="21490" y="15073"/>
                  </a:cubicBezTo>
                  <a:cubicBezTo>
                    <a:pt x="21600" y="16626"/>
                    <a:pt x="21380" y="19026"/>
                    <a:pt x="21159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175588" y="904120"/>
              <a:ext cx="90521" cy="22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90" fill="norm" stroke="1" extrusionOk="0">
                  <a:moveTo>
                    <a:pt x="19521" y="2745"/>
                  </a:moveTo>
                  <a:cubicBezTo>
                    <a:pt x="19030" y="1556"/>
                    <a:pt x="18539" y="367"/>
                    <a:pt x="17067" y="70"/>
                  </a:cubicBezTo>
                  <a:cubicBezTo>
                    <a:pt x="15594" y="-227"/>
                    <a:pt x="13139" y="367"/>
                    <a:pt x="9949" y="2745"/>
                  </a:cubicBezTo>
                  <a:cubicBezTo>
                    <a:pt x="6758" y="5123"/>
                    <a:pt x="2830" y="9285"/>
                    <a:pt x="1112" y="12456"/>
                  </a:cubicBezTo>
                  <a:cubicBezTo>
                    <a:pt x="-606" y="15626"/>
                    <a:pt x="-115" y="17806"/>
                    <a:pt x="1112" y="19193"/>
                  </a:cubicBezTo>
                  <a:cubicBezTo>
                    <a:pt x="2339" y="20580"/>
                    <a:pt x="4303" y="21175"/>
                    <a:pt x="7739" y="21274"/>
                  </a:cubicBezTo>
                  <a:cubicBezTo>
                    <a:pt x="11176" y="21373"/>
                    <a:pt x="16085" y="20977"/>
                    <a:pt x="20994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329608" y="920750"/>
              <a:ext cx="94781" cy="2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1" fill="norm" stroke="1" extrusionOk="0">
                  <a:moveTo>
                    <a:pt x="12960" y="0"/>
                  </a:moveTo>
                  <a:cubicBezTo>
                    <a:pt x="9120" y="4600"/>
                    <a:pt x="5280" y="9200"/>
                    <a:pt x="3360" y="12000"/>
                  </a:cubicBezTo>
                  <a:cubicBezTo>
                    <a:pt x="1440" y="14800"/>
                    <a:pt x="1440" y="15800"/>
                    <a:pt x="1440" y="16800"/>
                  </a:cubicBezTo>
                  <a:cubicBezTo>
                    <a:pt x="1440" y="17800"/>
                    <a:pt x="1440" y="18800"/>
                    <a:pt x="2160" y="18800"/>
                  </a:cubicBezTo>
                  <a:cubicBezTo>
                    <a:pt x="2880" y="18800"/>
                    <a:pt x="4320" y="17800"/>
                    <a:pt x="6480" y="16400"/>
                  </a:cubicBezTo>
                  <a:cubicBezTo>
                    <a:pt x="8640" y="15000"/>
                    <a:pt x="11520" y="13200"/>
                    <a:pt x="13920" y="12000"/>
                  </a:cubicBezTo>
                  <a:cubicBezTo>
                    <a:pt x="16320" y="10800"/>
                    <a:pt x="18240" y="10200"/>
                    <a:pt x="19440" y="10400"/>
                  </a:cubicBezTo>
                  <a:cubicBezTo>
                    <a:pt x="20640" y="10600"/>
                    <a:pt x="21120" y="11600"/>
                    <a:pt x="21360" y="13400"/>
                  </a:cubicBezTo>
                  <a:cubicBezTo>
                    <a:pt x="21600" y="15200"/>
                    <a:pt x="21600" y="17800"/>
                    <a:pt x="20640" y="19400"/>
                  </a:cubicBezTo>
                  <a:cubicBezTo>
                    <a:pt x="19680" y="21000"/>
                    <a:pt x="17760" y="21600"/>
                    <a:pt x="14400" y="21500"/>
                  </a:cubicBezTo>
                  <a:cubicBezTo>
                    <a:pt x="11040" y="21400"/>
                    <a:pt x="6240" y="20600"/>
                    <a:pt x="3600" y="19200"/>
                  </a:cubicBezTo>
                  <a:cubicBezTo>
                    <a:pt x="960" y="17800"/>
                    <a:pt x="480" y="15800"/>
                    <a:pt x="0" y="13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405808" y="905605"/>
              <a:ext cx="123168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77" fill="norm" stroke="1" extrusionOk="0">
                  <a:moveTo>
                    <a:pt x="15376" y="167"/>
                  </a:moveTo>
                  <a:cubicBezTo>
                    <a:pt x="17207" y="22"/>
                    <a:pt x="19037" y="-123"/>
                    <a:pt x="20136" y="167"/>
                  </a:cubicBezTo>
                  <a:cubicBezTo>
                    <a:pt x="21234" y="457"/>
                    <a:pt x="21600" y="1182"/>
                    <a:pt x="21051" y="3574"/>
                  </a:cubicBezTo>
                  <a:cubicBezTo>
                    <a:pt x="20502" y="5966"/>
                    <a:pt x="19037" y="10025"/>
                    <a:pt x="15376" y="13286"/>
                  </a:cubicBezTo>
                  <a:cubicBezTo>
                    <a:pt x="11715" y="16548"/>
                    <a:pt x="5858" y="19013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358058" y="10160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545258" y="2169182"/>
              <a:ext cx="292101" cy="37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132"/>
                  </a:moveTo>
                  <a:cubicBezTo>
                    <a:pt x="2348" y="19168"/>
                    <a:pt x="4696" y="17205"/>
                    <a:pt x="6652" y="14320"/>
                  </a:cubicBezTo>
                  <a:cubicBezTo>
                    <a:pt x="8609" y="11436"/>
                    <a:pt x="10174" y="7632"/>
                    <a:pt x="10957" y="5423"/>
                  </a:cubicBezTo>
                  <a:cubicBezTo>
                    <a:pt x="11739" y="3214"/>
                    <a:pt x="11739" y="2600"/>
                    <a:pt x="11739" y="1986"/>
                  </a:cubicBezTo>
                  <a:cubicBezTo>
                    <a:pt x="11739" y="1373"/>
                    <a:pt x="11739" y="759"/>
                    <a:pt x="11348" y="391"/>
                  </a:cubicBezTo>
                  <a:cubicBezTo>
                    <a:pt x="10957" y="23"/>
                    <a:pt x="10174" y="-100"/>
                    <a:pt x="9548" y="84"/>
                  </a:cubicBezTo>
                  <a:cubicBezTo>
                    <a:pt x="8922" y="268"/>
                    <a:pt x="8452" y="759"/>
                    <a:pt x="7748" y="2907"/>
                  </a:cubicBezTo>
                  <a:cubicBezTo>
                    <a:pt x="7043" y="5055"/>
                    <a:pt x="6104" y="8859"/>
                    <a:pt x="5870" y="11620"/>
                  </a:cubicBezTo>
                  <a:cubicBezTo>
                    <a:pt x="5635" y="14382"/>
                    <a:pt x="6104" y="16100"/>
                    <a:pt x="6574" y="17266"/>
                  </a:cubicBezTo>
                  <a:cubicBezTo>
                    <a:pt x="7043" y="18432"/>
                    <a:pt x="7513" y="19045"/>
                    <a:pt x="8061" y="19536"/>
                  </a:cubicBezTo>
                  <a:cubicBezTo>
                    <a:pt x="8609" y="20027"/>
                    <a:pt x="9235" y="20395"/>
                    <a:pt x="9861" y="20334"/>
                  </a:cubicBezTo>
                  <a:cubicBezTo>
                    <a:pt x="10487" y="20273"/>
                    <a:pt x="11113" y="19782"/>
                    <a:pt x="11583" y="19230"/>
                  </a:cubicBezTo>
                  <a:cubicBezTo>
                    <a:pt x="12052" y="18677"/>
                    <a:pt x="12365" y="18064"/>
                    <a:pt x="12522" y="18125"/>
                  </a:cubicBezTo>
                  <a:cubicBezTo>
                    <a:pt x="12678" y="18186"/>
                    <a:pt x="12678" y="18923"/>
                    <a:pt x="12678" y="19720"/>
                  </a:cubicBezTo>
                  <a:cubicBezTo>
                    <a:pt x="12678" y="20518"/>
                    <a:pt x="12678" y="21377"/>
                    <a:pt x="12835" y="21377"/>
                  </a:cubicBezTo>
                  <a:cubicBezTo>
                    <a:pt x="12991" y="21377"/>
                    <a:pt x="13304" y="20518"/>
                    <a:pt x="13696" y="19291"/>
                  </a:cubicBezTo>
                  <a:cubicBezTo>
                    <a:pt x="14087" y="18064"/>
                    <a:pt x="14557" y="16468"/>
                    <a:pt x="14948" y="15364"/>
                  </a:cubicBezTo>
                  <a:cubicBezTo>
                    <a:pt x="15339" y="14259"/>
                    <a:pt x="15652" y="13645"/>
                    <a:pt x="16200" y="13277"/>
                  </a:cubicBezTo>
                  <a:cubicBezTo>
                    <a:pt x="16748" y="12909"/>
                    <a:pt x="17530" y="12786"/>
                    <a:pt x="18470" y="13216"/>
                  </a:cubicBezTo>
                  <a:cubicBezTo>
                    <a:pt x="19409" y="13645"/>
                    <a:pt x="20504" y="14627"/>
                    <a:pt x="21052" y="16100"/>
                  </a:cubicBezTo>
                  <a:cubicBezTo>
                    <a:pt x="21600" y="17573"/>
                    <a:pt x="21600" y="19536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040083" y="2190695"/>
              <a:ext cx="152876" cy="40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80" fill="norm" stroke="1" extrusionOk="0">
                  <a:moveTo>
                    <a:pt x="21082" y="2675"/>
                  </a:moveTo>
                  <a:cubicBezTo>
                    <a:pt x="21082" y="1673"/>
                    <a:pt x="21082" y="671"/>
                    <a:pt x="20206" y="225"/>
                  </a:cubicBezTo>
                  <a:cubicBezTo>
                    <a:pt x="19331" y="-220"/>
                    <a:pt x="17579" y="-109"/>
                    <a:pt x="14368" y="1506"/>
                  </a:cubicBezTo>
                  <a:cubicBezTo>
                    <a:pt x="11158" y="3120"/>
                    <a:pt x="6487" y="6238"/>
                    <a:pt x="3568" y="9021"/>
                  </a:cubicBezTo>
                  <a:cubicBezTo>
                    <a:pt x="650" y="11805"/>
                    <a:pt x="-518" y="14254"/>
                    <a:pt x="212" y="16203"/>
                  </a:cubicBezTo>
                  <a:cubicBezTo>
                    <a:pt x="941" y="18151"/>
                    <a:pt x="3568" y="19599"/>
                    <a:pt x="5612" y="20378"/>
                  </a:cubicBezTo>
                  <a:cubicBezTo>
                    <a:pt x="7655" y="21157"/>
                    <a:pt x="9114" y="21269"/>
                    <a:pt x="10574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191812" y="2356335"/>
              <a:ext cx="223397" cy="19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65" fill="norm" stroke="1" extrusionOk="0">
                  <a:moveTo>
                    <a:pt x="16461" y="2037"/>
                  </a:moveTo>
                  <a:cubicBezTo>
                    <a:pt x="15654" y="875"/>
                    <a:pt x="14846" y="-286"/>
                    <a:pt x="12827" y="62"/>
                  </a:cubicBezTo>
                  <a:cubicBezTo>
                    <a:pt x="10809" y="411"/>
                    <a:pt x="7579" y="2269"/>
                    <a:pt x="5156" y="5404"/>
                  </a:cubicBezTo>
                  <a:cubicBezTo>
                    <a:pt x="2734" y="8540"/>
                    <a:pt x="1119" y="12953"/>
                    <a:pt x="413" y="15740"/>
                  </a:cubicBezTo>
                  <a:cubicBezTo>
                    <a:pt x="-294" y="18527"/>
                    <a:pt x="-92" y="19688"/>
                    <a:pt x="1018" y="20385"/>
                  </a:cubicBezTo>
                  <a:cubicBezTo>
                    <a:pt x="2128" y="21082"/>
                    <a:pt x="4147" y="21314"/>
                    <a:pt x="6670" y="18991"/>
                  </a:cubicBezTo>
                  <a:cubicBezTo>
                    <a:pt x="9194" y="16669"/>
                    <a:pt x="12222" y="11791"/>
                    <a:pt x="13837" y="8656"/>
                  </a:cubicBezTo>
                  <a:cubicBezTo>
                    <a:pt x="15452" y="5520"/>
                    <a:pt x="15654" y="4127"/>
                    <a:pt x="15654" y="4127"/>
                  </a:cubicBezTo>
                  <a:cubicBezTo>
                    <a:pt x="15654" y="4127"/>
                    <a:pt x="15452" y="5520"/>
                    <a:pt x="15351" y="7611"/>
                  </a:cubicBezTo>
                  <a:cubicBezTo>
                    <a:pt x="15250" y="9701"/>
                    <a:pt x="15250" y="12488"/>
                    <a:pt x="16259" y="14811"/>
                  </a:cubicBezTo>
                  <a:cubicBezTo>
                    <a:pt x="17269" y="17133"/>
                    <a:pt x="19287" y="18991"/>
                    <a:pt x="21306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491408" y="2051050"/>
              <a:ext cx="85180" cy="2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29" fill="norm" stroke="1" extrusionOk="0">
                  <a:moveTo>
                    <a:pt x="9483" y="0"/>
                  </a:moveTo>
                  <a:cubicBezTo>
                    <a:pt x="7376" y="2965"/>
                    <a:pt x="5268" y="5929"/>
                    <a:pt x="4215" y="8576"/>
                  </a:cubicBezTo>
                  <a:cubicBezTo>
                    <a:pt x="3161" y="11224"/>
                    <a:pt x="3161" y="13553"/>
                    <a:pt x="3161" y="15247"/>
                  </a:cubicBezTo>
                  <a:cubicBezTo>
                    <a:pt x="3161" y="16941"/>
                    <a:pt x="3161" y="18000"/>
                    <a:pt x="3161" y="18000"/>
                  </a:cubicBezTo>
                  <a:cubicBezTo>
                    <a:pt x="3161" y="18000"/>
                    <a:pt x="3161" y="16941"/>
                    <a:pt x="3688" y="15882"/>
                  </a:cubicBezTo>
                  <a:cubicBezTo>
                    <a:pt x="4215" y="14824"/>
                    <a:pt x="5268" y="13765"/>
                    <a:pt x="6849" y="12706"/>
                  </a:cubicBezTo>
                  <a:cubicBezTo>
                    <a:pt x="8429" y="11647"/>
                    <a:pt x="10537" y="10588"/>
                    <a:pt x="12380" y="10482"/>
                  </a:cubicBezTo>
                  <a:cubicBezTo>
                    <a:pt x="14224" y="10376"/>
                    <a:pt x="15805" y="11224"/>
                    <a:pt x="17122" y="12494"/>
                  </a:cubicBezTo>
                  <a:cubicBezTo>
                    <a:pt x="18439" y="13765"/>
                    <a:pt x="19493" y="15459"/>
                    <a:pt x="20283" y="16835"/>
                  </a:cubicBezTo>
                  <a:cubicBezTo>
                    <a:pt x="21073" y="18212"/>
                    <a:pt x="21600" y="19271"/>
                    <a:pt x="20810" y="20118"/>
                  </a:cubicBezTo>
                  <a:cubicBezTo>
                    <a:pt x="20020" y="20965"/>
                    <a:pt x="17912" y="21600"/>
                    <a:pt x="14224" y="21388"/>
                  </a:cubicBezTo>
                  <a:cubicBezTo>
                    <a:pt x="10537" y="21176"/>
                    <a:pt x="5268" y="20118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637458" y="2095500"/>
              <a:ext cx="120922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0055" y="0"/>
                  </a:moveTo>
                  <a:cubicBezTo>
                    <a:pt x="12662" y="1668"/>
                    <a:pt x="15269" y="3337"/>
                    <a:pt x="17503" y="5532"/>
                  </a:cubicBezTo>
                  <a:cubicBezTo>
                    <a:pt x="19738" y="7727"/>
                    <a:pt x="21600" y="10449"/>
                    <a:pt x="21228" y="12863"/>
                  </a:cubicBezTo>
                  <a:cubicBezTo>
                    <a:pt x="20855" y="15278"/>
                    <a:pt x="18248" y="17385"/>
                    <a:pt x="15828" y="18702"/>
                  </a:cubicBezTo>
                  <a:cubicBezTo>
                    <a:pt x="13407" y="20020"/>
                    <a:pt x="11172" y="20546"/>
                    <a:pt x="8566" y="20898"/>
                  </a:cubicBezTo>
                  <a:cubicBezTo>
                    <a:pt x="5959" y="21249"/>
                    <a:pt x="2979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608758" y="30988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01825" y="3187700"/>
              <a:ext cx="203784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914" fill="norm" stroke="1" extrusionOk="0">
                  <a:moveTo>
                    <a:pt x="1383" y="8640"/>
                  </a:moveTo>
                  <a:cubicBezTo>
                    <a:pt x="502" y="12960"/>
                    <a:pt x="-380" y="17280"/>
                    <a:pt x="171" y="19440"/>
                  </a:cubicBezTo>
                  <a:cubicBezTo>
                    <a:pt x="722" y="21600"/>
                    <a:pt x="2706" y="21600"/>
                    <a:pt x="6453" y="18000"/>
                  </a:cubicBezTo>
                  <a:cubicBezTo>
                    <a:pt x="10200" y="14400"/>
                    <a:pt x="15710" y="7200"/>
                    <a:pt x="212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059608" y="2965450"/>
              <a:ext cx="160603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842" y="0"/>
                  </a:moveTo>
                  <a:cubicBezTo>
                    <a:pt x="1122" y="4500"/>
                    <a:pt x="1403" y="9000"/>
                    <a:pt x="1543" y="12343"/>
                  </a:cubicBezTo>
                  <a:cubicBezTo>
                    <a:pt x="1683" y="15686"/>
                    <a:pt x="1683" y="17871"/>
                    <a:pt x="1683" y="19350"/>
                  </a:cubicBezTo>
                  <a:cubicBezTo>
                    <a:pt x="1683" y="20829"/>
                    <a:pt x="1683" y="21600"/>
                    <a:pt x="1683" y="21600"/>
                  </a:cubicBezTo>
                  <a:cubicBezTo>
                    <a:pt x="1683" y="21600"/>
                    <a:pt x="1683" y="20829"/>
                    <a:pt x="2244" y="19736"/>
                  </a:cubicBezTo>
                  <a:cubicBezTo>
                    <a:pt x="2805" y="18643"/>
                    <a:pt x="3927" y="17229"/>
                    <a:pt x="5190" y="16007"/>
                  </a:cubicBezTo>
                  <a:cubicBezTo>
                    <a:pt x="6452" y="14786"/>
                    <a:pt x="7855" y="13757"/>
                    <a:pt x="9257" y="13114"/>
                  </a:cubicBezTo>
                  <a:cubicBezTo>
                    <a:pt x="10660" y="12471"/>
                    <a:pt x="12062" y="12214"/>
                    <a:pt x="13745" y="12343"/>
                  </a:cubicBezTo>
                  <a:cubicBezTo>
                    <a:pt x="15429" y="12471"/>
                    <a:pt x="17392" y="12986"/>
                    <a:pt x="18655" y="13564"/>
                  </a:cubicBezTo>
                  <a:cubicBezTo>
                    <a:pt x="19917" y="14143"/>
                    <a:pt x="20478" y="14786"/>
                    <a:pt x="20899" y="15557"/>
                  </a:cubicBezTo>
                  <a:cubicBezTo>
                    <a:pt x="21319" y="16329"/>
                    <a:pt x="21600" y="17229"/>
                    <a:pt x="20618" y="18129"/>
                  </a:cubicBezTo>
                  <a:cubicBezTo>
                    <a:pt x="19636" y="19029"/>
                    <a:pt x="17392" y="19929"/>
                    <a:pt x="14587" y="20507"/>
                  </a:cubicBezTo>
                  <a:cubicBezTo>
                    <a:pt x="11782" y="21086"/>
                    <a:pt x="8416" y="21343"/>
                    <a:pt x="5891" y="20957"/>
                  </a:cubicBezTo>
                  <a:cubicBezTo>
                    <a:pt x="3366" y="20571"/>
                    <a:pt x="1683" y="19543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307258" y="2971006"/>
              <a:ext cx="311151" cy="33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8507"/>
                  </a:moveTo>
                  <a:cubicBezTo>
                    <a:pt x="1910" y="18097"/>
                    <a:pt x="3820" y="17687"/>
                    <a:pt x="5878" y="15841"/>
                  </a:cubicBezTo>
                  <a:cubicBezTo>
                    <a:pt x="7935" y="13996"/>
                    <a:pt x="10139" y="10715"/>
                    <a:pt x="11461" y="8254"/>
                  </a:cubicBezTo>
                  <a:cubicBezTo>
                    <a:pt x="12784" y="5793"/>
                    <a:pt x="13224" y="4153"/>
                    <a:pt x="13445" y="2922"/>
                  </a:cubicBezTo>
                  <a:cubicBezTo>
                    <a:pt x="13665" y="1692"/>
                    <a:pt x="13665" y="872"/>
                    <a:pt x="13224" y="393"/>
                  </a:cubicBezTo>
                  <a:cubicBezTo>
                    <a:pt x="12784" y="-85"/>
                    <a:pt x="11902" y="-222"/>
                    <a:pt x="10947" y="530"/>
                  </a:cubicBezTo>
                  <a:cubicBezTo>
                    <a:pt x="9992" y="1282"/>
                    <a:pt x="8963" y="2922"/>
                    <a:pt x="8155" y="5862"/>
                  </a:cubicBezTo>
                  <a:cubicBezTo>
                    <a:pt x="7347" y="8801"/>
                    <a:pt x="6759" y="13039"/>
                    <a:pt x="6539" y="15568"/>
                  </a:cubicBezTo>
                  <a:cubicBezTo>
                    <a:pt x="6318" y="18097"/>
                    <a:pt x="6465" y="18917"/>
                    <a:pt x="6833" y="19532"/>
                  </a:cubicBezTo>
                  <a:cubicBezTo>
                    <a:pt x="7200" y="20148"/>
                    <a:pt x="7788" y="20558"/>
                    <a:pt x="8449" y="20694"/>
                  </a:cubicBezTo>
                  <a:cubicBezTo>
                    <a:pt x="9110" y="20831"/>
                    <a:pt x="9845" y="20694"/>
                    <a:pt x="10947" y="19464"/>
                  </a:cubicBezTo>
                  <a:cubicBezTo>
                    <a:pt x="12049" y="18234"/>
                    <a:pt x="13518" y="15910"/>
                    <a:pt x="14400" y="14406"/>
                  </a:cubicBezTo>
                  <a:cubicBezTo>
                    <a:pt x="15282" y="12902"/>
                    <a:pt x="15576" y="12219"/>
                    <a:pt x="15649" y="12219"/>
                  </a:cubicBezTo>
                  <a:cubicBezTo>
                    <a:pt x="15722" y="12219"/>
                    <a:pt x="15576" y="12902"/>
                    <a:pt x="15429" y="14132"/>
                  </a:cubicBezTo>
                  <a:cubicBezTo>
                    <a:pt x="15282" y="15363"/>
                    <a:pt x="15135" y="17140"/>
                    <a:pt x="15061" y="18370"/>
                  </a:cubicBezTo>
                  <a:cubicBezTo>
                    <a:pt x="14988" y="19601"/>
                    <a:pt x="14988" y="20284"/>
                    <a:pt x="15061" y="20011"/>
                  </a:cubicBezTo>
                  <a:cubicBezTo>
                    <a:pt x="15135" y="19737"/>
                    <a:pt x="15282" y="18507"/>
                    <a:pt x="15576" y="17482"/>
                  </a:cubicBezTo>
                  <a:cubicBezTo>
                    <a:pt x="15869" y="16456"/>
                    <a:pt x="16310" y="15636"/>
                    <a:pt x="16971" y="14748"/>
                  </a:cubicBezTo>
                  <a:cubicBezTo>
                    <a:pt x="17633" y="13859"/>
                    <a:pt x="18514" y="12902"/>
                    <a:pt x="19102" y="12765"/>
                  </a:cubicBezTo>
                  <a:cubicBezTo>
                    <a:pt x="19690" y="12629"/>
                    <a:pt x="19984" y="13312"/>
                    <a:pt x="20351" y="14884"/>
                  </a:cubicBezTo>
                  <a:cubicBezTo>
                    <a:pt x="20718" y="16456"/>
                    <a:pt x="21159" y="18917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696826" y="2992966"/>
              <a:ext cx="112083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20796" y="1115"/>
                  </a:moveTo>
                  <a:cubicBezTo>
                    <a:pt x="19618" y="557"/>
                    <a:pt x="18440" y="0"/>
                    <a:pt x="17065" y="0"/>
                  </a:cubicBezTo>
                  <a:cubicBezTo>
                    <a:pt x="15691" y="0"/>
                    <a:pt x="14120" y="557"/>
                    <a:pt x="11371" y="2508"/>
                  </a:cubicBezTo>
                  <a:cubicBezTo>
                    <a:pt x="8621" y="4459"/>
                    <a:pt x="4694" y="7804"/>
                    <a:pt x="2338" y="10800"/>
                  </a:cubicBezTo>
                  <a:cubicBezTo>
                    <a:pt x="-19" y="13796"/>
                    <a:pt x="-804" y="16444"/>
                    <a:pt x="963" y="18186"/>
                  </a:cubicBezTo>
                  <a:cubicBezTo>
                    <a:pt x="2731" y="19928"/>
                    <a:pt x="7051" y="20764"/>
                    <a:pt x="11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769892" y="3152873"/>
              <a:ext cx="204117" cy="14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847" fill="norm" stroke="1" extrusionOk="0">
                  <a:moveTo>
                    <a:pt x="14643" y="6644"/>
                  </a:moveTo>
                  <a:cubicBezTo>
                    <a:pt x="14422" y="5165"/>
                    <a:pt x="14202" y="3685"/>
                    <a:pt x="12879" y="2206"/>
                  </a:cubicBezTo>
                  <a:cubicBezTo>
                    <a:pt x="11557" y="726"/>
                    <a:pt x="9133" y="-753"/>
                    <a:pt x="6818" y="431"/>
                  </a:cubicBezTo>
                  <a:cubicBezTo>
                    <a:pt x="4504" y="1614"/>
                    <a:pt x="2300" y="5461"/>
                    <a:pt x="1088" y="8124"/>
                  </a:cubicBezTo>
                  <a:cubicBezTo>
                    <a:pt x="-125" y="10787"/>
                    <a:pt x="-345" y="12266"/>
                    <a:pt x="537" y="13894"/>
                  </a:cubicBezTo>
                  <a:cubicBezTo>
                    <a:pt x="1418" y="15521"/>
                    <a:pt x="3402" y="17296"/>
                    <a:pt x="5826" y="16852"/>
                  </a:cubicBezTo>
                  <a:cubicBezTo>
                    <a:pt x="8251" y="16409"/>
                    <a:pt x="11116" y="13746"/>
                    <a:pt x="12769" y="11674"/>
                  </a:cubicBezTo>
                  <a:cubicBezTo>
                    <a:pt x="14422" y="9603"/>
                    <a:pt x="14863" y="8124"/>
                    <a:pt x="14973" y="8124"/>
                  </a:cubicBezTo>
                  <a:cubicBezTo>
                    <a:pt x="15084" y="8124"/>
                    <a:pt x="14863" y="9603"/>
                    <a:pt x="15855" y="11970"/>
                  </a:cubicBezTo>
                  <a:cubicBezTo>
                    <a:pt x="16847" y="14337"/>
                    <a:pt x="19051" y="17592"/>
                    <a:pt x="21255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037508" y="3003550"/>
              <a:ext cx="7064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600" fill="norm" stroke="1" extrusionOk="0">
                  <a:moveTo>
                    <a:pt x="9257" y="0"/>
                  </a:moveTo>
                  <a:cubicBezTo>
                    <a:pt x="12960" y="2629"/>
                    <a:pt x="16663" y="5257"/>
                    <a:pt x="18823" y="7886"/>
                  </a:cubicBezTo>
                  <a:cubicBezTo>
                    <a:pt x="20983" y="10514"/>
                    <a:pt x="21600" y="13143"/>
                    <a:pt x="18206" y="15429"/>
                  </a:cubicBezTo>
                  <a:cubicBezTo>
                    <a:pt x="14811" y="17714"/>
                    <a:pt x="7406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638497" y="4181337"/>
              <a:ext cx="224262" cy="50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27" fill="norm" stroke="1" extrusionOk="0">
                  <a:moveTo>
                    <a:pt x="11093" y="15542"/>
                  </a:moveTo>
                  <a:cubicBezTo>
                    <a:pt x="10891" y="15099"/>
                    <a:pt x="10689" y="14657"/>
                    <a:pt x="10386" y="14214"/>
                  </a:cubicBezTo>
                  <a:cubicBezTo>
                    <a:pt x="10083" y="13771"/>
                    <a:pt x="9680" y="13329"/>
                    <a:pt x="8973" y="13196"/>
                  </a:cubicBezTo>
                  <a:cubicBezTo>
                    <a:pt x="8267" y="13063"/>
                    <a:pt x="7257" y="13240"/>
                    <a:pt x="5743" y="14081"/>
                  </a:cubicBezTo>
                  <a:cubicBezTo>
                    <a:pt x="4229" y="14922"/>
                    <a:pt x="2210" y="16427"/>
                    <a:pt x="1100" y="17711"/>
                  </a:cubicBezTo>
                  <a:cubicBezTo>
                    <a:pt x="-10" y="18994"/>
                    <a:pt x="-212" y="20057"/>
                    <a:pt x="192" y="20676"/>
                  </a:cubicBezTo>
                  <a:cubicBezTo>
                    <a:pt x="595" y="21296"/>
                    <a:pt x="1605" y="21473"/>
                    <a:pt x="3119" y="21207"/>
                  </a:cubicBezTo>
                  <a:cubicBezTo>
                    <a:pt x="4633" y="20942"/>
                    <a:pt x="6652" y="20234"/>
                    <a:pt x="8771" y="18330"/>
                  </a:cubicBezTo>
                  <a:cubicBezTo>
                    <a:pt x="10891" y="16427"/>
                    <a:pt x="13111" y="13329"/>
                    <a:pt x="14424" y="10319"/>
                  </a:cubicBezTo>
                  <a:cubicBezTo>
                    <a:pt x="15736" y="7309"/>
                    <a:pt x="16139" y="4388"/>
                    <a:pt x="16240" y="2617"/>
                  </a:cubicBezTo>
                  <a:cubicBezTo>
                    <a:pt x="16341" y="847"/>
                    <a:pt x="16139" y="227"/>
                    <a:pt x="15635" y="50"/>
                  </a:cubicBezTo>
                  <a:cubicBezTo>
                    <a:pt x="15130" y="-127"/>
                    <a:pt x="14323" y="139"/>
                    <a:pt x="13212" y="1289"/>
                  </a:cubicBezTo>
                  <a:cubicBezTo>
                    <a:pt x="12102" y="2440"/>
                    <a:pt x="10689" y="4476"/>
                    <a:pt x="9982" y="6955"/>
                  </a:cubicBezTo>
                  <a:cubicBezTo>
                    <a:pt x="9276" y="9434"/>
                    <a:pt x="9276" y="12355"/>
                    <a:pt x="10689" y="14480"/>
                  </a:cubicBezTo>
                  <a:cubicBezTo>
                    <a:pt x="12102" y="16604"/>
                    <a:pt x="14928" y="17932"/>
                    <a:pt x="16947" y="18552"/>
                  </a:cubicBezTo>
                  <a:cubicBezTo>
                    <a:pt x="18966" y="19171"/>
                    <a:pt x="20177" y="19083"/>
                    <a:pt x="21388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77008" y="4768849"/>
              <a:ext cx="438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2" y="17486"/>
                    <a:pt x="5843" y="13371"/>
                    <a:pt x="9443" y="9771"/>
                  </a:cubicBezTo>
                  <a:cubicBezTo>
                    <a:pt x="13043" y="6171"/>
                    <a:pt x="1732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79949" y="4878523"/>
              <a:ext cx="174860" cy="36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41" fill="norm" stroke="1" extrusionOk="0">
                  <a:moveTo>
                    <a:pt x="16034" y="14881"/>
                  </a:moveTo>
                  <a:cubicBezTo>
                    <a:pt x="15513" y="14007"/>
                    <a:pt x="14993" y="13133"/>
                    <a:pt x="13692" y="12384"/>
                  </a:cubicBezTo>
                  <a:cubicBezTo>
                    <a:pt x="12391" y="11634"/>
                    <a:pt x="10309" y="11010"/>
                    <a:pt x="8097" y="11572"/>
                  </a:cubicBezTo>
                  <a:cubicBezTo>
                    <a:pt x="5885" y="12134"/>
                    <a:pt x="3542" y="13882"/>
                    <a:pt x="2111" y="15505"/>
                  </a:cubicBezTo>
                  <a:cubicBezTo>
                    <a:pt x="680" y="17128"/>
                    <a:pt x="159" y="18626"/>
                    <a:pt x="29" y="19688"/>
                  </a:cubicBezTo>
                  <a:cubicBezTo>
                    <a:pt x="-101" y="20749"/>
                    <a:pt x="159" y="21373"/>
                    <a:pt x="1851" y="21436"/>
                  </a:cubicBezTo>
                  <a:cubicBezTo>
                    <a:pt x="3542" y="21498"/>
                    <a:pt x="6665" y="20999"/>
                    <a:pt x="9528" y="19001"/>
                  </a:cubicBezTo>
                  <a:cubicBezTo>
                    <a:pt x="12391" y="17003"/>
                    <a:pt x="14993" y="13507"/>
                    <a:pt x="16554" y="10323"/>
                  </a:cubicBezTo>
                  <a:cubicBezTo>
                    <a:pt x="18116" y="7140"/>
                    <a:pt x="18636" y="4268"/>
                    <a:pt x="18766" y="2520"/>
                  </a:cubicBezTo>
                  <a:cubicBezTo>
                    <a:pt x="18897" y="772"/>
                    <a:pt x="18636" y="148"/>
                    <a:pt x="17856" y="23"/>
                  </a:cubicBezTo>
                  <a:cubicBezTo>
                    <a:pt x="17075" y="-102"/>
                    <a:pt x="15774" y="273"/>
                    <a:pt x="14993" y="1271"/>
                  </a:cubicBezTo>
                  <a:cubicBezTo>
                    <a:pt x="14212" y="2270"/>
                    <a:pt x="13952" y="3893"/>
                    <a:pt x="13692" y="6141"/>
                  </a:cubicBezTo>
                  <a:cubicBezTo>
                    <a:pt x="13432" y="8388"/>
                    <a:pt x="13171" y="11260"/>
                    <a:pt x="14472" y="13882"/>
                  </a:cubicBezTo>
                  <a:cubicBezTo>
                    <a:pt x="15774" y="16504"/>
                    <a:pt x="18636" y="18876"/>
                    <a:pt x="21499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02344" y="5077842"/>
              <a:ext cx="200115" cy="14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32" fill="norm" stroke="1" extrusionOk="0">
                  <a:moveTo>
                    <a:pt x="7854" y="5868"/>
                  </a:moveTo>
                  <a:cubicBezTo>
                    <a:pt x="8081" y="4017"/>
                    <a:pt x="8309" y="2166"/>
                    <a:pt x="7854" y="1086"/>
                  </a:cubicBezTo>
                  <a:cubicBezTo>
                    <a:pt x="7399" y="6"/>
                    <a:pt x="6262" y="-303"/>
                    <a:pt x="5239" y="314"/>
                  </a:cubicBezTo>
                  <a:cubicBezTo>
                    <a:pt x="4216" y="931"/>
                    <a:pt x="3307" y="2474"/>
                    <a:pt x="2283" y="4943"/>
                  </a:cubicBezTo>
                  <a:cubicBezTo>
                    <a:pt x="1260" y="7411"/>
                    <a:pt x="123" y="10806"/>
                    <a:pt x="10" y="14046"/>
                  </a:cubicBezTo>
                  <a:cubicBezTo>
                    <a:pt x="-104" y="17286"/>
                    <a:pt x="805" y="20371"/>
                    <a:pt x="2170" y="20834"/>
                  </a:cubicBezTo>
                  <a:cubicBezTo>
                    <a:pt x="3534" y="21297"/>
                    <a:pt x="5353" y="19137"/>
                    <a:pt x="6603" y="16977"/>
                  </a:cubicBezTo>
                  <a:cubicBezTo>
                    <a:pt x="7854" y="14817"/>
                    <a:pt x="8536" y="12657"/>
                    <a:pt x="9104" y="10651"/>
                  </a:cubicBezTo>
                  <a:cubicBezTo>
                    <a:pt x="9673" y="8646"/>
                    <a:pt x="10128" y="6794"/>
                    <a:pt x="10241" y="6948"/>
                  </a:cubicBezTo>
                  <a:cubicBezTo>
                    <a:pt x="10355" y="7103"/>
                    <a:pt x="10128" y="9263"/>
                    <a:pt x="10582" y="12040"/>
                  </a:cubicBezTo>
                  <a:cubicBezTo>
                    <a:pt x="11037" y="14817"/>
                    <a:pt x="12174" y="18211"/>
                    <a:pt x="14107" y="19754"/>
                  </a:cubicBezTo>
                  <a:cubicBezTo>
                    <a:pt x="16039" y="21297"/>
                    <a:pt x="18768" y="20988"/>
                    <a:pt x="21496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085008" y="4385420"/>
              <a:ext cx="300568" cy="37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95" fill="norm" stroke="1" extrusionOk="0">
                  <a:moveTo>
                    <a:pt x="0" y="20390"/>
                  </a:moveTo>
                  <a:cubicBezTo>
                    <a:pt x="755" y="20513"/>
                    <a:pt x="1510" y="20636"/>
                    <a:pt x="2568" y="20145"/>
                  </a:cubicBezTo>
                  <a:cubicBezTo>
                    <a:pt x="3625" y="19654"/>
                    <a:pt x="4985" y="18550"/>
                    <a:pt x="6193" y="16402"/>
                  </a:cubicBezTo>
                  <a:cubicBezTo>
                    <a:pt x="7401" y="14254"/>
                    <a:pt x="8459" y="11063"/>
                    <a:pt x="8987" y="8302"/>
                  </a:cubicBezTo>
                  <a:cubicBezTo>
                    <a:pt x="9516" y="5540"/>
                    <a:pt x="9516" y="3209"/>
                    <a:pt x="9290" y="1797"/>
                  </a:cubicBezTo>
                  <a:cubicBezTo>
                    <a:pt x="9063" y="386"/>
                    <a:pt x="8610" y="-105"/>
                    <a:pt x="8157" y="18"/>
                  </a:cubicBezTo>
                  <a:cubicBezTo>
                    <a:pt x="7703" y="140"/>
                    <a:pt x="7250" y="877"/>
                    <a:pt x="6873" y="2963"/>
                  </a:cubicBezTo>
                  <a:cubicBezTo>
                    <a:pt x="6495" y="5050"/>
                    <a:pt x="6193" y="8486"/>
                    <a:pt x="6344" y="11431"/>
                  </a:cubicBezTo>
                  <a:cubicBezTo>
                    <a:pt x="6495" y="14377"/>
                    <a:pt x="7099" y="16831"/>
                    <a:pt x="7628" y="18365"/>
                  </a:cubicBezTo>
                  <a:cubicBezTo>
                    <a:pt x="8157" y="19900"/>
                    <a:pt x="8610" y="20513"/>
                    <a:pt x="9214" y="20820"/>
                  </a:cubicBezTo>
                  <a:cubicBezTo>
                    <a:pt x="9818" y="21127"/>
                    <a:pt x="10573" y="21127"/>
                    <a:pt x="11027" y="20820"/>
                  </a:cubicBezTo>
                  <a:cubicBezTo>
                    <a:pt x="11480" y="20513"/>
                    <a:pt x="11631" y="19900"/>
                    <a:pt x="11706" y="19286"/>
                  </a:cubicBezTo>
                  <a:cubicBezTo>
                    <a:pt x="11782" y="18672"/>
                    <a:pt x="11782" y="18059"/>
                    <a:pt x="11782" y="17200"/>
                  </a:cubicBezTo>
                  <a:cubicBezTo>
                    <a:pt x="11782" y="16340"/>
                    <a:pt x="11782" y="15236"/>
                    <a:pt x="11706" y="15113"/>
                  </a:cubicBezTo>
                  <a:cubicBezTo>
                    <a:pt x="11631" y="14990"/>
                    <a:pt x="11480" y="15850"/>
                    <a:pt x="11329" y="16647"/>
                  </a:cubicBezTo>
                  <a:cubicBezTo>
                    <a:pt x="11178" y="17445"/>
                    <a:pt x="11027" y="18181"/>
                    <a:pt x="11027" y="18918"/>
                  </a:cubicBezTo>
                  <a:cubicBezTo>
                    <a:pt x="11027" y="19654"/>
                    <a:pt x="11178" y="20390"/>
                    <a:pt x="11555" y="20575"/>
                  </a:cubicBezTo>
                  <a:cubicBezTo>
                    <a:pt x="11933" y="20759"/>
                    <a:pt x="12537" y="20390"/>
                    <a:pt x="13066" y="19470"/>
                  </a:cubicBezTo>
                  <a:cubicBezTo>
                    <a:pt x="13594" y="18550"/>
                    <a:pt x="14048" y="17077"/>
                    <a:pt x="14576" y="15788"/>
                  </a:cubicBezTo>
                  <a:cubicBezTo>
                    <a:pt x="15105" y="14500"/>
                    <a:pt x="15709" y="13395"/>
                    <a:pt x="16389" y="12904"/>
                  </a:cubicBezTo>
                  <a:cubicBezTo>
                    <a:pt x="17069" y="12413"/>
                    <a:pt x="17824" y="12536"/>
                    <a:pt x="18730" y="13211"/>
                  </a:cubicBezTo>
                  <a:cubicBezTo>
                    <a:pt x="19636" y="13886"/>
                    <a:pt x="20694" y="15113"/>
                    <a:pt x="21147" y="16586"/>
                  </a:cubicBezTo>
                  <a:cubicBezTo>
                    <a:pt x="21600" y="18059"/>
                    <a:pt x="21449" y="19777"/>
                    <a:pt x="21298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480155" y="4435356"/>
              <a:ext cx="100154" cy="32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96" fill="norm" stroke="1" extrusionOk="0">
                  <a:moveTo>
                    <a:pt x="21293" y="2337"/>
                  </a:moveTo>
                  <a:cubicBezTo>
                    <a:pt x="18593" y="1349"/>
                    <a:pt x="15893" y="361"/>
                    <a:pt x="13643" y="78"/>
                  </a:cubicBezTo>
                  <a:cubicBezTo>
                    <a:pt x="11393" y="-204"/>
                    <a:pt x="9593" y="220"/>
                    <a:pt x="7343" y="2267"/>
                  </a:cubicBezTo>
                  <a:cubicBezTo>
                    <a:pt x="5093" y="4314"/>
                    <a:pt x="2393" y="7984"/>
                    <a:pt x="1043" y="11161"/>
                  </a:cubicBezTo>
                  <a:cubicBezTo>
                    <a:pt x="-307" y="14337"/>
                    <a:pt x="-307" y="17020"/>
                    <a:pt x="818" y="18643"/>
                  </a:cubicBezTo>
                  <a:cubicBezTo>
                    <a:pt x="1943" y="20267"/>
                    <a:pt x="4193" y="20831"/>
                    <a:pt x="6443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538799" y="4551349"/>
              <a:ext cx="212960" cy="12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374" fill="norm" stroke="1" extrusionOk="0">
                  <a:moveTo>
                    <a:pt x="15101" y="259"/>
                  </a:moveTo>
                  <a:cubicBezTo>
                    <a:pt x="12749" y="-84"/>
                    <a:pt x="10396" y="-427"/>
                    <a:pt x="7937" y="1630"/>
                  </a:cubicBezTo>
                  <a:cubicBezTo>
                    <a:pt x="5477" y="3687"/>
                    <a:pt x="2911" y="8144"/>
                    <a:pt x="1521" y="11230"/>
                  </a:cubicBezTo>
                  <a:cubicBezTo>
                    <a:pt x="131" y="14316"/>
                    <a:pt x="-83" y="16030"/>
                    <a:pt x="24" y="17744"/>
                  </a:cubicBezTo>
                  <a:cubicBezTo>
                    <a:pt x="131" y="19459"/>
                    <a:pt x="559" y="21173"/>
                    <a:pt x="2697" y="19973"/>
                  </a:cubicBezTo>
                  <a:cubicBezTo>
                    <a:pt x="4836" y="18773"/>
                    <a:pt x="8685" y="14659"/>
                    <a:pt x="10824" y="11573"/>
                  </a:cubicBezTo>
                  <a:cubicBezTo>
                    <a:pt x="12963" y="8487"/>
                    <a:pt x="13390" y="6430"/>
                    <a:pt x="13818" y="6773"/>
                  </a:cubicBezTo>
                  <a:cubicBezTo>
                    <a:pt x="14246" y="7116"/>
                    <a:pt x="14673" y="9859"/>
                    <a:pt x="15957" y="12259"/>
                  </a:cubicBezTo>
                  <a:cubicBezTo>
                    <a:pt x="17240" y="14659"/>
                    <a:pt x="19378" y="16716"/>
                    <a:pt x="21517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815258" y="4400550"/>
              <a:ext cx="8946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600" fill="norm" stroke="1" extrusionOk="0">
                  <a:moveTo>
                    <a:pt x="4320" y="0"/>
                  </a:moveTo>
                  <a:cubicBezTo>
                    <a:pt x="11040" y="3069"/>
                    <a:pt x="17760" y="6138"/>
                    <a:pt x="19680" y="9089"/>
                  </a:cubicBezTo>
                  <a:cubicBezTo>
                    <a:pt x="21600" y="12039"/>
                    <a:pt x="18720" y="14872"/>
                    <a:pt x="14640" y="16938"/>
                  </a:cubicBezTo>
                  <a:cubicBezTo>
                    <a:pt x="10560" y="19003"/>
                    <a:pt x="5280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012108" y="46291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018458" y="472439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2386758" y="4483099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50"/>
                    <a:pt x="16800" y="8100"/>
                    <a:pt x="13200" y="11700"/>
                  </a:cubicBezTo>
                  <a:cubicBezTo>
                    <a:pt x="9600" y="15300"/>
                    <a:pt x="48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2234358" y="4806899"/>
              <a:ext cx="2603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68" y="11670"/>
                    <a:pt x="10537" y="3363"/>
                    <a:pt x="14137" y="870"/>
                  </a:cubicBezTo>
                  <a:cubicBezTo>
                    <a:pt x="17737" y="-1622"/>
                    <a:pt x="1966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2269267" y="4964868"/>
              <a:ext cx="212742" cy="19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13" fill="norm" stroke="1" extrusionOk="0">
                  <a:moveTo>
                    <a:pt x="11119" y="10888"/>
                  </a:moveTo>
                  <a:cubicBezTo>
                    <a:pt x="11755" y="8638"/>
                    <a:pt x="12390" y="6388"/>
                    <a:pt x="12708" y="4701"/>
                  </a:cubicBezTo>
                  <a:cubicBezTo>
                    <a:pt x="13025" y="3013"/>
                    <a:pt x="13025" y="1888"/>
                    <a:pt x="11966" y="988"/>
                  </a:cubicBezTo>
                  <a:cubicBezTo>
                    <a:pt x="10908" y="88"/>
                    <a:pt x="8790" y="-587"/>
                    <a:pt x="6566" y="763"/>
                  </a:cubicBezTo>
                  <a:cubicBezTo>
                    <a:pt x="4343" y="2113"/>
                    <a:pt x="2013" y="5488"/>
                    <a:pt x="849" y="7850"/>
                  </a:cubicBezTo>
                  <a:cubicBezTo>
                    <a:pt x="-316" y="10213"/>
                    <a:pt x="-316" y="11563"/>
                    <a:pt x="1060" y="12801"/>
                  </a:cubicBezTo>
                  <a:cubicBezTo>
                    <a:pt x="2437" y="14038"/>
                    <a:pt x="5190" y="15163"/>
                    <a:pt x="7096" y="15388"/>
                  </a:cubicBezTo>
                  <a:cubicBezTo>
                    <a:pt x="9002" y="15613"/>
                    <a:pt x="10060" y="14938"/>
                    <a:pt x="11225" y="13700"/>
                  </a:cubicBezTo>
                  <a:cubicBezTo>
                    <a:pt x="12390" y="12463"/>
                    <a:pt x="13660" y="10663"/>
                    <a:pt x="14402" y="10550"/>
                  </a:cubicBezTo>
                  <a:cubicBezTo>
                    <a:pt x="15143" y="10438"/>
                    <a:pt x="15355" y="12013"/>
                    <a:pt x="16413" y="14038"/>
                  </a:cubicBezTo>
                  <a:cubicBezTo>
                    <a:pt x="17472" y="16063"/>
                    <a:pt x="19378" y="18538"/>
                    <a:pt x="21284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2" name="Drawing"/>
          <p:cNvGrpSpPr/>
          <p:nvPr/>
        </p:nvGrpSpPr>
        <p:grpSpPr>
          <a:xfrm>
            <a:off x="1272945" y="1973159"/>
            <a:ext cx="7356116" cy="4487967"/>
            <a:chOff x="0" y="0"/>
            <a:chExt cx="7356114" cy="4487965"/>
          </a:xfrm>
        </p:grpSpPr>
        <p:sp>
          <p:nvSpPr>
            <p:cNvPr id="2791" name="Line"/>
            <p:cNvSpPr/>
            <p:nvPr/>
          </p:nvSpPr>
          <p:spPr>
            <a:xfrm>
              <a:off x="441028" y="0"/>
              <a:ext cx="248177" cy="53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11" fill="norm" stroke="1" extrusionOk="0">
                  <a:moveTo>
                    <a:pt x="12025" y="13483"/>
                  </a:moveTo>
                  <a:cubicBezTo>
                    <a:pt x="10210" y="12808"/>
                    <a:pt x="8395" y="12133"/>
                    <a:pt x="7033" y="11796"/>
                  </a:cubicBezTo>
                  <a:cubicBezTo>
                    <a:pt x="5672" y="11458"/>
                    <a:pt x="4764" y="11458"/>
                    <a:pt x="3494" y="12133"/>
                  </a:cubicBezTo>
                  <a:cubicBezTo>
                    <a:pt x="2223" y="12808"/>
                    <a:pt x="590" y="14158"/>
                    <a:pt x="136" y="15846"/>
                  </a:cubicBezTo>
                  <a:cubicBezTo>
                    <a:pt x="-318" y="17533"/>
                    <a:pt x="408" y="19558"/>
                    <a:pt x="1679" y="20529"/>
                  </a:cubicBezTo>
                  <a:cubicBezTo>
                    <a:pt x="2949" y="21499"/>
                    <a:pt x="4764" y="21415"/>
                    <a:pt x="6943" y="20402"/>
                  </a:cubicBezTo>
                  <a:cubicBezTo>
                    <a:pt x="9121" y="19390"/>
                    <a:pt x="11662" y="17449"/>
                    <a:pt x="13295" y="14918"/>
                  </a:cubicBezTo>
                  <a:cubicBezTo>
                    <a:pt x="14929" y="12386"/>
                    <a:pt x="15655" y="9265"/>
                    <a:pt x="15927" y="6776"/>
                  </a:cubicBezTo>
                  <a:cubicBezTo>
                    <a:pt x="16200" y="4286"/>
                    <a:pt x="16018" y="2430"/>
                    <a:pt x="15655" y="1333"/>
                  </a:cubicBezTo>
                  <a:cubicBezTo>
                    <a:pt x="15292" y="236"/>
                    <a:pt x="14748" y="-101"/>
                    <a:pt x="14203" y="26"/>
                  </a:cubicBezTo>
                  <a:cubicBezTo>
                    <a:pt x="13658" y="152"/>
                    <a:pt x="13114" y="743"/>
                    <a:pt x="12569" y="2726"/>
                  </a:cubicBezTo>
                  <a:cubicBezTo>
                    <a:pt x="12025" y="4708"/>
                    <a:pt x="11480" y="8083"/>
                    <a:pt x="11934" y="10910"/>
                  </a:cubicBezTo>
                  <a:cubicBezTo>
                    <a:pt x="12388" y="13737"/>
                    <a:pt x="13840" y="16015"/>
                    <a:pt x="15564" y="17365"/>
                  </a:cubicBezTo>
                  <a:cubicBezTo>
                    <a:pt x="17289" y="18715"/>
                    <a:pt x="19285" y="19136"/>
                    <a:pt x="21282" y="19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962254" y="25298"/>
              <a:ext cx="247651" cy="465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1487"/>
                  </a:moveTo>
                  <a:cubicBezTo>
                    <a:pt x="2215" y="20021"/>
                    <a:pt x="4431" y="18555"/>
                    <a:pt x="6554" y="16160"/>
                  </a:cubicBezTo>
                  <a:cubicBezTo>
                    <a:pt x="8677" y="13766"/>
                    <a:pt x="10708" y="10443"/>
                    <a:pt x="11908" y="7804"/>
                  </a:cubicBezTo>
                  <a:cubicBezTo>
                    <a:pt x="13108" y="5165"/>
                    <a:pt x="13477" y="3210"/>
                    <a:pt x="13477" y="1988"/>
                  </a:cubicBezTo>
                  <a:cubicBezTo>
                    <a:pt x="13477" y="767"/>
                    <a:pt x="13108" y="278"/>
                    <a:pt x="12369" y="82"/>
                  </a:cubicBezTo>
                  <a:cubicBezTo>
                    <a:pt x="11631" y="-113"/>
                    <a:pt x="10523" y="-15"/>
                    <a:pt x="9323" y="962"/>
                  </a:cubicBezTo>
                  <a:cubicBezTo>
                    <a:pt x="8123" y="1939"/>
                    <a:pt x="6831" y="3797"/>
                    <a:pt x="6554" y="6338"/>
                  </a:cubicBezTo>
                  <a:cubicBezTo>
                    <a:pt x="6277" y="8879"/>
                    <a:pt x="7015" y="12104"/>
                    <a:pt x="8400" y="14645"/>
                  </a:cubicBezTo>
                  <a:cubicBezTo>
                    <a:pt x="9785" y="17187"/>
                    <a:pt x="11815" y="19044"/>
                    <a:pt x="13754" y="20070"/>
                  </a:cubicBezTo>
                  <a:cubicBezTo>
                    <a:pt x="15692" y="21096"/>
                    <a:pt x="17538" y="21292"/>
                    <a:pt x="18831" y="21145"/>
                  </a:cubicBezTo>
                  <a:cubicBezTo>
                    <a:pt x="20123" y="20998"/>
                    <a:pt x="20862" y="20510"/>
                    <a:pt x="21600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328105" y="100395"/>
              <a:ext cx="104050" cy="37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22" fill="norm" stroke="1" extrusionOk="0">
                  <a:moveTo>
                    <a:pt x="18644" y="904"/>
                  </a:moveTo>
                  <a:cubicBezTo>
                    <a:pt x="16484" y="536"/>
                    <a:pt x="14324" y="167"/>
                    <a:pt x="12164" y="45"/>
                  </a:cubicBezTo>
                  <a:cubicBezTo>
                    <a:pt x="10004" y="-78"/>
                    <a:pt x="7844" y="45"/>
                    <a:pt x="6332" y="474"/>
                  </a:cubicBezTo>
                  <a:cubicBezTo>
                    <a:pt x="4820" y="904"/>
                    <a:pt x="3956" y="1640"/>
                    <a:pt x="2660" y="4156"/>
                  </a:cubicBezTo>
                  <a:cubicBezTo>
                    <a:pt x="1364" y="6672"/>
                    <a:pt x="-364" y="10967"/>
                    <a:pt x="68" y="14158"/>
                  </a:cubicBezTo>
                  <a:cubicBezTo>
                    <a:pt x="500" y="17349"/>
                    <a:pt x="3092" y="19436"/>
                    <a:pt x="6980" y="20479"/>
                  </a:cubicBezTo>
                  <a:cubicBezTo>
                    <a:pt x="10868" y="21522"/>
                    <a:pt x="16052" y="21522"/>
                    <a:pt x="21236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476604" y="177772"/>
              <a:ext cx="123184" cy="42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79" fill="norm" stroke="1" extrusionOk="0">
                  <a:moveTo>
                    <a:pt x="4320" y="7040"/>
                  </a:moveTo>
                  <a:cubicBezTo>
                    <a:pt x="2880" y="10306"/>
                    <a:pt x="1440" y="13573"/>
                    <a:pt x="720" y="15733"/>
                  </a:cubicBezTo>
                  <a:cubicBezTo>
                    <a:pt x="0" y="17893"/>
                    <a:pt x="0" y="18946"/>
                    <a:pt x="0" y="19842"/>
                  </a:cubicBezTo>
                  <a:cubicBezTo>
                    <a:pt x="0" y="20737"/>
                    <a:pt x="0" y="21475"/>
                    <a:pt x="180" y="21370"/>
                  </a:cubicBezTo>
                  <a:cubicBezTo>
                    <a:pt x="360" y="21264"/>
                    <a:pt x="720" y="20316"/>
                    <a:pt x="900" y="17840"/>
                  </a:cubicBezTo>
                  <a:cubicBezTo>
                    <a:pt x="1080" y="15364"/>
                    <a:pt x="1080" y="11360"/>
                    <a:pt x="1440" y="8410"/>
                  </a:cubicBezTo>
                  <a:cubicBezTo>
                    <a:pt x="1800" y="5459"/>
                    <a:pt x="2520" y="3563"/>
                    <a:pt x="3420" y="2351"/>
                  </a:cubicBezTo>
                  <a:cubicBezTo>
                    <a:pt x="4320" y="1139"/>
                    <a:pt x="5400" y="613"/>
                    <a:pt x="6840" y="296"/>
                  </a:cubicBezTo>
                  <a:cubicBezTo>
                    <a:pt x="8280" y="-20"/>
                    <a:pt x="10080" y="-125"/>
                    <a:pt x="12240" y="191"/>
                  </a:cubicBezTo>
                  <a:cubicBezTo>
                    <a:pt x="14400" y="507"/>
                    <a:pt x="16920" y="1245"/>
                    <a:pt x="18720" y="2562"/>
                  </a:cubicBezTo>
                  <a:cubicBezTo>
                    <a:pt x="20520" y="3879"/>
                    <a:pt x="21600" y="5775"/>
                    <a:pt x="20520" y="7198"/>
                  </a:cubicBezTo>
                  <a:cubicBezTo>
                    <a:pt x="19440" y="8620"/>
                    <a:pt x="16200" y="9569"/>
                    <a:pt x="13680" y="10095"/>
                  </a:cubicBezTo>
                  <a:cubicBezTo>
                    <a:pt x="11160" y="10622"/>
                    <a:pt x="9360" y="10728"/>
                    <a:pt x="8100" y="10412"/>
                  </a:cubicBezTo>
                  <a:cubicBezTo>
                    <a:pt x="6840" y="10095"/>
                    <a:pt x="6120" y="9358"/>
                    <a:pt x="5400" y="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648054" y="65190"/>
              <a:ext cx="9089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8640" y="0"/>
                  </a:moveTo>
                  <a:cubicBezTo>
                    <a:pt x="13440" y="1418"/>
                    <a:pt x="18240" y="2836"/>
                    <a:pt x="19920" y="5509"/>
                  </a:cubicBezTo>
                  <a:cubicBezTo>
                    <a:pt x="21600" y="8182"/>
                    <a:pt x="20160" y="12109"/>
                    <a:pt x="16320" y="15000"/>
                  </a:cubicBezTo>
                  <a:cubicBezTo>
                    <a:pt x="12480" y="17891"/>
                    <a:pt x="6240" y="19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536804" y="643040"/>
              <a:ext cx="1104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0" y="18600"/>
                    <a:pt x="2979" y="15600"/>
                    <a:pt x="4510" y="13500"/>
                  </a:cubicBezTo>
                  <a:cubicBezTo>
                    <a:pt x="6041" y="11400"/>
                    <a:pt x="7614" y="10200"/>
                    <a:pt x="9290" y="9000"/>
                  </a:cubicBezTo>
                  <a:cubicBezTo>
                    <a:pt x="10966" y="7800"/>
                    <a:pt x="12745" y="6600"/>
                    <a:pt x="14483" y="5400"/>
                  </a:cubicBezTo>
                  <a:cubicBezTo>
                    <a:pt x="16221" y="4200"/>
                    <a:pt x="17917" y="3000"/>
                    <a:pt x="19097" y="2100"/>
                  </a:cubicBezTo>
                  <a:cubicBezTo>
                    <a:pt x="20276" y="1200"/>
                    <a:pt x="20938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982590" y="804239"/>
              <a:ext cx="227315" cy="38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996" fill="norm" stroke="1" extrusionOk="0">
                  <a:moveTo>
                    <a:pt x="15786" y="11994"/>
                  </a:moveTo>
                  <a:cubicBezTo>
                    <a:pt x="13037" y="11301"/>
                    <a:pt x="10288" y="10608"/>
                    <a:pt x="7833" y="11013"/>
                  </a:cubicBezTo>
                  <a:cubicBezTo>
                    <a:pt x="5379" y="11417"/>
                    <a:pt x="3219" y="12918"/>
                    <a:pt x="1746" y="14651"/>
                  </a:cubicBezTo>
                  <a:cubicBezTo>
                    <a:pt x="273" y="16384"/>
                    <a:pt x="-512" y="18347"/>
                    <a:pt x="372" y="19618"/>
                  </a:cubicBezTo>
                  <a:cubicBezTo>
                    <a:pt x="1255" y="20888"/>
                    <a:pt x="3808" y="21466"/>
                    <a:pt x="6459" y="20542"/>
                  </a:cubicBezTo>
                  <a:cubicBezTo>
                    <a:pt x="9110" y="19618"/>
                    <a:pt x="11859" y="17192"/>
                    <a:pt x="13724" y="13785"/>
                  </a:cubicBezTo>
                  <a:cubicBezTo>
                    <a:pt x="15590" y="10377"/>
                    <a:pt x="16572" y="5988"/>
                    <a:pt x="16964" y="3447"/>
                  </a:cubicBezTo>
                  <a:cubicBezTo>
                    <a:pt x="17357" y="906"/>
                    <a:pt x="17161" y="213"/>
                    <a:pt x="16670" y="39"/>
                  </a:cubicBezTo>
                  <a:cubicBezTo>
                    <a:pt x="16179" y="-134"/>
                    <a:pt x="15393" y="213"/>
                    <a:pt x="14903" y="2061"/>
                  </a:cubicBezTo>
                  <a:cubicBezTo>
                    <a:pt x="14412" y="3909"/>
                    <a:pt x="14215" y="7259"/>
                    <a:pt x="15295" y="10608"/>
                  </a:cubicBezTo>
                  <a:cubicBezTo>
                    <a:pt x="16375" y="13958"/>
                    <a:pt x="18732" y="17308"/>
                    <a:pt x="21088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248004" y="911003"/>
              <a:ext cx="134419" cy="41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21" fill="norm" stroke="1" extrusionOk="0">
                  <a:moveTo>
                    <a:pt x="0" y="9608"/>
                  </a:moveTo>
                  <a:cubicBezTo>
                    <a:pt x="0" y="13154"/>
                    <a:pt x="0" y="16700"/>
                    <a:pt x="0" y="18742"/>
                  </a:cubicBezTo>
                  <a:cubicBezTo>
                    <a:pt x="0" y="20784"/>
                    <a:pt x="0" y="21321"/>
                    <a:pt x="0" y="21321"/>
                  </a:cubicBezTo>
                  <a:cubicBezTo>
                    <a:pt x="0" y="21321"/>
                    <a:pt x="0" y="20784"/>
                    <a:pt x="0" y="18312"/>
                  </a:cubicBezTo>
                  <a:cubicBezTo>
                    <a:pt x="0" y="15840"/>
                    <a:pt x="0" y="11434"/>
                    <a:pt x="831" y="8049"/>
                  </a:cubicBezTo>
                  <a:cubicBezTo>
                    <a:pt x="1662" y="4664"/>
                    <a:pt x="3323" y="2300"/>
                    <a:pt x="5815" y="1064"/>
                  </a:cubicBezTo>
                  <a:cubicBezTo>
                    <a:pt x="8308" y="-172"/>
                    <a:pt x="11631" y="-279"/>
                    <a:pt x="14622" y="473"/>
                  </a:cubicBezTo>
                  <a:cubicBezTo>
                    <a:pt x="17612" y="1225"/>
                    <a:pt x="20271" y="2837"/>
                    <a:pt x="20935" y="4396"/>
                  </a:cubicBezTo>
                  <a:cubicBezTo>
                    <a:pt x="21600" y="5954"/>
                    <a:pt x="20271" y="7458"/>
                    <a:pt x="17280" y="8372"/>
                  </a:cubicBezTo>
                  <a:cubicBezTo>
                    <a:pt x="14289" y="9285"/>
                    <a:pt x="9637" y="9608"/>
                    <a:pt x="4985" y="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308454" y="566840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321154" y="712890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21600"/>
                    <a:pt x="8400" y="21600"/>
                    <a:pt x="12000" y="18000"/>
                  </a:cubicBezTo>
                  <a:cubicBezTo>
                    <a:pt x="15600" y="14400"/>
                    <a:pt x="18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352942" y="325029"/>
              <a:ext cx="248582" cy="25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97" fill="norm" stroke="1" extrusionOk="0">
                  <a:moveTo>
                    <a:pt x="20428" y="1663"/>
                  </a:moveTo>
                  <a:cubicBezTo>
                    <a:pt x="20972" y="943"/>
                    <a:pt x="21517" y="223"/>
                    <a:pt x="21245" y="43"/>
                  </a:cubicBezTo>
                  <a:cubicBezTo>
                    <a:pt x="20972" y="-137"/>
                    <a:pt x="19883" y="223"/>
                    <a:pt x="17070" y="1483"/>
                  </a:cubicBezTo>
                  <a:cubicBezTo>
                    <a:pt x="14256" y="2743"/>
                    <a:pt x="9719" y="4903"/>
                    <a:pt x="6905" y="6253"/>
                  </a:cubicBezTo>
                  <a:cubicBezTo>
                    <a:pt x="4092" y="7603"/>
                    <a:pt x="3003" y="8143"/>
                    <a:pt x="2640" y="8863"/>
                  </a:cubicBezTo>
                  <a:cubicBezTo>
                    <a:pt x="2277" y="9583"/>
                    <a:pt x="2640" y="10483"/>
                    <a:pt x="4001" y="10933"/>
                  </a:cubicBezTo>
                  <a:cubicBezTo>
                    <a:pt x="5362" y="11383"/>
                    <a:pt x="7722" y="11383"/>
                    <a:pt x="9356" y="11383"/>
                  </a:cubicBezTo>
                  <a:cubicBezTo>
                    <a:pt x="10989" y="11383"/>
                    <a:pt x="11897" y="11383"/>
                    <a:pt x="12986" y="11653"/>
                  </a:cubicBezTo>
                  <a:cubicBezTo>
                    <a:pt x="14075" y="11923"/>
                    <a:pt x="15346" y="12463"/>
                    <a:pt x="15618" y="13003"/>
                  </a:cubicBezTo>
                  <a:cubicBezTo>
                    <a:pt x="15890" y="13543"/>
                    <a:pt x="15164" y="14083"/>
                    <a:pt x="12623" y="14983"/>
                  </a:cubicBezTo>
                  <a:cubicBezTo>
                    <a:pt x="10082" y="15883"/>
                    <a:pt x="5725" y="17143"/>
                    <a:pt x="3184" y="18133"/>
                  </a:cubicBezTo>
                  <a:cubicBezTo>
                    <a:pt x="643" y="19123"/>
                    <a:pt x="-83" y="19843"/>
                    <a:pt x="8" y="20383"/>
                  </a:cubicBezTo>
                  <a:cubicBezTo>
                    <a:pt x="99" y="20923"/>
                    <a:pt x="1006" y="21283"/>
                    <a:pt x="3729" y="21373"/>
                  </a:cubicBezTo>
                  <a:cubicBezTo>
                    <a:pt x="6451" y="21463"/>
                    <a:pt x="10989" y="21283"/>
                    <a:pt x="15527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718154" y="331890"/>
              <a:ext cx="190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79"/>
                    <a:pt x="9600" y="7958"/>
                    <a:pt x="13200" y="11558"/>
                  </a:cubicBezTo>
                  <a:cubicBezTo>
                    <a:pt x="16800" y="15158"/>
                    <a:pt x="192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768954" y="312840"/>
              <a:ext cx="152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41"/>
                    <a:pt x="18600" y="282"/>
                    <a:pt x="16500" y="2047"/>
                  </a:cubicBezTo>
                  <a:cubicBezTo>
                    <a:pt x="14400" y="3812"/>
                    <a:pt x="11700" y="7200"/>
                    <a:pt x="8850" y="10729"/>
                  </a:cubicBezTo>
                  <a:cubicBezTo>
                    <a:pt x="6000" y="14259"/>
                    <a:pt x="3000" y="17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010203" y="509690"/>
              <a:ext cx="2545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1920"/>
                    <a:pt x="3363" y="3840"/>
                    <a:pt x="870" y="7440"/>
                  </a:cubicBezTo>
                  <a:cubicBezTo>
                    <a:pt x="-1622" y="11040"/>
                    <a:pt x="1701" y="1632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003904" y="386362"/>
              <a:ext cx="69851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17673" y="1051"/>
                  </a:moveTo>
                  <a:cubicBezTo>
                    <a:pt x="14400" y="220"/>
                    <a:pt x="11127" y="-611"/>
                    <a:pt x="10473" y="635"/>
                  </a:cubicBezTo>
                  <a:cubicBezTo>
                    <a:pt x="9818" y="1881"/>
                    <a:pt x="11782" y="5204"/>
                    <a:pt x="14727" y="6866"/>
                  </a:cubicBezTo>
                  <a:cubicBezTo>
                    <a:pt x="17673" y="8527"/>
                    <a:pt x="21600" y="8527"/>
                    <a:pt x="21600" y="8527"/>
                  </a:cubicBezTo>
                  <a:cubicBezTo>
                    <a:pt x="21600" y="8527"/>
                    <a:pt x="17673" y="8527"/>
                    <a:pt x="13418" y="10604"/>
                  </a:cubicBezTo>
                  <a:cubicBezTo>
                    <a:pt x="9164" y="12681"/>
                    <a:pt x="4582" y="16835"/>
                    <a:pt x="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432404" y="738290"/>
              <a:ext cx="673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7" y="18900"/>
                    <a:pt x="5434" y="16200"/>
                    <a:pt x="8185" y="13500"/>
                  </a:cubicBezTo>
                  <a:cubicBezTo>
                    <a:pt x="10936" y="10800"/>
                    <a:pt x="13721" y="8100"/>
                    <a:pt x="15962" y="5850"/>
                  </a:cubicBezTo>
                  <a:cubicBezTo>
                    <a:pt x="18204" y="3600"/>
                    <a:pt x="1990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794354" y="860546"/>
              <a:ext cx="136579" cy="23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082" fill="norm" stroke="1" extrusionOk="0">
                  <a:moveTo>
                    <a:pt x="3988" y="7898"/>
                  </a:moveTo>
                  <a:cubicBezTo>
                    <a:pt x="2658" y="8433"/>
                    <a:pt x="1329" y="8969"/>
                    <a:pt x="665" y="10307"/>
                  </a:cubicBezTo>
                  <a:cubicBezTo>
                    <a:pt x="0" y="11646"/>
                    <a:pt x="0" y="13788"/>
                    <a:pt x="0" y="16198"/>
                  </a:cubicBezTo>
                  <a:cubicBezTo>
                    <a:pt x="0" y="18608"/>
                    <a:pt x="0" y="21286"/>
                    <a:pt x="0" y="19501"/>
                  </a:cubicBezTo>
                  <a:cubicBezTo>
                    <a:pt x="0" y="17716"/>
                    <a:pt x="0" y="11468"/>
                    <a:pt x="997" y="7541"/>
                  </a:cubicBezTo>
                  <a:cubicBezTo>
                    <a:pt x="1994" y="3613"/>
                    <a:pt x="3988" y="2007"/>
                    <a:pt x="6646" y="1025"/>
                  </a:cubicBezTo>
                  <a:cubicBezTo>
                    <a:pt x="9305" y="43"/>
                    <a:pt x="12628" y="-314"/>
                    <a:pt x="15618" y="311"/>
                  </a:cubicBezTo>
                  <a:cubicBezTo>
                    <a:pt x="18609" y="936"/>
                    <a:pt x="21268" y="2542"/>
                    <a:pt x="21434" y="4595"/>
                  </a:cubicBezTo>
                  <a:cubicBezTo>
                    <a:pt x="21600" y="6648"/>
                    <a:pt x="19274" y="9147"/>
                    <a:pt x="15785" y="10665"/>
                  </a:cubicBezTo>
                  <a:cubicBezTo>
                    <a:pt x="12295" y="12182"/>
                    <a:pt x="7643" y="12717"/>
                    <a:pt x="2991" y="13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820018" y="1024040"/>
              <a:ext cx="608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718"/>
                    <a:pt x="6300" y="11435"/>
                    <a:pt x="2700" y="14929"/>
                  </a:cubicBezTo>
                  <a:cubicBezTo>
                    <a:pt x="-900" y="18424"/>
                    <a:pt x="-900" y="19694"/>
                    <a:pt x="2700" y="20435"/>
                  </a:cubicBezTo>
                  <a:cubicBezTo>
                    <a:pt x="6300" y="21176"/>
                    <a:pt x="13500" y="2138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931004" y="719240"/>
              <a:ext cx="311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6800"/>
                    <a:pt x="7935" y="12000"/>
                    <a:pt x="11535" y="8400"/>
                  </a:cubicBezTo>
                  <a:cubicBezTo>
                    <a:pt x="15135" y="4800"/>
                    <a:pt x="183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784020" y="256640"/>
              <a:ext cx="143935" cy="39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62" fill="norm" stroke="1" extrusionOk="0">
                  <a:moveTo>
                    <a:pt x="13774" y="967"/>
                  </a:moveTo>
                  <a:cubicBezTo>
                    <a:pt x="12835" y="514"/>
                    <a:pt x="11896" y="62"/>
                    <a:pt x="10800" y="6"/>
                  </a:cubicBezTo>
                  <a:cubicBezTo>
                    <a:pt x="9704" y="-51"/>
                    <a:pt x="8452" y="288"/>
                    <a:pt x="6574" y="1872"/>
                  </a:cubicBezTo>
                  <a:cubicBezTo>
                    <a:pt x="4696" y="3455"/>
                    <a:pt x="2191" y="6282"/>
                    <a:pt x="939" y="9279"/>
                  </a:cubicBezTo>
                  <a:cubicBezTo>
                    <a:pt x="-313" y="12276"/>
                    <a:pt x="-313" y="15442"/>
                    <a:pt x="939" y="17647"/>
                  </a:cubicBezTo>
                  <a:cubicBezTo>
                    <a:pt x="2191" y="19853"/>
                    <a:pt x="4696" y="21097"/>
                    <a:pt x="7670" y="21323"/>
                  </a:cubicBezTo>
                  <a:cubicBezTo>
                    <a:pt x="10644" y="21549"/>
                    <a:pt x="14087" y="20757"/>
                    <a:pt x="16435" y="20022"/>
                  </a:cubicBezTo>
                  <a:cubicBezTo>
                    <a:pt x="18783" y="19287"/>
                    <a:pt x="20035" y="18609"/>
                    <a:pt x="21287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924519" y="334661"/>
              <a:ext cx="160775" cy="29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100" fill="norm" stroke="1" extrusionOk="0">
                  <a:moveTo>
                    <a:pt x="4545" y="9318"/>
                  </a:moveTo>
                  <a:cubicBezTo>
                    <a:pt x="3178" y="9167"/>
                    <a:pt x="1811" y="9016"/>
                    <a:pt x="991" y="9394"/>
                  </a:cubicBezTo>
                  <a:cubicBezTo>
                    <a:pt x="170" y="9771"/>
                    <a:pt x="-103" y="10678"/>
                    <a:pt x="34" y="12264"/>
                  </a:cubicBezTo>
                  <a:cubicBezTo>
                    <a:pt x="170" y="13850"/>
                    <a:pt x="717" y="16115"/>
                    <a:pt x="1127" y="17928"/>
                  </a:cubicBezTo>
                  <a:cubicBezTo>
                    <a:pt x="1538" y="19741"/>
                    <a:pt x="1811" y="21100"/>
                    <a:pt x="1811" y="21100"/>
                  </a:cubicBezTo>
                  <a:cubicBezTo>
                    <a:pt x="1811" y="21100"/>
                    <a:pt x="1538" y="19741"/>
                    <a:pt x="1401" y="17173"/>
                  </a:cubicBezTo>
                  <a:cubicBezTo>
                    <a:pt x="1264" y="14605"/>
                    <a:pt x="1264" y="10829"/>
                    <a:pt x="2084" y="7732"/>
                  </a:cubicBezTo>
                  <a:cubicBezTo>
                    <a:pt x="2905" y="4636"/>
                    <a:pt x="4545" y="2219"/>
                    <a:pt x="6186" y="935"/>
                  </a:cubicBezTo>
                  <a:cubicBezTo>
                    <a:pt x="7826" y="-349"/>
                    <a:pt x="9467" y="-500"/>
                    <a:pt x="12201" y="1690"/>
                  </a:cubicBezTo>
                  <a:cubicBezTo>
                    <a:pt x="14935" y="3880"/>
                    <a:pt x="18763" y="8412"/>
                    <a:pt x="20130" y="11508"/>
                  </a:cubicBezTo>
                  <a:cubicBezTo>
                    <a:pt x="21497" y="14605"/>
                    <a:pt x="20403" y="16266"/>
                    <a:pt x="19310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6162904" y="47159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0" y="0"/>
                    <a:pt x="11040" y="0"/>
                    <a:pt x="14640" y="3600"/>
                  </a:cubicBezTo>
                  <a:cubicBezTo>
                    <a:pt x="18240" y="7200"/>
                    <a:pt x="1992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6535348" y="229706"/>
              <a:ext cx="211757" cy="29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9" fill="norm" stroke="1" extrusionOk="0">
                  <a:moveTo>
                    <a:pt x="21395" y="955"/>
                  </a:moveTo>
                  <a:cubicBezTo>
                    <a:pt x="20326" y="346"/>
                    <a:pt x="19256" y="-262"/>
                    <a:pt x="16583" y="118"/>
                  </a:cubicBezTo>
                  <a:cubicBezTo>
                    <a:pt x="13910" y="499"/>
                    <a:pt x="9633" y="1868"/>
                    <a:pt x="6639" y="3161"/>
                  </a:cubicBezTo>
                  <a:cubicBezTo>
                    <a:pt x="3645" y="4453"/>
                    <a:pt x="1934" y="5670"/>
                    <a:pt x="1399" y="6659"/>
                  </a:cubicBezTo>
                  <a:cubicBezTo>
                    <a:pt x="864" y="7648"/>
                    <a:pt x="1506" y="8408"/>
                    <a:pt x="4179" y="9093"/>
                  </a:cubicBezTo>
                  <a:cubicBezTo>
                    <a:pt x="6852" y="9777"/>
                    <a:pt x="11557" y="10386"/>
                    <a:pt x="14551" y="10766"/>
                  </a:cubicBezTo>
                  <a:cubicBezTo>
                    <a:pt x="17545" y="11146"/>
                    <a:pt x="18829" y="11299"/>
                    <a:pt x="19043" y="11603"/>
                  </a:cubicBezTo>
                  <a:cubicBezTo>
                    <a:pt x="19256" y="11907"/>
                    <a:pt x="18401" y="12363"/>
                    <a:pt x="15942" y="13124"/>
                  </a:cubicBezTo>
                  <a:cubicBezTo>
                    <a:pt x="13482" y="13884"/>
                    <a:pt x="9419" y="14949"/>
                    <a:pt x="6852" y="15710"/>
                  </a:cubicBezTo>
                  <a:cubicBezTo>
                    <a:pt x="4286" y="16470"/>
                    <a:pt x="3217" y="16927"/>
                    <a:pt x="2254" y="17459"/>
                  </a:cubicBezTo>
                  <a:cubicBezTo>
                    <a:pt x="1292" y="17992"/>
                    <a:pt x="437" y="18600"/>
                    <a:pt x="116" y="19284"/>
                  </a:cubicBezTo>
                  <a:cubicBezTo>
                    <a:pt x="-205" y="19969"/>
                    <a:pt x="9" y="20730"/>
                    <a:pt x="2468" y="21034"/>
                  </a:cubicBezTo>
                  <a:cubicBezTo>
                    <a:pt x="4928" y="21338"/>
                    <a:pt x="9633" y="21186"/>
                    <a:pt x="14338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6861404" y="300140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5838"/>
                    <a:pt x="10368" y="11676"/>
                    <a:pt x="13968" y="15276"/>
                  </a:cubicBezTo>
                  <a:cubicBezTo>
                    <a:pt x="17568" y="18876"/>
                    <a:pt x="19584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855054" y="249340"/>
              <a:ext cx="228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00" y="2304"/>
                    <a:pt x="14800" y="4608"/>
                    <a:pt x="11400" y="7776"/>
                  </a:cubicBezTo>
                  <a:cubicBezTo>
                    <a:pt x="8000" y="10944"/>
                    <a:pt x="4600" y="14976"/>
                    <a:pt x="2700" y="17424"/>
                  </a:cubicBezTo>
                  <a:cubicBezTo>
                    <a:pt x="800" y="19872"/>
                    <a:pt x="400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7062160" y="516040"/>
              <a:ext cx="278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50"/>
                    <a:pt x="4867" y="9900"/>
                    <a:pt x="1782" y="13500"/>
                  </a:cubicBezTo>
                  <a:cubicBezTo>
                    <a:pt x="-1304" y="17100"/>
                    <a:pt x="239" y="1935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7172554" y="36999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7204304" y="217590"/>
              <a:ext cx="1346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7855" y="0"/>
                  </a:moveTo>
                  <a:cubicBezTo>
                    <a:pt x="11782" y="1012"/>
                    <a:pt x="15709" y="2025"/>
                    <a:pt x="18164" y="4275"/>
                  </a:cubicBezTo>
                  <a:cubicBezTo>
                    <a:pt x="20618" y="6525"/>
                    <a:pt x="21600" y="10012"/>
                    <a:pt x="20127" y="12937"/>
                  </a:cubicBezTo>
                  <a:cubicBezTo>
                    <a:pt x="18655" y="15862"/>
                    <a:pt x="14727" y="18225"/>
                    <a:pt x="10964" y="19575"/>
                  </a:cubicBezTo>
                  <a:cubicBezTo>
                    <a:pt x="7200" y="20925"/>
                    <a:pt x="3600" y="21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5883504" y="827190"/>
              <a:ext cx="965201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6480"/>
                  </a:moveTo>
                  <a:cubicBezTo>
                    <a:pt x="1895" y="12960"/>
                    <a:pt x="3789" y="19440"/>
                    <a:pt x="5661" y="20520"/>
                  </a:cubicBezTo>
                  <a:cubicBezTo>
                    <a:pt x="7532" y="21600"/>
                    <a:pt x="9379" y="17280"/>
                    <a:pt x="11274" y="12960"/>
                  </a:cubicBezTo>
                  <a:cubicBezTo>
                    <a:pt x="13168" y="8640"/>
                    <a:pt x="15111" y="4320"/>
                    <a:pt x="16839" y="2160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232754" y="998640"/>
              <a:ext cx="1961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09"/>
                    <a:pt x="17280" y="10417"/>
                    <a:pt x="19440" y="14017"/>
                  </a:cubicBezTo>
                  <a:cubicBezTo>
                    <a:pt x="21600" y="17617"/>
                    <a:pt x="17280" y="1960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328004" y="117009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6556604" y="997429"/>
              <a:ext cx="166954" cy="45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57" fill="norm" stroke="1" extrusionOk="0">
                  <a:moveTo>
                    <a:pt x="5670" y="5457"/>
                  </a:moveTo>
                  <a:cubicBezTo>
                    <a:pt x="5400" y="7957"/>
                    <a:pt x="5130" y="10457"/>
                    <a:pt x="4725" y="12957"/>
                  </a:cubicBezTo>
                  <a:cubicBezTo>
                    <a:pt x="4320" y="15457"/>
                    <a:pt x="3780" y="17957"/>
                    <a:pt x="3240" y="19457"/>
                  </a:cubicBezTo>
                  <a:cubicBezTo>
                    <a:pt x="2700" y="20957"/>
                    <a:pt x="2160" y="21457"/>
                    <a:pt x="1890" y="21457"/>
                  </a:cubicBezTo>
                  <a:cubicBezTo>
                    <a:pt x="1620" y="21457"/>
                    <a:pt x="1620" y="20957"/>
                    <a:pt x="2025" y="18807"/>
                  </a:cubicBezTo>
                  <a:cubicBezTo>
                    <a:pt x="2430" y="16657"/>
                    <a:pt x="3240" y="12857"/>
                    <a:pt x="4185" y="9907"/>
                  </a:cubicBezTo>
                  <a:cubicBezTo>
                    <a:pt x="5130" y="6957"/>
                    <a:pt x="6210" y="4857"/>
                    <a:pt x="7830" y="3357"/>
                  </a:cubicBezTo>
                  <a:cubicBezTo>
                    <a:pt x="9450" y="1857"/>
                    <a:pt x="11610" y="957"/>
                    <a:pt x="13365" y="457"/>
                  </a:cubicBezTo>
                  <a:cubicBezTo>
                    <a:pt x="15120" y="-43"/>
                    <a:pt x="16470" y="-143"/>
                    <a:pt x="17820" y="207"/>
                  </a:cubicBezTo>
                  <a:cubicBezTo>
                    <a:pt x="19170" y="557"/>
                    <a:pt x="20520" y="1357"/>
                    <a:pt x="21060" y="2607"/>
                  </a:cubicBezTo>
                  <a:cubicBezTo>
                    <a:pt x="21600" y="3857"/>
                    <a:pt x="21330" y="5557"/>
                    <a:pt x="19035" y="7007"/>
                  </a:cubicBezTo>
                  <a:cubicBezTo>
                    <a:pt x="16740" y="8457"/>
                    <a:pt x="12420" y="9657"/>
                    <a:pt x="8910" y="10257"/>
                  </a:cubicBezTo>
                  <a:cubicBezTo>
                    <a:pt x="5400" y="10857"/>
                    <a:pt x="2700" y="10857"/>
                    <a:pt x="0" y="1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0" y="2176478"/>
              <a:ext cx="193905" cy="61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66" fill="norm" stroke="1" extrusionOk="0">
                  <a:moveTo>
                    <a:pt x="16914" y="14047"/>
                  </a:moveTo>
                  <a:cubicBezTo>
                    <a:pt x="17144" y="13162"/>
                    <a:pt x="17374" y="12277"/>
                    <a:pt x="17144" y="11688"/>
                  </a:cubicBezTo>
                  <a:cubicBezTo>
                    <a:pt x="16914" y="11098"/>
                    <a:pt x="16225" y="10803"/>
                    <a:pt x="13927" y="11024"/>
                  </a:cubicBezTo>
                  <a:cubicBezTo>
                    <a:pt x="11629" y="11245"/>
                    <a:pt x="7723" y="11982"/>
                    <a:pt x="4965" y="13309"/>
                  </a:cubicBezTo>
                  <a:cubicBezTo>
                    <a:pt x="2208" y="14636"/>
                    <a:pt x="599" y="16553"/>
                    <a:pt x="140" y="17843"/>
                  </a:cubicBezTo>
                  <a:cubicBezTo>
                    <a:pt x="-320" y="19133"/>
                    <a:pt x="369" y="19797"/>
                    <a:pt x="1978" y="20018"/>
                  </a:cubicBezTo>
                  <a:cubicBezTo>
                    <a:pt x="3586" y="20239"/>
                    <a:pt x="6114" y="20018"/>
                    <a:pt x="8871" y="18875"/>
                  </a:cubicBezTo>
                  <a:cubicBezTo>
                    <a:pt x="11629" y="17733"/>
                    <a:pt x="14616" y="15668"/>
                    <a:pt x="16799" y="13272"/>
                  </a:cubicBezTo>
                  <a:cubicBezTo>
                    <a:pt x="18982" y="10877"/>
                    <a:pt x="20361" y="8149"/>
                    <a:pt x="20820" y="5974"/>
                  </a:cubicBezTo>
                  <a:cubicBezTo>
                    <a:pt x="21280" y="3799"/>
                    <a:pt x="20820" y="2178"/>
                    <a:pt x="20131" y="1219"/>
                  </a:cubicBezTo>
                  <a:cubicBezTo>
                    <a:pt x="19442" y="261"/>
                    <a:pt x="18523" y="-34"/>
                    <a:pt x="17718" y="3"/>
                  </a:cubicBezTo>
                  <a:cubicBezTo>
                    <a:pt x="16914" y="40"/>
                    <a:pt x="16225" y="408"/>
                    <a:pt x="15650" y="1920"/>
                  </a:cubicBezTo>
                  <a:cubicBezTo>
                    <a:pt x="15076" y="3431"/>
                    <a:pt x="14616" y="6085"/>
                    <a:pt x="14616" y="8739"/>
                  </a:cubicBezTo>
                  <a:cubicBezTo>
                    <a:pt x="14616" y="11393"/>
                    <a:pt x="15076" y="14047"/>
                    <a:pt x="15765" y="16074"/>
                  </a:cubicBezTo>
                  <a:cubicBezTo>
                    <a:pt x="16454" y="18101"/>
                    <a:pt x="17374" y="19502"/>
                    <a:pt x="18293" y="20313"/>
                  </a:cubicBezTo>
                  <a:cubicBezTo>
                    <a:pt x="19212" y="21124"/>
                    <a:pt x="20131" y="21345"/>
                    <a:pt x="2105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01854" y="2123963"/>
              <a:ext cx="234951" cy="21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336"/>
                  </a:moveTo>
                  <a:cubicBezTo>
                    <a:pt x="584" y="1513"/>
                    <a:pt x="1168" y="690"/>
                    <a:pt x="2432" y="278"/>
                  </a:cubicBezTo>
                  <a:cubicBezTo>
                    <a:pt x="3697" y="-133"/>
                    <a:pt x="5643" y="-133"/>
                    <a:pt x="7395" y="587"/>
                  </a:cubicBezTo>
                  <a:cubicBezTo>
                    <a:pt x="9146" y="1307"/>
                    <a:pt x="10703" y="2747"/>
                    <a:pt x="10411" y="5524"/>
                  </a:cubicBezTo>
                  <a:cubicBezTo>
                    <a:pt x="10119" y="8301"/>
                    <a:pt x="7978" y="12416"/>
                    <a:pt x="6519" y="14884"/>
                  </a:cubicBezTo>
                  <a:cubicBezTo>
                    <a:pt x="5059" y="17353"/>
                    <a:pt x="4281" y="18176"/>
                    <a:pt x="3600" y="18998"/>
                  </a:cubicBezTo>
                  <a:cubicBezTo>
                    <a:pt x="2919" y="19821"/>
                    <a:pt x="2335" y="20644"/>
                    <a:pt x="2627" y="21056"/>
                  </a:cubicBezTo>
                  <a:cubicBezTo>
                    <a:pt x="2919" y="21467"/>
                    <a:pt x="4086" y="21467"/>
                    <a:pt x="7395" y="21158"/>
                  </a:cubicBezTo>
                  <a:cubicBezTo>
                    <a:pt x="10703" y="20850"/>
                    <a:pt x="16151" y="20233"/>
                    <a:pt x="21600" y="1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55854" y="2263233"/>
              <a:ext cx="273051" cy="46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2512" y="20292"/>
                    <a:pt x="5023" y="19027"/>
                    <a:pt x="7619" y="17227"/>
                  </a:cubicBezTo>
                  <a:cubicBezTo>
                    <a:pt x="10214" y="15427"/>
                    <a:pt x="12893" y="13092"/>
                    <a:pt x="14735" y="10514"/>
                  </a:cubicBezTo>
                  <a:cubicBezTo>
                    <a:pt x="16577" y="7935"/>
                    <a:pt x="17581" y="5114"/>
                    <a:pt x="18084" y="3411"/>
                  </a:cubicBezTo>
                  <a:cubicBezTo>
                    <a:pt x="18586" y="1708"/>
                    <a:pt x="18586" y="1125"/>
                    <a:pt x="18251" y="687"/>
                  </a:cubicBezTo>
                  <a:cubicBezTo>
                    <a:pt x="17916" y="249"/>
                    <a:pt x="17247" y="-43"/>
                    <a:pt x="16409" y="6"/>
                  </a:cubicBezTo>
                  <a:cubicBezTo>
                    <a:pt x="15572" y="54"/>
                    <a:pt x="14567" y="443"/>
                    <a:pt x="13395" y="1757"/>
                  </a:cubicBezTo>
                  <a:cubicBezTo>
                    <a:pt x="12223" y="3071"/>
                    <a:pt x="10884" y="5308"/>
                    <a:pt x="10298" y="8081"/>
                  </a:cubicBezTo>
                  <a:cubicBezTo>
                    <a:pt x="9712" y="10854"/>
                    <a:pt x="9879" y="14162"/>
                    <a:pt x="10633" y="16254"/>
                  </a:cubicBezTo>
                  <a:cubicBezTo>
                    <a:pt x="11386" y="18346"/>
                    <a:pt x="12726" y="19222"/>
                    <a:pt x="14651" y="19562"/>
                  </a:cubicBezTo>
                  <a:cubicBezTo>
                    <a:pt x="16577" y="19903"/>
                    <a:pt x="19088" y="19708"/>
                    <a:pt x="21600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922938" y="2347191"/>
              <a:ext cx="96467" cy="33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9" fill="norm" stroke="1" extrusionOk="0">
                  <a:moveTo>
                    <a:pt x="21400" y="1887"/>
                  </a:moveTo>
                  <a:cubicBezTo>
                    <a:pt x="20930" y="1207"/>
                    <a:pt x="20461" y="528"/>
                    <a:pt x="19052" y="189"/>
                  </a:cubicBezTo>
                  <a:cubicBezTo>
                    <a:pt x="17643" y="-151"/>
                    <a:pt x="15296" y="-151"/>
                    <a:pt x="12243" y="1207"/>
                  </a:cubicBezTo>
                  <a:cubicBezTo>
                    <a:pt x="9191" y="2566"/>
                    <a:pt x="5435" y="5283"/>
                    <a:pt x="3087" y="8543"/>
                  </a:cubicBezTo>
                  <a:cubicBezTo>
                    <a:pt x="739" y="11804"/>
                    <a:pt x="-200" y="15607"/>
                    <a:pt x="35" y="17781"/>
                  </a:cubicBezTo>
                  <a:cubicBezTo>
                    <a:pt x="270" y="19955"/>
                    <a:pt x="1678" y="20498"/>
                    <a:pt x="5200" y="20838"/>
                  </a:cubicBezTo>
                  <a:cubicBezTo>
                    <a:pt x="8722" y="21177"/>
                    <a:pt x="14357" y="21313"/>
                    <a:pt x="19991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083168" y="2444237"/>
              <a:ext cx="127956" cy="41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58" fill="norm" stroke="1" extrusionOk="0">
                  <a:moveTo>
                    <a:pt x="8454" y="4000"/>
                  </a:moveTo>
                  <a:cubicBezTo>
                    <a:pt x="5976" y="6484"/>
                    <a:pt x="3497" y="8968"/>
                    <a:pt x="2081" y="11668"/>
                  </a:cubicBezTo>
                  <a:cubicBezTo>
                    <a:pt x="664" y="14368"/>
                    <a:pt x="310" y="17284"/>
                    <a:pt x="133" y="19066"/>
                  </a:cubicBezTo>
                  <a:cubicBezTo>
                    <a:pt x="-44" y="20848"/>
                    <a:pt x="-44" y="21496"/>
                    <a:pt x="133" y="21334"/>
                  </a:cubicBezTo>
                  <a:cubicBezTo>
                    <a:pt x="310" y="21172"/>
                    <a:pt x="664" y="20200"/>
                    <a:pt x="1372" y="18040"/>
                  </a:cubicBezTo>
                  <a:cubicBezTo>
                    <a:pt x="2081" y="15880"/>
                    <a:pt x="3143" y="12532"/>
                    <a:pt x="4736" y="9562"/>
                  </a:cubicBezTo>
                  <a:cubicBezTo>
                    <a:pt x="6330" y="6592"/>
                    <a:pt x="8454" y="4000"/>
                    <a:pt x="10225" y="2434"/>
                  </a:cubicBezTo>
                  <a:cubicBezTo>
                    <a:pt x="11995" y="868"/>
                    <a:pt x="13412" y="328"/>
                    <a:pt x="15005" y="112"/>
                  </a:cubicBezTo>
                  <a:cubicBezTo>
                    <a:pt x="16599" y="-104"/>
                    <a:pt x="18369" y="4"/>
                    <a:pt x="19608" y="328"/>
                  </a:cubicBezTo>
                  <a:cubicBezTo>
                    <a:pt x="20848" y="652"/>
                    <a:pt x="21556" y="1192"/>
                    <a:pt x="21379" y="2272"/>
                  </a:cubicBezTo>
                  <a:cubicBezTo>
                    <a:pt x="21202" y="3352"/>
                    <a:pt x="20140" y="4972"/>
                    <a:pt x="17838" y="5944"/>
                  </a:cubicBezTo>
                  <a:cubicBezTo>
                    <a:pt x="15536" y="6916"/>
                    <a:pt x="11995" y="7240"/>
                    <a:pt x="8454" y="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1241654" y="2300390"/>
              <a:ext cx="1119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9600" y="0"/>
                  </a:moveTo>
                  <a:cubicBezTo>
                    <a:pt x="11600" y="118"/>
                    <a:pt x="13600" y="236"/>
                    <a:pt x="15800" y="1357"/>
                  </a:cubicBezTo>
                  <a:cubicBezTo>
                    <a:pt x="18000" y="2479"/>
                    <a:pt x="20400" y="4603"/>
                    <a:pt x="21000" y="7259"/>
                  </a:cubicBezTo>
                  <a:cubicBezTo>
                    <a:pt x="21600" y="9915"/>
                    <a:pt x="20400" y="13102"/>
                    <a:pt x="16600" y="15580"/>
                  </a:cubicBezTo>
                  <a:cubicBezTo>
                    <a:pt x="12800" y="18059"/>
                    <a:pt x="6400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263754" y="2854956"/>
              <a:ext cx="97790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" y="16200"/>
                    <a:pt x="748" y="10800"/>
                    <a:pt x="1917" y="8100"/>
                  </a:cubicBezTo>
                  <a:cubicBezTo>
                    <a:pt x="3086" y="5400"/>
                    <a:pt x="5049" y="5400"/>
                    <a:pt x="6919" y="4860"/>
                  </a:cubicBezTo>
                  <a:cubicBezTo>
                    <a:pt x="8790" y="4320"/>
                    <a:pt x="10566" y="3240"/>
                    <a:pt x="12577" y="2160"/>
                  </a:cubicBezTo>
                  <a:cubicBezTo>
                    <a:pt x="14587" y="1080"/>
                    <a:pt x="16831" y="0"/>
                    <a:pt x="18374" y="0"/>
                  </a:cubicBezTo>
                  <a:cubicBezTo>
                    <a:pt x="19917" y="0"/>
                    <a:pt x="20758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57956" y="3056572"/>
              <a:ext cx="188399" cy="37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48" fill="norm" stroke="1" extrusionOk="0">
                  <a:moveTo>
                    <a:pt x="15430" y="14531"/>
                  </a:moveTo>
                  <a:cubicBezTo>
                    <a:pt x="12345" y="13924"/>
                    <a:pt x="9259" y="13318"/>
                    <a:pt x="6767" y="13439"/>
                  </a:cubicBezTo>
                  <a:cubicBezTo>
                    <a:pt x="4274" y="13560"/>
                    <a:pt x="2375" y="14410"/>
                    <a:pt x="1189" y="15563"/>
                  </a:cubicBezTo>
                  <a:cubicBezTo>
                    <a:pt x="2" y="16715"/>
                    <a:pt x="-473" y="18172"/>
                    <a:pt x="595" y="19203"/>
                  </a:cubicBezTo>
                  <a:cubicBezTo>
                    <a:pt x="1663" y="20235"/>
                    <a:pt x="4274" y="20841"/>
                    <a:pt x="6885" y="20356"/>
                  </a:cubicBezTo>
                  <a:cubicBezTo>
                    <a:pt x="9496" y="19870"/>
                    <a:pt x="12107" y="18293"/>
                    <a:pt x="13887" y="15502"/>
                  </a:cubicBezTo>
                  <a:cubicBezTo>
                    <a:pt x="15668" y="12711"/>
                    <a:pt x="16617" y="8706"/>
                    <a:pt x="17092" y="6279"/>
                  </a:cubicBezTo>
                  <a:cubicBezTo>
                    <a:pt x="17567" y="3852"/>
                    <a:pt x="17567" y="3003"/>
                    <a:pt x="17211" y="2093"/>
                  </a:cubicBezTo>
                  <a:cubicBezTo>
                    <a:pt x="16854" y="1183"/>
                    <a:pt x="16142" y="212"/>
                    <a:pt x="15668" y="30"/>
                  </a:cubicBezTo>
                  <a:cubicBezTo>
                    <a:pt x="15193" y="-152"/>
                    <a:pt x="14956" y="455"/>
                    <a:pt x="15193" y="2821"/>
                  </a:cubicBezTo>
                  <a:cubicBezTo>
                    <a:pt x="15430" y="5187"/>
                    <a:pt x="16142" y="9313"/>
                    <a:pt x="17211" y="12711"/>
                  </a:cubicBezTo>
                  <a:cubicBezTo>
                    <a:pt x="18279" y="16109"/>
                    <a:pt x="19703" y="18778"/>
                    <a:pt x="2112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19090" y="3201574"/>
              <a:ext cx="96372" cy="42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250" fill="norm" stroke="1" extrusionOk="0">
                  <a:moveTo>
                    <a:pt x="2131" y="9508"/>
                  </a:moveTo>
                  <a:cubicBezTo>
                    <a:pt x="1212" y="12353"/>
                    <a:pt x="293" y="15198"/>
                    <a:pt x="63" y="17305"/>
                  </a:cubicBezTo>
                  <a:cubicBezTo>
                    <a:pt x="-167" y="19413"/>
                    <a:pt x="293" y="20782"/>
                    <a:pt x="522" y="21151"/>
                  </a:cubicBezTo>
                  <a:cubicBezTo>
                    <a:pt x="752" y="21520"/>
                    <a:pt x="752" y="20888"/>
                    <a:pt x="752" y="18675"/>
                  </a:cubicBezTo>
                  <a:cubicBezTo>
                    <a:pt x="752" y="16462"/>
                    <a:pt x="752" y="12669"/>
                    <a:pt x="1671" y="9456"/>
                  </a:cubicBezTo>
                  <a:cubicBezTo>
                    <a:pt x="2590" y="6242"/>
                    <a:pt x="4429" y="3608"/>
                    <a:pt x="6267" y="2080"/>
                  </a:cubicBezTo>
                  <a:cubicBezTo>
                    <a:pt x="8105" y="552"/>
                    <a:pt x="9944" y="131"/>
                    <a:pt x="12012" y="25"/>
                  </a:cubicBezTo>
                  <a:cubicBezTo>
                    <a:pt x="14080" y="-80"/>
                    <a:pt x="16378" y="131"/>
                    <a:pt x="18216" y="816"/>
                  </a:cubicBezTo>
                  <a:cubicBezTo>
                    <a:pt x="20054" y="1500"/>
                    <a:pt x="21433" y="2660"/>
                    <a:pt x="20744" y="3819"/>
                  </a:cubicBezTo>
                  <a:cubicBezTo>
                    <a:pt x="20054" y="4978"/>
                    <a:pt x="17297" y="6137"/>
                    <a:pt x="13850" y="6716"/>
                  </a:cubicBezTo>
                  <a:cubicBezTo>
                    <a:pt x="10403" y="7296"/>
                    <a:pt x="6267" y="7296"/>
                    <a:pt x="2131" y="7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936854" y="3044864"/>
              <a:ext cx="107951" cy="15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249"/>
                  </a:moveTo>
                  <a:cubicBezTo>
                    <a:pt x="1271" y="2097"/>
                    <a:pt x="2541" y="945"/>
                    <a:pt x="4235" y="369"/>
                  </a:cubicBezTo>
                  <a:cubicBezTo>
                    <a:pt x="5929" y="-207"/>
                    <a:pt x="8047" y="-207"/>
                    <a:pt x="10165" y="1089"/>
                  </a:cubicBezTo>
                  <a:cubicBezTo>
                    <a:pt x="12282" y="2385"/>
                    <a:pt x="14400" y="4977"/>
                    <a:pt x="14188" y="7569"/>
                  </a:cubicBezTo>
                  <a:cubicBezTo>
                    <a:pt x="13976" y="10161"/>
                    <a:pt x="11435" y="12753"/>
                    <a:pt x="8894" y="15057"/>
                  </a:cubicBezTo>
                  <a:cubicBezTo>
                    <a:pt x="6353" y="17361"/>
                    <a:pt x="3812" y="19377"/>
                    <a:pt x="3812" y="20385"/>
                  </a:cubicBezTo>
                  <a:cubicBezTo>
                    <a:pt x="3812" y="21393"/>
                    <a:pt x="6353" y="21393"/>
                    <a:pt x="9741" y="21105"/>
                  </a:cubicBezTo>
                  <a:cubicBezTo>
                    <a:pt x="13129" y="20817"/>
                    <a:pt x="17365" y="20241"/>
                    <a:pt x="21600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984604" y="285284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4400"/>
                    <a:pt x="7432" y="7200"/>
                    <a:pt x="11032" y="3600"/>
                  </a:cubicBezTo>
                  <a:cubicBezTo>
                    <a:pt x="14632" y="0"/>
                    <a:pt x="181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959204" y="303064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127604" y="2744890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477349" y="2546588"/>
              <a:ext cx="170956" cy="3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21" fill="norm" stroke="1" extrusionOk="0">
                  <a:moveTo>
                    <a:pt x="21019" y="84"/>
                  </a:moveTo>
                  <a:cubicBezTo>
                    <a:pt x="19458" y="-38"/>
                    <a:pt x="17896" y="-160"/>
                    <a:pt x="15554" y="755"/>
                  </a:cubicBezTo>
                  <a:cubicBezTo>
                    <a:pt x="13212" y="1671"/>
                    <a:pt x="10089" y="3623"/>
                    <a:pt x="7096" y="6186"/>
                  </a:cubicBezTo>
                  <a:cubicBezTo>
                    <a:pt x="4103" y="8748"/>
                    <a:pt x="1241" y="11921"/>
                    <a:pt x="330" y="14301"/>
                  </a:cubicBezTo>
                  <a:cubicBezTo>
                    <a:pt x="-581" y="16681"/>
                    <a:pt x="460" y="18267"/>
                    <a:pt x="2672" y="19365"/>
                  </a:cubicBezTo>
                  <a:cubicBezTo>
                    <a:pt x="4884" y="20464"/>
                    <a:pt x="8267" y="21074"/>
                    <a:pt x="10870" y="21257"/>
                  </a:cubicBezTo>
                  <a:cubicBezTo>
                    <a:pt x="13472" y="21440"/>
                    <a:pt x="15294" y="21196"/>
                    <a:pt x="17115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3696946" y="2554390"/>
              <a:ext cx="249809" cy="2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3" fill="norm" stroke="1" extrusionOk="0">
                  <a:moveTo>
                    <a:pt x="18699" y="0"/>
                  </a:moveTo>
                  <a:cubicBezTo>
                    <a:pt x="14161" y="1856"/>
                    <a:pt x="9624" y="3712"/>
                    <a:pt x="6901" y="4894"/>
                  </a:cubicBezTo>
                  <a:cubicBezTo>
                    <a:pt x="4178" y="6075"/>
                    <a:pt x="3271" y="6581"/>
                    <a:pt x="2635" y="7256"/>
                  </a:cubicBezTo>
                  <a:cubicBezTo>
                    <a:pt x="2000" y="7931"/>
                    <a:pt x="1637" y="8775"/>
                    <a:pt x="2000" y="9366"/>
                  </a:cubicBezTo>
                  <a:cubicBezTo>
                    <a:pt x="2363" y="9956"/>
                    <a:pt x="3452" y="10294"/>
                    <a:pt x="5177" y="10462"/>
                  </a:cubicBezTo>
                  <a:cubicBezTo>
                    <a:pt x="6901" y="10631"/>
                    <a:pt x="9261" y="10631"/>
                    <a:pt x="10985" y="10716"/>
                  </a:cubicBezTo>
                  <a:cubicBezTo>
                    <a:pt x="12709" y="10800"/>
                    <a:pt x="13798" y="10969"/>
                    <a:pt x="13980" y="11306"/>
                  </a:cubicBezTo>
                  <a:cubicBezTo>
                    <a:pt x="14161" y="11644"/>
                    <a:pt x="13435" y="12150"/>
                    <a:pt x="11530" y="13162"/>
                  </a:cubicBezTo>
                  <a:cubicBezTo>
                    <a:pt x="9624" y="14175"/>
                    <a:pt x="6538" y="15694"/>
                    <a:pt x="4451" y="16706"/>
                  </a:cubicBezTo>
                  <a:cubicBezTo>
                    <a:pt x="2363" y="17719"/>
                    <a:pt x="1274" y="18225"/>
                    <a:pt x="639" y="18900"/>
                  </a:cubicBezTo>
                  <a:cubicBezTo>
                    <a:pt x="4" y="19575"/>
                    <a:pt x="-178" y="20419"/>
                    <a:pt x="185" y="20925"/>
                  </a:cubicBezTo>
                  <a:cubicBezTo>
                    <a:pt x="548" y="21431"/>
                    <a:pt x="1456" y="21600"/>
                    <a:pt x="4451" y="21347"/>
                  </a:cubicBezTo>
                  <a:cubicBezTo>
                    <a:pt x="7446" y="21094"/>
                    <a:pt x="12528" y="20419"/>
                    <a:pt x="15704" y="19828"/>
                  </a:cubicBezTo>
                  <a:cubicBezTo>
                    <a:pt x="18881" y="19237"/>
                    <a:pt x="20151" y="18731"/>
                    <a:pt x="21422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016604" y="2592490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878"/>
                    <a:pt x="4966" y="1756"/>
                    <a:pt x="8069" y="4039"/>
                  </a:cubicBezTo>
                  <a:cubicBezTo>
                    <a:pt x="11172" y="6322"/>
                    <a:pt x="14897" y="10010"/>
                    <a:pt x="17255" y="13171"/>
                  </a:cubicBezTo>
                  <a:cubicBezTo>
                    <a:pt x="19614" y="16332"/>
                    <a:pt x="20607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048354" y="2548040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96"/>
                    <a:pt x="14400" y="6792"/>
                    <a:pt x="10800" y="9985"/>
                  </a:cubicBezTo>
                  <a:cubicBezTo>
                    <a:pt x="7200" y="13177"/>
                    <a:pt x="3600" y="16166"/>
                    <a:pt x="1800" y="18068"/>
                  </a:cubicBezTo>
                  <a:cubicBezTo>
                    <a:pt x="0" y="19970"/>
                    <a:pt x="0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264254" y="278934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308704" y="264964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346804" y="2518406"/>
              <a:ext cx="118534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43" y="934"/>
                  </a:moveTo>
                  <a:cubicBezTo>
                    <a:pt x="8100" y="467"/>
                    <a:pt x="9257" y="0"/>
                    <a:pt x="10800" y="0"/>
                  </a:cubicBezTo>
                  <a:cubicBezTo>
                    <a:pt x="12343" y="0"/>
                    <a:pt x="14271" y="467"/>
                    <a:pt x="16586" y="1868"/>
                  </a:cubicBezTo>
                  <a:cubicBezTo>
                    <a:pt x="18900" y="3269"/>
                    <a:pt x="21600" y="5604"/>
                    <a:pt x="21600" y="8465"/>
                  </a:cubicBezTo>
                  <a:cubicBezTo>
                    <a:pt x="21600" y="11325"/>
                    <a:pt x="18900" y="14711"/>
                    <a:pt x="14850" y="16988"/>
                  </a:cubicBezTo>
                  <a:cubicBezTo>
                    <a:pt x="10800" y="19265"/>
                    <a:pt x="54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464154" y="3056040"/>
              <a:ext cx="876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6" y="21600"/>
                    <a:pt x="4591" y="21600"/>
                    <a:pt x="6757" y="20700"/>
                  </a:cubicBezTo>
                  <a:cubicBezTo>
                    <a:pt x="8922" y="19800"/>
                    <a:pt x="10957" y="18000"/>
                    <a:pt x="12965" y="16200"/>
                  </a:cubicBezTo>
                  <a:cubicBezTo>
                    <a:pt x="14974" y="14400"/>
                    <a:pt x="16957" y="12600"/>
                    <a:pt x="18391" y="9900"/>
                  </a:cubicBezTo>
                  <a:cubicBezTo>
                    <a:pt x="19826" y="7200"/>
                    <a:pt x="20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3756254" y="3351579"/>
              <a:ext cx="171472" cy="46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8" fill="norm" stroke="1" extrusionOk="0">
                  <a:moveTo>
                    <a:pt x="3161" y="5165"/>
                  </a:moveTo>
                  <a:cubicBezTo>
                    <a:pt x="3688" y="7927"/>
                    <a:pt x="4215" y="10689"/>
                    <a:pt x="4478" y="13154"/>
                  </a:cubicBezTo>
                  <a:cubicBezTo>
                    <a:pt x="4741" y="15620"/>
                    <a:pt x="4741" y="17790"/>
                    <a:pt x="4610" y="19270"/>
                  </a:cubicBezTo>
                  <a:cubicBezTo>
                    <a:pt x="4478" y="20749"/>
                    <a:pt x="4215" y="21538"/>
                    <a:pt x="4083" y="21439"/>
                  </a:cubicBezTo>
                  <a:cubicBezTo>
                    <a:pt x="3951" y="21341"/>
                    <a:pt x="3951" y="20354"/>
                    <a:pt x="3951" y="18135"/>
                  </a:cubicBezTo>
                  <a:cubicBezTo>
                    <a:pt x="3951" y="15916"/>
                    <a:pt x="3951" y="12464"/>
                    <a:pt x="4741" y="9505"/>
                  </a:cubicBezTo>
                  <a:cubicBezTo>
                    <a:pt x="5532" y="6546"/>
                    <a:pt x="7112" y="4080"/>
                    <a:pt x="8561" y="2601"/>
                  </a:cubicBezTo>
                  <a:cubicBezTo>
                    <a:pt x="10010" y="1122"/>
                    <a:pt x="11327" y="628"/>
                    <a:pt x="12776" y="333"/>
                  </a:cubicBezTo>
                  <a:cubicBezTo>
                    <a:pt x="14224" y="37"/>
                    <a:pt x="15805" y="-62"/>
                    <a:pt x="17122" y="37"/>
                  </a:cubicBezTo>
                  <a:cubicBezTo>
                    <a:pt x="18439" y="135"/>
                    <a:pt x="19493" y="431"/>
                    <a:pt x="20283" y="1072"/>
                  </a:cubicBezTo>
                  <a:cubicBezTo>
                    <a:pt x="21073" y="1713"/>
                    <a:pt x="21600" y="2700"/>
                    <a:pt x="21205" y="3637"/>
                  </a:cubicBezTo>
                  <a:cubicBezTo>
                    <a:pt x="20810" y="4574"/>
                    <a:pt x="19493" y="5461"/>
                    <a:pt x="16332" y="6053"/>
                  </a:cubicBezTo>
                  <a:cubicBezTo>
                    <a:pt x="13171" y="6645"/>
                    <a:pt x="8166" y="6941"/>
                    <a:pt x="5137" y="6891"/>
                  </a:cubicBezTo>
                  <a:cubicBezTo>
                    <a:pt x="2107" y="6842"/>
                    <a:pt x="1054" y="6448"/>
                    <a:pt x="527" y="6102"/>
                  </a:cubicBezTo>
                  <a:cubicBezTo>
                    <a:pt x="0" y="5757"/>
                    <a:pt x="0" y="5461"/>
                    <a:pt x="0" y="5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946754" y="3210556"/>
              <a:ext cx="146051" cy="14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5172"/>
                  </a:moveTo>
                  <a:cubicBezTo>
                    <a:pt x="313" y="3651"/>
                    <a:pt x="626" y="2130"/>
                    <a:pt x="1565" y="1217"/>
                  </a:cubicBezTo>
                  <a:cubicBezTo>
                    <a:pt x="2504" y="304"/>
                    <a:pt x="4070" y="0"/>
                    <a:pt x="5791" y="0"/>
                  </a:cubicBezTo>
                  <a:cubicBezTo>
                    <a:pt x="7513" y="0"/>
                    <a:pt x="9391" y="304"/>
                    <a:pt x="10487" y="1217"/>
                  </a:cubicBezTo>
                  <a:cubicBezTo>
                    <a:pt x="11583" y="2130"/>
                    <a:pt x="11896" y="3651"/>
                    <a:pt x="10957" y="5932"/>
                  </a:cubicBezTo>
                  <a:cubicBezTo>
                    <a:pt x="10017" y="8214"/>
                    <a:pt x="7826" y="11256"/>
                    <a:pt x="6104" y="13234"/>
                  </a:cubicBezTo>
                  <a:cubicBezTo>
                    <a:pt x="4383" y="15211"/>
                    <a:pt x="3130" y="16124"/>
                    <a:pt x="2035" y="17341"/>
                  </a:cubicBezTo>
                  <a:cubicBezTo>
                    <a:pt x="939" y="18558"/>
                    <a:pt x="0" y="20079"/>
                    <a:pt x="470" y="20839"/>
                  </a:cubicBezTo>
                  <a:cubicBezTo>
                    <a:pt x="939" y="21600"/>
                    <a:pt x="2817" y="21600"/>
                    <a:pt x="6574" y="21448"/>
                  </a:cubicBezTo>
                  <a:cubicBezTo>
                    <a:pt x="10330" y="21296"/>
                    <a:pt x="15965" y="20992"/>
                    <a:pt x="21600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4933334" y="3024290"/>
              <a:ext cx="27072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821" y="21600"/>
                  </a:moveTo>
                  <a:cubicBezTo>
                    <a:pt x="318" y="17486"/>
                    <a:pt x="-184" y="13371"/>
                    <a:pt x="67" y="11314"/>
                  </a:cubicBezTo>
                  <a:cubicBezTo>
                    <a:pt x="318" y="9257"/>
                    <a:pt x="1323" y="9257"/>
                    <a:pt x="4169" y="9257"/>
                  </a:cubicBezTo>
                  <a:cubicBezTo>
                    <a:pt x="7016" y="9257"/>
                    <a:pt x="11704" y="9257"/>
                    <a:pt x="14886" y="7714"/>
                  </a:cubicBezTo>
                  <a:cubicBezTo>
                    <a:pt x="18067" y="6171"/>
                    <a:pt x="19742" y="3086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594103" y="2636675"/>
              <a:ext cx="168752" cy="36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66" fill="norm" stroke="1" extrusionOk="0">
                  <a:moveTo>
                    <a:pt x="21260" y="3012"/>
                  </a:moveTo>
                  <a:cubicBezTo>
                    <a:pt x="20727" y="2013"/>
                    <a:pt x="20193" y="1015"/>
                    <a:pt x="19127" y="453"/>
                  </a:cubicBezTo>
                  <a:cubicBezTo>
                    <a:pt x="18060" y="-109"/>
                    <a:pt x="16460" y="-234"/>
                    <a:pt x="14060" y="578"/>
                  </a:cubicBezTo>
                  <a:cubicBezTo>
                    <a:pt x="11660" y="1389"/>
                    <a:pt x="8460" y="3137"/>
                    <a:pt x="5660" y="6071"/>
                  </a:cubicBezTo>
                  <a:cubicBezTo>
                    <a:pt x="2860" y="9005"/>
                    <a:pt x="460" y="13126"/>
                    <a:pt x="60" y="15810"/>
                  </a:cubicBezTo>
                  <a:cubicBezTo>
                    <a:pt x="-340" y="18494"/>
                    <a:pt x="1260" y="19743"/>
                    <a:pt x="4993" y="20430"/>
                  </a:cubicBezTo>
                  <a:cubicBezTo>
                    <a:pt x="8727" y="21116"/>
                    <a:pt x="14593" y="21241"/>
                    <a:pt x="2046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5814833" y="2750035"/>
              <a:ext cx="144974" cy="21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10" fill="norm" stroke="1" extrusionOk="0">
                  <a:moveTo>
                    <a:pt x="3531" y="5782"/>
                  </a:moveTo>
                  <a:cubicBezTo>
                    <a:pt x="2297" y="6621"/>
                    <a:pt x="1062" y="7460"/>
                    <a:pt x="445" y="9452"/>
                  </a:cubicBezTo>
                  <a:cubicBezTo>
                    <a:pt x="-172" y="11444"/>
                    <a:pt x="-172" y="14590"/>
                    <a:pt x="599" y="13436"/>
                  </a:cubicBezTo>
                  <a:cubicBezTo>
                    <a:pt x="1371" y="12283"/>
                    <a:pt x="2914" y="6830"/>
                    <a:pt x="4302" y="3790"/>
                  </a:cubicBezTo>
                  <a:cubicBezTo>
                    <a:pt x="5691" y="749"/>
                    <a:pt x="6925" y="120"/>
                    <a:pt x="9085" y="15"/>
                  </a:cubicBezTo>
                  <a:cubicBezTo>
                    <a:pt x="11245" y="-90"/>
                    <a:pt x="14331" y="329"/>
                    <a:pt x="16645" y="2741"/>
                  </a:cubicBezTo>
                  <a:cubicBezTo>
                    <a:pt x="18959" y="5153"/>
                    <a:pt x="20502" y="9557"/>
                    <a:pt x="20965" y="12807"/>
                  </a:cubicBezTo>
                  <a:cubicBezTo>
                    <a:pt x="21428" y="16058"/>
                    <a:pt x="20811" y="18155"/>
                    <a:pt x="20657" y="19413"/>
                  </a:cubicBezTo>
                  <a:cubicBezTo>
                    <a:pt x="20502" y="20671"/>
                    <a:pt x="20811" y="21091"/>
                    <a:pt x="2111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5826354" y="284014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131154" y="287189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6433837" y="2719490"/>
              <a:ext cx="218018" cy="23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0"/>
                  </a:moveTo>
                  <a:cubicBezTo>
                    <a:pt x="16357" y="1571"/>
                    <a:pt x="11115" y="3142"/>
                    <a:pt x="7969" y="4320"/>
                  </a:cubicBezTo>
                  <a:cubicBezTo>
                    <a:pt x="4823" y="5498"/>
                    <a:pt x="3775" y="6284"/>
                    <a:pt x="2936" y="7069"/>
                  </a:cubicBezTo>
                  <a:cubicBezTo>
                    <a:pt x="2097" y="7855"/>
                    <a:pt x="1468" y="8640"/>
                    <a:pt x="1783" y="9033"/>
                  </a:cubicBezTo>
                  <a:cubicBezTo>
                    <a:pt x="2097" y="9425"/>
                    <a:pt x="3355" y="9425"/>
                    <a:pt x="5243" y="9425"/>
                  </a:cubicBezTo>
                  <a:cubicBezTo>
                    <a:pt x="7130" y="9425"/>
                    <a:pt x="9647" y="9425"/>
                    <a:pt x="11534" y="9524"/>
                  </a:cubicBezTo>
                  <a:cubicBezTo>
                    <a:pt x="13421" y="9622"/>
                    <a:pt x="14680" y="9818"/>
                    <a:pt x="14680" y="10407"/>
                  </a:cubicBezTo>
                  <a:cubicBezTo>
                    <a:pt x="14680" y="10996"/>
                    <a:pt x="13421" y="11978"/>
                    <a:pt x="11115" y="13156"/>
                  </a:cubicBezTo>
                  <a:cubicBezTo>
                    <a:pt x="8808" y="14335"/>
                    <a:pt x="5452" y="15709"/>
                    <a:pt x="3250" y="17084"/>
                  </a:cubicBezTo>
                  <a:cubicBezTo>
                    <a:pt x="1049" y="18458"/>
                    <a:pt x="0" y="19833"/>
                    <a:pt x="0" y="20618"/>
                  </a:cubicBezTo>
                  <a:cubicBezTo>
                    <a:pt x="0" y="21404"/>
                    <a:pt x="1049" y="21600"/>
                    <a:pt x="4509" y="21109"/>
                  </a:cubicBezTo>
                  <a:cubicBezTo>
                    <a:pt x="7969" y="20618"/>
                    <a:pt x="13841" y="19440"/>
                    <a:pt x="19713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740754" y="2719490"/>
              <a:ext cx="133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457"/>
                    <a:pt x="10971" y="8914"/>
                    <a:pt x="14571" y="12514"/>
                  </a:cubicBezTo>
                  <a:cubicBezTo>
                    <a:pt x="18171" y="16114"/>
                    <a:pt x="19886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6738860" y="2704112"/>
              <a:ext cx="243195" cy="33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01" fill="norm" stroke="1" extrusionOk="0">
                  <a:moveTo>
                    <a:pt x="21394" y="169"/>
                  </a:moveTo>
                  <a:cubicBezTo>
                    <a:pt x="20463" y="35"/>
                    <a:pt x="19532" y="-99"/>
                    <a:pt x="18787" y="102"/>
                  </a:cubicBezTo>
                  <a:cubicBezTo>
                    <a:pt x="18042" y="303"/>
                    <a:pt x="17484" y="840"/>
                    <a:pt x="15156" y="3255"/>
                  </a:cubicBezTo>
                  <a:cubicBezTo>
                    <a:pt x="12828" y="5670"/>
                    <a:pt x="8732" y="9963"/>
                    <a:pt x="5846" y="12982"/>
                  </a:cubicBezTo>
                  <a:cubicBezTo>
                    <a:pt x="2960" y="16000"/>
                    <a:pt x="1284" y="17744"/>
                    <a:pt x="539" y="18952"/>
                  </a:cubicBezTo>
                  <a:cubicBezTo>
                    <a:pt x="-206" y="20159"/>
                    <a:pt x="-20" y="20830"/>
                    <a:pt x="166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6963004" y="2929040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68"/>
                    <a:pt x="7200" y="8337"/>
                    <a:pt x="3600" y="11937"/>
                  </a:cubicBezTo>
                  <a:cubicBezTo>
                    <a:pt x="0" y="15537"/>
                    <a:pt x="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007454" y="2793245"/>
              <a:ext cx="55778" cy="4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359" fill="norm" stroke="1" extrusionOk="0">
                  <a:moveTo>
                    <a:pt x="0" y="6719"/>
                  </a:moveTo>
                  <a:cubicBezTo>
                    <a:pt x="0" y="11415"/>
                    <a:pt x="0" y="16110"/>
                    <a:pt x="2000" y="18458"/>
                  </a:cubicBezTo>
                  <a:cubicBezTo>
                    <a:pt x="4000" y="20806"/>
                    <a:pt x="8000" y="20806"/>
                    <a:pt x="11600" y="19397"/>
                  </a:cubicBezTo>
                  <a:cubicBezTo>
                    <a:pt x="15200" y="17989"/>
                    <a:pt x="18400" y="15171"/>
                    <a:pt x="20000" y="11415"/>
                  </a:cubicBezTo>
                  <a:cubicBezTo>
                    <a:pt x="21600" y="7658"/>
                    <a:pt x="21600" y="2963"/>
                    <a:pt x="18800" y="1084"/>
                  </a:cubicBezTo>
                  <a:cubicBezTo>
                    <a:pt x="16000" y="-794"/>
                    <a:pt x="10400" y="145"/>
                    <a:pt x="4800" y="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058254" y="2617890"/>
              <a:ext cx="18878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10565" y="0"/>
                  </a:moveTo>
                  <a:cubicBezTo>
                    <a:pt x="13617" y="1700"/>
                    <a:pt x="16670" y="3400"/>
                    <a:pt x="18665" y="5400"/>
                  </a:cubicBezTo>
                  <a:cubicBezTo>
                    <a:pt x="20661" y="7400"/>
                    <a:pt x="21600" y="9700"/>
                    <a:pt x="20426" y="12050"/>
                  </a:cubicBezTo>
                  <a:cubicBezTo>
                    <a:pt x="19252" y="14400"/>
                    <a:pt x="15965" y="16800"/>
                    <a:pt x="12209" y="18400"/>
                  </a:cubicBezTo>
                  <a:cubicBezTo>
                    <a:pt x="8452" y="20000"/>
                    <a:pt x="4226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5724754" y="3158003"/>
              <a:ext cx="1377951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546"/>
                  </a:moveTo>
                  <a:cubicBezTo>
                    <a:pt x="1095" y="2546"/>
                    <a:pt x="2190" y="2546"/>
                    <a:pt x="3351" y="2096"/>
                  </a:cubicBezTo>
                  <a:cubicBezTo>
                    <a:pt x="4512" y="1646"/>
                    <a:pt x="5740" y="746"/>
                    <a:pt x="6918" y="296"/>
                  </a:cubicBezTo>
                  <a:cubicBezTo>
                    <a:pt x="8096" y="-154"/>
                    <a:pt x="9224" y="-154"/>
                    <a:pt x="10352" y="746"/>
                  </a:cubicBezTo>
                  <a:cubicBezTo>
                    <a:pt x="11480" y="1646"/>
                    <a:pt x="12608" y="3446"/>
                    <a:pt x="13819" y="6146"/>
                  </a:cubicBezTo>
                  <a:cubicBezTo>
                    <a:pt x="15030" y="8846"/>
                    <a:pt x="16324" y="12446"/>
                    <a:pt x="17635" y="15146"/>
                  </a:cubicBezTo>
                  <a:cubicBezTo>
                    <a:pt x="18946" y="17846"/>
                    <a:pt x="20273" y="19646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955077" y="3325182"/>
              <a:ext cx="150678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09" fill="norm" stroke="1" extrusionOk="0">
                  <a:moveTo>
                    <a:pt x="21356" y="2317"/>
                  </a:moveTo>
                  <a:cubicBezTo>
                    <a:pt x="20156" y="1492"/>
                    <a:pt x="18956" y="666"/>
                    <a:pt x="17606" y="254"/>
                  </a:cubicBezTo>
                  <a:cubicBezTo>
                    <a:pt x="16256" y="-159"/>
                    <a:pt x="14756" y="-159"/>
                    <a:pt x="12056" y="942"/>
                  </a:cubicBezTo>
                  <a:cubicBezTo>
                    <a:pt x="9356" y="2042"/>
                    <a:pt x="5456" y="4244"/>
                    <a:pt x="3056" y="7202"/>
                  </a:cubicBezTo>
                  <a:cubicBezTo>
                    <a:pt x="656" y="10159"/>
                    <a:pt x="-244" y="13874"/>
                    <a:pt x="56" y="16419"/>
                  </a:cubicBezTo>
                  <a:cubicBezTo>
                    <a:pt x="356" y="18965"/>
                    <a:pt x="1856" y="20340"/>
                    <a:pt x="4406" y="20891"/>
                  </a:cubicBezTo>
                  <a:cubicBezTo>
                    <a:pt x="6956" y="21441"/>
                    <a:pt x="10556" y="21166"/>
                    <a:pt x="14156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6175604" y="3424340"/>
              <a:ext cx="1" cy="228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6245454" y="352594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6468615" y="3406806"/>
              <a:ext cx="171519" cy="45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81" fill="norm" stroke="1" extrusionOk="0">
                  <a:moveTo>
                    <a:pt x="6915" y="4167"/>
                  </a:moveTo>
                  <a:cubicBezTo>
                    <a:pt x="5613" y="6287"/>
                    <a:pt x="4312" y="8407"/>
                    <a:pt x="3531" y="11132"/>
                  </a:cubicBezTo>
                  <a:cubicBezTo>
                    <a:pt x="2751" y="13857"/>
                    <a:pt x="2490" y="17188"/>
                    <a:pt x="1970" y="19106"/>
                  </a:cubicBezTo>
                  <a:cubicBezTo>
                    <a:pt x="1449" y="21023"/>
                    <a:pt x="669" y="21528"/>
                    <a:pt x="278" y="21478"/>
                  </a:cubicBezTo>
                  <a:cubicBezTo>
                    <a:pt x="-112" y="21427"/>
                    <a:pt x="-112" y="20821"/>
                    <a:pt x="408" y="19156"/>
                  </a:cubicBezTo>
                  <a:cubicBezTo>
                    <a:pt x="929" y="17491"/>
                    <a:pt x="1970" y="14765"/>
                    <a:pt x="3011" y="12141"/>
                  </a:cubicBezTo>
                  <a:cubicBezTo>
                    <a:pt x="4052" y="9517"/>
                    <a:pt x="5093" y="6993"/>
                    <a:pt x="6784" y="4975"/>
                  </a:cubicBezTo>
                  <a:cubicBezTo>
                    <a:pt x="8476" y="2956"/>
                    <a:pt x="10818" y="1442"/>
                    <a:pt x="12770" y="685"/>
                  </a:cubicBezTo>
                  <a:cubicBezTo>
                    <a:pt x="14722" y="-72"/>
                    <a:pt x="16283" y="-72"/>
                    <a:pt x="17584" y="79"/>
                  </a:cubicBezTo>
                  <a:cubicBezTo>
                    <a:pt x="18886" y="231"/>
                    <a:pt x="19927" y="534"/>
                    <a:pt x="20577" y="1240"/>
                  </a:cubicBezTo>
                  <a:cubicBezTo>
                    <a:pt x="21228" y="1947"/>
                    <a:pt x="21488" y="3057"/>
                    <a:pt x="19927" y="4369"/>
                  </a:cubicBezTo>
                  <a:cubicBezTo>
                    <a:pt x="18365" y="5681"/>
                    <a:pt x="14982" y="7195"/>
                    <a:pt x="11729" y="7902"/>
                  </a:cubicBezTo>
                  <a:cubicBezTo>
                    <a:pt x="8476" y="8608"/>
                    <a:pt x="5353" y="8507"/>
                    <a:pt x="2230" y="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645504" y="3354490"/>
              <a:ext cx="8679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600" fill="norm" stroke="1" extrusionOk="0">
                  <a:moveTo>
                    <a:pt x="6028" y="0"/>
                  </a:moveTo>
                  <a:cubicBezTo>
                    <a:pt x="11553" y="3130"/>
                    <a:pt x="17079" y="6261"/>
                    <a:pt x="19340" y="9235"/>
                  </a:cubicBezTo>
                  <a:cubicBezTo>
                    <a:pt x="21600" y="12209"/>
                    <a:pt x="20595" y="15026"/>
                    <a:pt x="18084" y="17061"/>
                  </a:cubicBezTo>
                  <a:cubicBezTo>
                    <a:pt x="15572" y="19096"/>
                    <a:pt x="11553" y="20348"/>
                    <a:pt x="8288" y="20974"/>
                  </a:cubicBezTo>
                  <a:cubicBezTo>
                    <a:pt x="5023" y="21600"/>
                    <a:pt x="251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6804254" y="3278290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50"/>
                    <a:pt x="4500" y="900"/>
                    <a:pt x="6300" y="2025"/>
                  </a:cubicBezTo>
                  <a:cubicBezTo>
                    <a:pt x="8100" y="3150"/>
                    <a:pt x="9450" y="4950"/>
                    <a:pt x="9675" y="6975"/>
                  </a:cubicBezTo>
                  <a:cubicBezTo>
                    <a:pt x="9900" y="9000"/>
                    <a:pt x="9000" y="11250"/>
                    <a:pt x="6975" y="13500"/>
                  </a:cubicBezTo>
                  <a:cubicBezTo>
                    <a:pt x="4950" y="15750"/>
                    <a:pt x="1800" y="18000"/>
                    <a:pt x="1350" y="19350"/>
                  </a:cubicBezTo>
                  <a:cubicBezTo>
                    <a:pt x="900" y="20700"/>
                    <a:pt x="3150" y="21150"/>
                    <a:pt x="6975" y="21375"/>
                  </a:cubicBezTo>
                  <a:cubicBezTo>
                    <a:pt x="10800" y="21600"/>
                    <a:pt x="16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738790" y="2094796"/>
              <a:ext cx="1932134" cy="191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5" fill="norm" stroke="1" extrusionOk="0">
                  <a:moveTo>
                    <a:pt x="11260" y="705"/>
                  </a:moveTo>
                  <a:cubicBezTo>
                    <a:pt x="11272" y="622"/>
                    <a:pt x="11284" y="538"/>
                    <a:pt x="11266" y="467"/>
                  </a:cubicBezTo>
                  <a:cubicBezTo>
                    <a:pt x="11248" y="396"/>
                    <a:pt x="11201" y="336"/>
                    <a:pt x="11012" y="253"/>
                  </a:cubicBezTo>
                  <a:cubicBezTo>
                    <a:pt x="10823" y="169"/>
                    <a:pt x="10492" y="62"/>
                    <a:pt x="10113" y="21"/>
                  </a:cubicBezTo>
                  <a:cubicBezTo>
                    <a:pt x="9735" y="-21"/>
                    <a:pt x="9309" y="3"/>
                    <a:pt x="8890" y="62"/>
                  </a:cubicBezTo>
                  <a:cubicBezTo>
                    <a:pt x="8470" y="122"/>
                    <a:pt x="8056" y="217"/>
                    <a:pt x="7648" y="336"/>
                  </a:cubicBezTo>
                  <a:cubicBezTo>
                    <a:pt x="7240" y="455"/>
                    <a:pt x="6838" y="598"/>
                    <a:pt x="6425" y="776"/>
                  </a:cubicBezTo>
                  <a:cubicBezTo>
                    <a:pt x="6011" y="955"/>
                    <a:pt x="5585" y="1169"/>
                    <a:pt x="5195" y="1389"/>
                  </a:cubicBezTo>
                  <a:cubicBezTo>
                    <a:pt x="4805" y="1609"/>
                    <a:pt x="4450" y="1836"/>
                    <a:pt x="4113" y="2085"/>
                  </a:cubicBezTo>
                  <a:cubicBezTo>
                    <a:pt x="3776" y="2335"/>
                    <a:pt x="3457" y="2609"/>
                    <a:pt x="3144" y="2919"/>
                  </a:cubicBezTo>
                  <a:cubicBezTo>
                    <a:pt x="2830" y="3228"/>
                    <a:pt x="2523" y="3573"/>
                    <a:pt x="2269" y="3942"/>
                  </a:cubicBezTo>
                  <a:cubicBezTo>
                    <a:pt x="2015" y="4311"/>
                    <a:pt x="1814" y="4704"/>
                    <a:pt x="1636" y="5096"/>
                  </a:cubicBezTo>
                  <a:cubicBezTo>
                    <a:pt x="1459" y="5489"/>
                    <a:pt x="1305" y="5882"/>
                    <a:pt x="1163" y="6292"/>
                  </a:cubicBezTo>
                  <a:cubicBezTo>
                    <a:pt x="1022" y="6703"/>
                    <a:pt x="892" y="7131"/>
                    <a:pt x="773" y="7560"/>
                  </a:cubicBezTo>
                  <a:cubicBezTo>
                    <a:pt x="655" y="7988"/>
                    <a:pt x="549" y="8417"/>
                    <a:pt x="448" y="8857"/>
                  </a:cubicBezTo>
                  <a:cubicBezTo>
                    <a:pt x="348" y="9297"/>
                    <a:pt x="253" y="9750"/>
                    <a:pt x="182" y="10208"/>
                  </a:cubicBezTo>
                  <a:cubicBezTo>
                    <a:pt x="111" y="10666"/>
                    <a:pt x="64" y="11130"/>
                    <a:pt x="34" y="11588"/>
                  </a:cubicBezTo>
                  <a:cubicBezTo>
                    <a:pt x="5" y="12046"/>
                    <a:pt x="-7" y="12499"/>
                    <a:pt x="5" y="12927"/>
                  </a:cubicBezTo>
                  <a:cubicBezTo>
                    <a:pt x="17" y="13356"/>
                    <a:pt x="52" y="13760"/>
                    <a:pt x="123" y="14165"/>
                  </a:cubicBezTo>
                  <a:cubicBezTo>
                    <a:pt x="194" y="14569"/>
                    <a:pt x="300" y="14974"/>
                    <a:pt x="448" y="15361"/>
                  </a:cubicBezTo>
                  <a:cubicBezTo>
                    <a:pt x="596" y="15748"/>
                    <a:pt x="785" y="16117"/>
                    <a:pt x="1010" y="16479"/>
                  </a:cubicBezTo>
                  <a:cubicBezTo>
                    <a:pt x="1234" y="16842"/>
                    <a:pt x="1494" y="17199"/>
                    <a:pt x="1790" y="17533"/>
                  </a:cubicBezTo>
                  <a:cubicBezTo>
                    <a:pt x="2086" y="17866"/>
                    <a:pt x="2417" y="18175"/>
                    <a:pt x="2765" y="18455"/>
                  </a:cubicBezTo>
                  <a:cubicBezTo>
                    <a:pt x="3114" y="18735"/>
                    <a:pt x="3481" y="18985"/>
                    <a:pt x="3829" y="19205"/>
                  </a:cubicBezTo>
                  <a:cubicBezTo>
                    <a:pt x="4178" y="19425"/>
                    <a:pt x="4509" y="19615"/>
                    <a:pt x="4870" y="19812"/>
                  </a:cubicBezTo>
                  <a:cubicBezTo>
                    <a:pt x="5230" y="20008"/>
                    <a:pt x="5621" y="20210"/>
                    <a:pt x="6011" y="20401"/>
                  </a:cubicBezTo>
                  <a:cubicBezTo>
                    <a:pt x="6401" y="20591"/>
                    <a:pt x="6791" y="20770"/>
                    <a:pt x="7187" y="20924"/>
                  </a:cubicBezTo>
                  <a:cubicBezTo>
                    <a:pt x="7583" y="21079"/>
                    <a:pt x="7985" y="21210"/>
                    <a:pt x="8405" y="21305"/>
                  </a:cubicBezTo>
                  <a:cubicBezTo>
                    <a:pt x="8825" y="21400"/>
                    <a:pt x="9262" y="21460"/>
                    <a:pt x="9717" y="21502"/>
                  </a:cubicBezTo>
                  <a:cubicBezTo>
                    <a:pt x="10172" y="21543"/>
                    <a:pt x="10645" y="21567"/>
                    <a:pt x="11124" y="21573"/>
                  </a:cubicBezTo>
                  <a:cubicBezTo>
                    <a:pt x="11603" y="21579"/>
                    <a:pt x="12088" y="21567"/>
                    <a:pt x="12560" y="21525"/>
                  </a:cubicBezTo>
                  <a:cubicBezTo>
                    <a:pt x="13033" y="21484"/>
                    <a:pt x="13494" y="21412"/>
                    <a:pt x="13961" y="21293"/>
                  </a:cubicBezTo>
                  <a:cubicBezTo>
                    <a:pt x="14428" y="21174"/>
                    <a:pt x="14901" y="21008"/>
                    <a:pt x="15362" y="20823"/>
                  </a:cubicBezTo>
                  <a:cubicBezTo>
                    <a:pt x="15824" y="20639"/>
                    <a:pt x="16273" y="20437"/>
                    <a:pt x="16704" y="20210"/>
                  </a:cubicBezTo>
                  <a:cubicBezTo>
                    <a:pt x="17136" y="19984"/>
                    <a:pt x="17550" y="19734"/>
                    <a:pt x="17910" y="19473"/>
                  </a:cubicBezTo>
                  <a:cubicBezTo>
                    <a:pt x="18271" y="19211"/>
                    <a:pt x="18578" y="18937"/>
                    <a:pt x="18868" y="18616"/>
                  </a:cubicBezTo>
                  <a:cubicBezTo>
                    <a:pt x="19158" y="18294"/>
                    <a:pt x="19429" y="17925"/>
                    <a:pt x="19690" y="17545"/>
                  </a:cubicBezTo>
                  <a:cubicBezTo>
                    <a:pt x="19950" y="17164"/>
                    <a:pt x="20198" y="16771"/>
                    <a:pt x="20428" y="16366"/>
                  </a:cubicBezTo>
                  <a:cubicBezTo>
                    <a:pt x="20659" y="15962"/>
                    <a:pt x="20872" y="15545"/>
                    <a:pt x="21043" y="15141"/>
                  </a:cubicBezTo>
                  <a:cubicBezTo>
                    <a:pt x="21215" y="14736"/>
                    <a:pt x="21345" y="14343"/>
                    <a:pt x="21433" y="13933"/>
                  </a:cubicBezTo>
                  <a:cubicBezTo>
                    <a:pt x="21522" y="13522"/>
                    <a:pt x="21569" y="13094"/>
                    <a:pt x="21581" y="12653"/>
                  </a:cubicBezTo>
                  <a:cubicBezTo>
                    <a:pt x="21593" y="12213"/>
                    <a:pt x="21569" y="11761"/>
                    <a:pt x="21522" y="11291"/>
                  </a:cubicBezTo>
                  <a:cubicBezTo>
                    <a:pt x="21475" y="10821"/>
                    <a:pt x="21404" y="10333"/>
                    <a:pt x="21315" y="9863"/>
                  </a:cubicBezTo>
                  <a:cubicBezTo>
                    <a:pt x="21226" y="9393"/>
                    <a:pt x="21120" y="8940"/>
                    <a:pt x="21002" y="8488"/>
                  </a:cubicBezTo>
                  <a:cubicBezTo>
                    <a:pt x="20884" y="8036"/>
                    <a:pt x="20754" y="7584"/>
                    <a:pt x="20594" y="7161"/>
                  </a:cubicBezTo>
                  <a:cubicBezTo>
                    <a:pt x="20434" y="6739"/>
                    <a:pt x="20245" y="6346"/>
                    <a:pt x="20021" y="5953"/>
                  </a:cubicBezTo>
                  <a:cubicBezTo>
                    <a:pt x="19796" y="5560"/>
                    <a:pt x="19536" y="5168"/>
                    <a:pt x="19252" y="4787"/>
                  </a:cubicBezTo>
                  <a:cubicBezTo>
                    <a:pt x="18968" y="4406"/>
                    <a:pt x="18661" y="4037"/>
                    <a:pt x="18360" y="3698"/>
                  </a:cubicBezTo>
                  <a:cubicBezTo>
                    <a:pt x="18058" y="3359"/>
                    <a:pt x="17762" y="3049"/>
                    <a:pt x="17449" y="2758"/>
                  </a:cubicBezTo>
                  <a:cubicBezTo>
                    <a:pt x="17136" y="2466"/>
                    <a:pt x="16805" y="2193"/>
                    <a:pt x="16450" y="1937"/>
                  </a:cubicBezTo>
                  <a:cubicBezTo>
                    <a:pt x="16095" y="1681"/>
                    <a:pt x="15717" y="1443"/>
                    <a:pt x="15303" y="1252"/>
                  </a:cubicBezTo>
                  <a:cubicBezTo>
                    <a:pt x="14890" y="1062"/>
                    <a:pt x="14440" y="919"/>
                    <a:pt x="13956" y="818"/>
                  </a:cubicBezTo>
                  <a:cubicBezTo>
                    <a:pt x="13471" y="717"/>
                    <a:pt x="12951" y="657"/>
                    <a:pt x="12413" y="622"/>
                  </a:cubicBezTo>
                  <a:cubicBezTo>
                    <a:pt x="11875" y="586"/>
                    <a:pt x="11319" y="574"/>
                    <a:pt x="10964" y="568"/>
                  </a:cubicBezTo>
                  <a:cubicBezTo>
                    <a:pt x="10610" y="562"/>
                    <a:pt x="10456" y="562"/>
                    <a:pt x="10302" y="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3656679" y="4272065"/>
              <a:ext cx="16942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20001" y="313"/>
                    <a:pt x="18525" y="626"/>
                    <a:pt x="15976" y="1878"/>
                  </a:cubicBezTo>
                  <a:cubicBezTo>
                    <a:pt x="13427" y="3130"/>
                    <a:pt x="9805" y="5322"/>
                    <a:pt x="6988" y="7200"/>
                  </a:cubicBezTo>
                  <a:cubicBezTo>
                    <a:pt x="4170" y="9078"/>
                    <a:pt x="2158" y="10643"/>
                    <a:pt x="1084" y="11817"/>
                  </a:cubicBezTo>
                  <a:cubicBezTo>
                    <a:pt x="11" y="12991"/>
                    <a:pt x="-123" y="13774"/>
                    <a:pt x="78" y="14400"/>
                  </a:cubicBezTo>
                  <a:cubicBezTo>
                    <a:pt x="279" y="15026"/>
                    <a:pt x="816" y="15496"/>
                    <a:pt x="2829" y="16043"/>
                  </a:cubicBezTo>
                  <a:cubicBezTo>
                    <a:pt x="4841" y="16591"/>
                    <a:pt x="8329" y="17217"/>
                    <a:pt x="11147" y="18157"/>
                  </a:cubicBezTo>
                  <a:cubicBezTo>
                    <a:pt x="13964" y="19096"/>
                    <a:pt x="16111" y="20348"/>
                    <a:pt x="18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940170" y="4277468"/>
              <a:ext cx="155311" cy="19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34" fill="norm" stroke="1" extrusionOk="0">
                  <a:moveTo>
                    <a:pt x="17863" y="3274"/>
                  </a:moveTo>
                  <a:cubicBezTo>
                    <a:pt x="17428" y="2687"/>
                    <a:pt x="16993" y="2100"/>
                    <a:pt x="16268" y="1690"/>
                  </a:cubicBezTo>
                  <a:cubicBezTo>
                    <a:pt x="15543" y="1279"/>
                    <a:pt x="14529" y="1044"/>
                    <a:pt x="13151" y="1161"/>
                  </a:cubicBezTo>
                  <a:cubicBezTo>
                    <a:pt x="11774" y="1279"/>
                    <a:pt x="10035" y="1748"/>
                    <a:pt x="7933" y="3333"/>
                  </a:cubicBezTo>
                  <a:cubicBezTo>
                    <a:pt x="5831" y="4918"/>
                    <a:pt x="3366" y="7618"/>
                    <a:pt x="1844" y="10259"/>
                  </a:cubicBezTo>
                  <a:cubicBezTo>
                    <a:pt x="322" y="12900"/>
                    <a:pt x="-258" y="15483"/>
                    <a:pt x="104" y="17361"/>
                  </a:cubicBezTo>
                  <a:cubicBezTo>
                    <a:pt x="467" y="19240"/>
                    <a:pt x="1772" y="20413"/>
                    <a:pt x="3729" y="20942"/>
                  </a:cubicBezTo>
                  <a:cubicBezTo>
                    <a:pt x="5686" y="21470"/>
                    <a:pt x="8295" y="21353"/>
                    <a:pt x="11049" y="20003"/>
                  </a:cubicBezTo>
                  <a:cubicBezTo>
                    <a:pt x="13804" y="18653"/>
                    <a:pt x="16703" y="16070"/>
                    <a:pt x="18588" y="13018"/>
                  </a:cubicBezTo>
                  <a:cubicBezTo>
                    <a:pt x="20472" y="9966"/>
                    <a:pt x="21342" y="6444"/>
                    <a:pt x="21270" y="4155"/>
                  </a:cubicBezTo>
                  <a:cubicBezTo>
                    <a:pt x="21197" y="1866"/>
                    <a:pt x="20182" y="809"/>
                    <a:pt x="18878" y="340"/>
                  </a:cubicBezTo>
                  <a:cubicBezTo>
                    <a:pt x="17573" y="-130"/>
                    <a:pt x="15978" y="-13"/>
                    <a:pt x="14384" y="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290837" y="2202469"/>
              <a:ext cx="2065278" cy="175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9" fill="norm" stroke="1" extrusionOk="0">
                  <a:moveTo>
                    <a:pt x="13998" y="1047"/>
                  </a:moveTo>
                  <a:cubicBezTo>
                    <a:pt x="13909" y="969"/>
                    <a:pt x="13821" y="891"/>
                    <a:pt x="13616" y="787"/>
                  </a:cubicBezTo>
                  <a:cubicBezTo>
                    <a:pt x="13411" y="683"/>
                    <a:pt x="13091" y="553"/>
                    <a:pt x="12748" y="436"/>
                  </a:cubicBezTo>
                  <a:cubicBezTo>
                    <a:pt x="12405" y="319"/>
                    <a:pt x="12039" y="215"/>
                    <a:pt x="11663" y="144"/>
                  </a:cubicBezTo>
                  <a:cubicBezTo>
                    <a:pt x="11287" y="72"/>
                    <a:pt x="10900" y="33"/>
                    <a:pt x="10468" y="14"/>
                  </a:cubicBezTo>
                  <a:cubicBezTo>
                    <a:pt x="10036" y="-6"/>
                    <a:pt x="9561" y="-6"/>
                    <a:pt x="9151" y="27"/>
                  </a:cubicBezTo>
                  <a:cubicBezTo>
                    <a:pt x="8742" y="59"/>
                    <a:pt x="8399" y="124"/>
                    <a:pt x="8089" y="189"/>
                  </a:cubicBezTo>
                  <a:cubicBezTo>
                    <a:pt x="7779" y="254"/>
                    <a:pt x="7502" y="319"/>
                    <a:pt x="7170" y="456"/>
                  </a:cubicBezTo>
                  <a:cubicBezTo>
                    <a:pt x="6839" y="592"/>
                    <a:pt x="6451" y="800"/>
                    <a:pt x="6119" y="1028"/>
                  </a:cubicBezTo>
                  <a:cubicBezTo>
                    <a:pt x="5787" y="1255"/>
                    <a:pt x="5511" y="1502"/>
                    <a:pt x="5228" y="1789"/>
                  </a:cubicBezTo>
                  <a:cubicBezTo>
                    <a:pt x="4946" y="2075"/>
                    <a:pt x="4659" y="2400"/>
                    <a:pt x="4410" y="2718"/>
                  </a:cubicBezTo>
                  <a:cubicBezTo>
                    <a:pt x="4161" y="3037"/>
                    <a:pt x="3950" y="3349"/>
                    <a:pt x="3718" y="3674"/>
                  </a:cubicBezTo>
                  <a:cubicBezTo>
                    <a:pt x="3486" y="3999"/>
                    <a:pt x="3231" y="4337"/>
                    <a:pt x="2982" y="4682"/>
                  </a:cubicBezTo>
                  <a:cubicBezTo>
                    <a:pt x="2733" y="5027"/>
                    <a:pt x="2490" y="5378"/>
                    <a:pt x="2268" y="5755"/>
                  </a:cubicBezTo>
                  <a:cubicBezTo>
                    <a:pt x="2047" y="6132"/>
                    <a:pt x="1848" y="6535"/>
                    <a:pt x="1660" y="6932"/>
                  </a:cubicBezTo>
                  <a:cubicBezTo>
                    <a:pt x="1472" y="7328"/>
                    <a:pt x="1295" y="7719"/>
                    <a:pt x="1101" y="8161"/>
                  </a:cubicBezTo>
                  <a:cubicBezTo>
                    <a:pt x="907" y="8603"/>
                    <a:pt x="697" y="9097"/>
                    <a:pt x="526" y="9591"/>
                  </a:cubicBezTo>
                  <a:cubicBezTo>
                    <a:pt x="354" y="10085"/>
                    <a:pt x="221" y="10579"/>
                    <a:pt x="133" y="11087"/>
                  </a:cubicBezTo>
                  <a:cubicBezTo>
                    <a:pt x="44" y="11594"/>
                    <a:pt x="0" y="12114"/>
                    <a:pt x="0" y="12621"/>
                  </a:cubicBezTo>
                  <a:cubicBezTo>
                    <a:pt x="0" y="13128"/>
                    <a:pt x="44" y="13622"/>
                    <a:pt x="127" y="14078"/>
                  </a:cubicBezTo>
                  <a:cubicBezTo>
                    <a:pt x="210" y="14533"/>
                    <a:pt x="332" y="14949"/>
                    <a:pt x="492" y="15358"/>
                  </a:cubicBezTo>
                  <a:cubicBezTo>
                    <a:pt x="653" y="15768"/>
                    <a:pt x="852" y="16171"/>
                    <a:pt x="1084" y="16535"/>
                  </a:cubicBezTo>
                  <a:cubicBezTo>
                    <a:pt x="1317" y="16899"/>
                    <a:pt x="1582" y="17225"/>
                    <a:pt x="1892" y="17524"/>
                  </a:cubicBezTo>
                  <a:cubicBezTo>
                    <a:pt x="2202" y="17823"/>
                    <a:pt x="2556" y="18096"/>
                    <a:pt x="2927" y="18349"/>
                  </a:cubicBezTo>
                  <a:cubicBezTo>
                    <a:pt x="3298" y="18603"/>
                    <a:pt x="3685" y="18837"/>
                    <a:pt x="4056" y="19052"/>
                  </a:cubicBezTo>
                  <a:cubicBezTo>
                    <a:pt x="4426" y="19266"/>
                    <a:pt x="4780" y="19461"/>
                    <a:pt x="5129" y="19656"/>
                  </a:cubicBezTo>
                  <a:cubicBezTo>
                    <a:pt x="5477" y="19851"/>
                    <a:pt x="5820" y="20047"/>
                    <a:pt x="6180" y="20235"/>
                  </a:cubicBezTo>
                  <a:cubicBezTo>
                    <a:pt x="6540" y="20424"/>
                    <a:pt x="6916" y="20606"/>
                    <a:pt x="7298" y="20768"/>
                  </a:cubicBezTo>
                  <a:cubicBezTo>
                    <a:pt x="7680" y="20931"/>
                    <a:pt x="8067" y="21074"/>
                    <a:pt x="8465" y="21197"/>
                  </a:cubicBezTo>
                  <a:cubicBezTo>
                    <a:pt x="8864" y="21321"/>
                    <a:pt x="9273" y="21425"/>
                    <a:pt x="9693" y="21490"/>
                  </a:cubicBezTo>
                  <a:cubicBezTo>
                    <a:pt x="10114" y="21555"/>
                    <a:pt x="10545" y="21581"/>
                    <a:pt x="10977" y="21587"/>
                  </a:cubicBezTo>
                  <a:cubicBezTo>
                    <a:pt x="11409" y="21594"/>
                    <a:pt x="11840" y="21581"/>
                    <a:pt x="12272" y="21555"/>
                  </a:cubicBezTo>
                  <a:cubicBezTo>
                    <a:pt x="12703" y="21529"/>
                    <a:pt x="13135" y="21490"/>
                    <a:pt x="13550" y="21444"/>
                  </a:cubicBezTo>
                  <a:cubicBezTo>
                    <a:pt x="13965" y="21399"/>
                    <a:pt x="14363" y="21347"/>
                    <a:pt x="14750" y="21282"/>
                  </a:cubicBezTo>
                  <a:cubicBezTo>
                    <a:pt x="15138" y="21217"/>
                    <a:pt x="15514" y="21139"/>
                    <a:pt x="15929" y="21028"/>
                  </a:cubicBezTo>
                  <a:cubicBezTo>
                    <a:pt x="16344" y="20918"/>
                    <a:pt x="16798" y="20775"/>
                    <a:pt x="17229" y="20606"/>
                  </a:cubicBezTo>
                  <a:cubicBezTo>
                    <a:pt x="17661" y="20437"/>
                    <a:pt x="18070" y="20242"/>
                    <a:pt x="18463" y="20001"/>
                  </a:cubicBezTo>
                  <a:cubicBezTo>
                    <a:pt x="18856" y="19760"/>
                    <a:pt x="19232" y="19474"/>
                    <a:pt x="19569" y="19156"/>
                  </a:cubicBezTo>
                  <a:cubicBezTo>
                    <a:pt x="19907" y="18837"/>
                    <a:pt x="20206" y="18486"/>
                    <a:pt x="20455" y="18102"/>
                  </a:cubicBezTo>
                  <a:cubicBezTo>
                    <a:pt x="20704" y="17719"/>
                    <a:pt x="20903" y="17303"/>
                    <a:pt x="21063" y="16860"/>
                  </a:cubicBezTo>
                  <a:cubicBezTo>
                    <a:pt x="21224" y="16418"/>
                    <a:pt x="21345" y="15950"/>
                    <a:pt x="21428" y="15469"/>
                  </a:cubicBezTo>
                  <a:cubicBezTo>
                    <a:pt x="21511" y="14988"/>
                    <a:pt x="21556" y="14494"/>
                    <a:pt x="21578" y="13980"/>
                  </a:cubicBezTo>
                  <a:cubicBezTo>
                    <a:pt x="21600" y="13466"/>
                    <a:pt x="21600" y="12933"/>
                    <a:pt x="21572" y="12387"/>
                  </a:cubicBezTo>
                  <a:cubicBezTo>
                    <a:pt x="21545" y="11841"/>
                    <a:pt x="21489" y="11282"/>
                    <a:pt x="21401" y="10755"/>
                  </a:cubicBezTo>
                  <a:cubicBezTo>
                    <a:pt x="21312" y="10228"/>
                    <a:pt x="21191" y="9734"/>
                    <a:pt x="21058" y="9273"/>
                  </a:cubicBezTo>
                  <a:cubicBezTo>
                    <a:pt x="20925" y="8811"/>
                    <a:pt x="20781" y="8382"/>
                    <a:pt x="20599" y="7927"/>
                  </a:cubicBezTo>
                  <a:cubicBezTo>
                    <a:pt x="20416" y="7471"/>
                    <a:pt x="20195" y="6990"/>
                    <a:pt x="19957" y="6522"/>
                  </a:cubicBezTo>
                  <a:cubicBezTo>
                    <a:pt x="19719" y="6054"/>
                    <a:pt x="19464" y="5599"/>
                    <a:pt x="19182" y="5163"/>
                  </a:cubicBezTo>
                  <a:cubicBezTo>
                    <a:pt x="18900" y="4728"/>
                    <a:pt x="18590" y="4311"/>
                    <a:pt x="18286" y="3954"/>
                  </a:cubicBezTo>
                  <a:cubicBezTo>
                    <a:pt x="17982" y="3596"/>
                    <a:pt x="17683" y="3297"/>
                    <a:pt x="17373" y="3024"/>
                  </a:cubicBezTo>
                  <a:cubicBezTo>
                    <a:pt x="17063" y="2751"/>
                    <a:pt x="16742" y="2504"/>
                    <a:pt x="16383" y="2276"/>
                  </a:cubicBezTo>
                  <a:cubicBezTo>
                    <a:pt x="16023" y="2049"/>
                    <a:pt x="15625" y="1841"/>
                    <a:pt x="15204" y="1665"/>
                  </a:cubicBezTo>
                  <a:cubicBezTo>
                    <a:pt x="14784" y="1489"/>
                    <a:pt x="14341" y="1346"/>
                    <a:pt x="13937" y="1242"/>
                  </a:cubicBezTo>
                  <a:cubicBezTo>
                    <a:pt x="13533" y="1138"/>
                    <a:pt x="13168" y="1073"/>
                    <a:pt x="12803" y="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629254" y="4459390"/>
              <a:ext cx="149226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3" y="3200"/>
                    <a:pt x="8885" y="6400"/>
                    <a:pt x="12485" y="10000"/>
                  </a:cubicBezTo>
                  <a:cubicBezTo>
                    <a:pt x="16085" y="13600"/>
                    <a:pt x="18843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6099971" y="4237140"/>
              <a:ext cx="167709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7208" y="2080"/>
                    <a:pt x="13023" y="4160"/>
                    <a:pt x="9851" y="5760"/>
                  </a:cubicBezTo>
                  <a:cubicBezTo>
                    <a:pt x="6678" y="7360"/>
                    <a:pt x="4518" y="8480"/>
                    <a:pt x="3100" y="9280"/>
                  </a:cubicBezTo>
                  <a:cubicBezTo>
                    <a:pt x="1683" y="10080"/>
                    <a:pt x="1008" y="10560"/>
                    <a:pt x="535" y="11200"/>
                  </a:cubicBezTo>
                  <a:cubicBezTo>
                    <a:pt x="63" y="11840"/>
                    <a:pt x="-207" y="12640"/>
                    <a:pt x="198" y="13200"/>
                  </a:cubicBezTo>
                  <a:cubicBezTo>
                    <a:pt x="603" y="13760"/>
                    <a:pt x="1683" y="14080"/>
                    <a:pt x="4518" y="14720"/>
                  </a:cubicBezTo>
                  <a:cubicBezTo>
                    <a:pt x="7353" y="15360"/>
                    <a:pt x="11943" y="16320"/>
                    <a:pt x="14981" y="17520"/>
                  </a:cubicBezTo>
                  <a:cubicBezTo>
                    <a:pt x="18018" y="18720"/>
                    <a:pt x="19503" y="20160"/>
                    <a:pt x="20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6115279" y="4399065"/>
              <a:ext cx="12382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582"/>
                    <a:pt x="9969" y="9164"/>
                    <a:pt x="13569" y="12764"/>
                  </a:cubicBezTo>
                  <a:cubicBezTo>
                    <a:pt x="17169" y="16364"/>
                    <a:pt x="19385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6374908" y="4263638"/>
              <a:ext cx="153069" cy="16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56" fill="norm" stroke="1" extrusionOk="0">
                  <a:moveTo>
                    <a:pt x="15320" y="2678"/>
                  </a:moveTo>
                  <a:cubicBezTo>
                    <a:pt x="15030" y="1739"/>
                    <a:pt x="14741" y="800"/>
                    <a:pt x="13943" y="331"/>
                  </a:cubicBezTo>
                  <a:cubicBezTo>
                    <a:pt x="13146" y="-139"/>
                    <a:pt x="11841" y="-139"/>
                    <a:pt x="10102" y="532"/>
                  </a:cubicBezTo>
                  <a:cubicBezTo>
                    <a:pt x="8362" y="1203"/>
                    <a:pt x="6187" y="2544"/>
                    <a:pt x="4303" y="4691"/>
                  </a:cubicBezTo>
                  <a:cubicBezTo>
                    <a:pt x="2418" y="6837"/>
                    <a:pt x="824" y="9789"/>
                    <a:pt x="244" y="12539"/>
                  </a:cubicBezTo>
                  <a:cubicBezTo>
                    <a:pt x="-336" y="15290"/>
                    <a:pt x="99" y="17839"/>
                    <a:pt x="1766" y="19381"/>
                  </a:cubicBezTo>
                  <a:cubicBezTo>
                    <a:pt x="3433" y="20924"/>
                    <a:pt x="6332" y="21461"/>
                    <a:pt x="9159" y="20991"/>
                  </a:cubicBezTo>
                  <a:cubicBezTo>
                    <a:pt x="11986" y="20522"/>
                    <a:pt x="14741" y="19046"/>
                    <a:pt x="16843" y="16967"/>
                  </a:cubicBezTo>
                  <a:cubicBezTo>
                    <a:pt x="18945" y="14887"/>
                    <a:pt x="20394" y="12204"/>
                    <a:pt x="20829" y="9990"/>
                  </a:cubicBezTo>
                  <a:cubicBezTo>
                    <a:pt x="21264" y="7777"/>
                    <a:pt x="20684" y="6032"/>
                    <a:pt x="18872" y="4490"/>
                  </a:cubicBezTo>
                  <a:cubicBezTo>
                    <a:pt x="17060" y="2947"/>
                    <a:pt x="14016" y="1605"/>
                    <a:pt x="10971" y="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0" name="Drawing"/>
          <p:cNvGrpSpPr/>
          <p:nvPr/>
        </p:nvGrpSpPr>
        <p:grpSpPr>
          <a:xfrm>
            <a:off x="609600" y="1735676"/>
            <a:ext cx="11804650" cy="5909724"/>
            <a:chOff x="0" y="0"/>
            <a:chExt cx="11804650" cy="5909723"/>
          </a:xfrm>
        </p:grpSpPr>
        <p:sp>
          <p:nvSpPr>
            <p:cNvPr id="2874" name="Line"/>
            <p:cNvSpPr/>
            <p:nvPr/>
          </p:nvSpPr>
          <p:spPr>
            <a:xfrm>
              <a:off x="49337" y="100925"/>
              <a:ext cx="233327" cy="33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05" fill="norm" stroke="1" extrusionOk="0">
                  <a:moveTo>
                    <a:pt x="7655" y="1508"/>
                  </a:moveTo>
                  <a:cubicBezTo>
                    <a:pt x="7848" y="2175"/>
                    <a:pt x="8041" y="2841"/>
                    <a:pt x="8909" y="3175"/>
                  </a:cubicBezTo>
                  <a:cubicBezTo>
                    <a:pt x="9777" y="3508"/>
                    <a:pt x="11319" y="3508"/>
                    <a:pt x="13248" y="3175"/>
                  </a:cubicBezTo>
                  <a:cubicBezTo>
                    <a:pt x="15177" y="2841"/>
                    <a:pt x="17491" y="2175"/>
                    <a:pt x="19034" y="1575"/>
                  </a:cubicBezTo>
                  <a:cubicBezTo>
                    <a:pt x="20577" y="975"/>
                    <a:pt x="21348" y="441"/>
                    <a:pt x="21252" y="175"/>
                  </a:cubicBezTo>
                  <a:cubicBezTo>
                    <a:pt x="21155" y="-92"/>
                    <a:pt x="20191" y="-92"/>
                    <a:pt x="18359" y="441"/>
                  </a:cubicBezTo>
                  <a:cubicBezTo>
                    <a:pt x="16527" y="975"/>
                    <a:pt x="13827" y="2041"/>
                    <a:pt x="11898" y="2908"/>
                  </a:cubicBezTo>
                  <a:cubicBezTo>
                    <a:pt x="9969" y="3775"/>
                    <a:pt x="8812" y="4441"/>
                    <a:pt x="8137" y="5175"/>
                  </a:cubicBezTo>
                  <a:cubicBezTo>
                    <a:pt x="7462" y="5908"/>
                    <a:pt x="7269" y="6708"/>
                    <a:pt x="7944" y="7375"/>
                  </a:cubicBezTo>
                  <a:cubicBezTo>
                    <a:pt x="8619" y="8041"/>
                    <a:pt x="10162" y="8575"/>
                    <a:pt x="11319" y="9108"/>
                  </a:cubicBezTo>
                  <a:cubicBezTo>
                    <a:pt x="12477" y="9641"/>
                    <a:pt x="13248" y="10175"/>
                    <a:pt x="13152" y="10841"/>
                  </a:cubicBezTo>
                  <a:cubicBezTo>
                    <a:pt x="13055" y="11508"/>
                    <a:pt x="12091" y="12308"/>
                    <a:pt x="10162" y="13441"/>
                  </a:cubicBezTo>
                  <a:cubicBezTo>
                    <a:pt x="8234" y="14575"/>
                    <a:pt x="5341" y="16041"/>
                    <a:pt x="3509" y="17108"/>
                  </a:cubicBezTo>
                  <a:cubicBezTo>
                    <a:pt x="1677" y="18175"/>
                    <a:pt x="905" y="18841"/>
                    <a:pt x="423" y="19508"/>
                  </a:cubicBezTo>
                  <a:cubicBezTo>
                    <a:pt x="-59" y="20175"/>
                    <a:pt x="-252" y="20841"/>
                    <a:pt x="519" y="21175"/>
                  </a:cubicBezTo>
                  <a:cubicBezTo>
                    <a:pt x="1291" y="21508"/>
                    <a:pt x="3027" y="21508"/>
                    <a:pt x="6016" y="20975"/>
                  </a:cubicBezTo>
                  <a:cubicBezTo>
                    <a:pt x="9005" y="20441"/>
                    <a:pt x="13248" y="19375"/>
                    <a:pt x="17491" y="1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66649" y="236734"/>
              <a:ext cx="247701" cy="18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38" fill="norm" stroke="1" extrusionOk="0">
                  <a:moveTo>
                    <a:pt x="553" y="6174"/>
                  </a:moveTo>
                  <a:cubicBezTo>
                    <a:pt x="187" y="4947"/>
                    <a:pt x="-179" y="3719"/>
                    <a:pt x="96" y="2983"/>
                  </a:cubicBezTo>
                  <a:cubicBezTo>
                    <a:pt x="370" y="2247"/>
                    <a:pt x="1285" y="2001"/>
                    <a:pt x="2658" y="2615"/>
                  </a:cubicBezTo>
                  <a:cubicBezTo>
                    <a:pt x="4031" y="3228"/>
                    <a:pt x="5862" y="4701"/>
                    <a:pt x="6777" y="6787"/>
                  </a:cubicBezTo>
                  <a:cubicBezTo>
                    <a:pt x="7692" y="8874"/>
                    <a:pt x="7692" y="11574"/>
                    <a:pt x="6960" y="14028"/>
                  </a:cubicBezTo>
                  <a:cubicBezTo>
                    <a:pt x="6228" y="16483"/>
                    <a:pt x="4763" y="18692"/>
                    <a:pt x="3574" y="19919"/>
                  </a:cubicBezTo>
                  <a:cubicBezTo>
                    <a:pt x="2384" y="21147"/>
                    <a:pt x="1468" y="21392"/>
                    <a:pt x="1194" y="20901"/>
                  </a:cubicBezTo>
                  <a:cubicBezTo>
                    <a:pt x="919" y="20410"/>
                    <a:pt x="1285" y="19183"/>
                    <a:pt x="3207" y="16115"/>
                  </a:cubicBezTo>
                  <a:cubicBezTo>
                    <a:pt x="5129" y="13047"/>
                    <a:pt x="8607" y="8137"/>
                    <a:pt x="10896" y="4947"/>
                  </a:cubicBezTo>
                  <a:cubicBezTo>
                    <a:pt x="13184" y="1756"/>
                    <a:pt x="14282" y="283"/>
                    <a:pt x="14374" y="37"/>
                  </a:cubicBezTo>
                  <a:cubicBezTo>
                    <a:pt x="14465" y="-208"/>
                    <a:pt x="13550" y="774"/>
                    <a:pt x="12818" y="2492"/>
                  </a:cubicBezTo>
                  <a:cubicBezTo>
                    <a:pt x="12085" y="4210"/>
                    <a:pt x="11536" y="6665"/>
                    <a:pt x="11536" y="8383"/>
                  </a:cubicBezTo>
                  <a:cubicBezTo>
                    <a:pt x="11536" y="10101"/>
                    <a:pt x="12085" y="11083"/>
                    <a:pt x="13824" y="11697"/>
                  </a:cubicBezTo>
                  <a:cubicBezTo>
                    <a:pt x="15563" y="12310"/>
                    <a:pt x="18492" y="12556"/>
                    <a:pt x="21421" y="12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704850" y="140658"/>
              <a:ext cx="254000" cy="19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715"/>
                  </a:moveTo>
                  <a:cubicBezTo>
                    <a:pt x="2520" y="805"/>
                    <a:pt x="5040" y="-104"/>
                    <a:pt x="7200" y="10"/>
                  </a:cubicBezTo>
                  <a:cubicBezTo>
                    <a:pt x="9360" y="123"/>
                    <a:pt x="11160" y="1260"/>
                    <a:pt x="11790" y="2965"/>
                  </a:cubicBezTo>
                  <a:cubicBezTo>
                    <a:pt x="12420" y="4671"/>
                    <a:pt x="11880" y="6944"/>
                    <a:pt x="10170" y="9673"/>
                  </a:cubicBezTo>
                  <a:cubicBezTo>
                    <a:pt x="8460" y="12401"/>
                    <a:pt x="5580" y="15584"/>
                    <a:pt x="3870" y="17631"/>
                  </a:cubicBezTo>
                  <a:cubicBezTo>
                    <a:pt x="2160" y="19677"/>
                    <a:pt x="1620" y="20587"/>
                    <a:pt x="1980" y="21041"/>
                  </a:cubicBezTo>
                  <a:cubicBezTo>
                    <a:pt x="2340" y="21496"/>
                    <a:pt x="3600" y="21496"/>
                    <a:pt x="7020" y="20587"/>
                  </a:cubicBezTo>
                  <a:cubicBezTo>
                    <a:pt x="10440" y="19677"/>
                    <a:pt x="16020" y="17858"/>
                    <a:pt x="21600" y="1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0" y="486823"/>
              <a:ext cx="6858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3" y="18257"/>
                    <a:pt x="3867" y="14914"/>
                    <a:pt x="6000" y="12214"/>
                  </a:cubicBezTo>
                  <a:cubicBezTo>
                    <a:pt x="8133" y="9514"/>
                    <a:pt x="10467" y="7457"/>
                    <a:pt x="13100" y="5529"/>
                  </a:cubicBezTo>
                  <a:cubicBezTo>
                    <a:pt x="15733" y="3600"/>
                    <a:pt x="186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98983" y="429673"/>
              <a:ext cx="602717" cy="18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8" fill="norm" stroke="1" extrusionOk="0">
                  <a:moveTo>
                    <a:pt x="1340" y="20110"/>
                  </a:moveTo>
                  <a:cubicBezTo>
                    <a:pt x="736" y="20607"/>
                    <a:pt x="132" y="21103"/>
                    <a:pt x="18" y="21352"/>
                  </a:cubicBezTo>
                  <a:cubicBezTo>
                    <a:pt x="-95" y="21600"/>
                    <a:pt x="283" y="21600"/>
                    <a:pt x="1793" y="20234"/>
                  </a:cubicBezTo>
                  <a:cubicBezTo>
                    <a:pt x="3304" y="18869"/>
                    <a:pt x="5947" y="16138"/>
                    <a:pt x="8892" y="13159"/>
                  </a:cubicBezTo>
                  <a:cubicBezTo>
                    <a:pt x="11838" y="10179"/>
                    <a:pt x="15085" y="6952"/>
                    <a:pt x="17238" y="4717"/>
                  </a:cubicBezTo>
                  <a:cubicBezTo>
                    <a:pt x="19390" y="2483"/>
                    <a:pt x="20448" y="1241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123950" y="17567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168400" y="24552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854199" y="-1"/>
              <a:ext cx="184877" cy="4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85" fill="norm" stroke="1" extrusionOk="0">
                  <a:moveTo>
                    <a:pt x="0" y="7518"/>
                  </a:moveTo>
                  <a:cubicBezTo>
                    <a:pt x="728" y="10588"/>
                    <a:pt x="1456" y="13659"/>
                    <a:pt x="1820" y="15512"/>
                  </a:cubicBezTo>
                  <a:cubicBezTo>
                    <a:pt x="2184" y="17365"/>
                    <a:pt x="2184" y="18000"/>
                    <a:pt x="2427" y="18900"/>
                  </a:cubicBezTo>
                  <a:cubicBezTo>
                    <a:pt x="2670" y="19800"/>
                    <a:pt x="3155" y="20965"/>
                    <a:pt x="3398" y="21229"/>
                  </a:cubicBezTo>
                  <a:cubicBezTo>
                    <a:pt x="3640" y="21494"/>
                    <a:pt x="3640" y="20859"/>
                    <a:pt x="3398" y="18476"/>
                  </a:cubicBezTo>
                  <a:cubicBezTo>
                    <a:pt x="3155" y="16094"/>
                    <a:pt x="2670" y="11965"/>
                    <a:pt x="2670" y="8841"/>
                  </a:cubicBezTo>
                  <a:cubicBezTo>
                    <a:pt x="2670" y="5718"/>
                    <a:pt x="3155" y="3600"/>
                    <a:pt x="3762" y="2276"/>
                  </a:cubicBezTo>
                  <a:cubicBezTo>
                    <a:pt x="4369" y="953"/>
                    <a:pt x="5097" y="423"/>
                    <a:pt x="6067" y="159"/>
                  </a:cubicBezTo>
                  <a:cubicBezTo>
                    <a:pt x="7038" y="-106"/>
                    <a:pt x="8252" y="-106"/>
                    <a:pt x="10315" y="688"/>
                  </a:cubicBezTo>
                  <a:cubicBezTo>
                    <a:pt x="12378" y="1482"/>
                    <a:pt x="15290" y="3070"/>
                    <a:pt x="17596" y="5400"/>
                  </a:cubicBezTo>
                  <a:cubicBezTo>
                    <a:pt x="19901" y="7729"/>
                    <a:pt x="21600" y="10800"/>
                    <a:pt x="21115" y="13182"/>
                  </a:cubicBezTo>
                  <a:cubicBezTo>
                    <a:pt x="20629" y="15565"/>
                    <a:pt x="17960" y="17259"/>
                    <a:pt x="15169" y="18370"/>
                  </a:cubicBezTo>
                  <a:cubicBezTo>
                    <a:pt x="12378" y="19482"/>
                    <a:pt x="9465" y="20012"/>
                    <a:pt x="7160" y="20276"/>
                  </a:cubicBezTo>
                  <a:cubicBezTo>
                    <a:pt x="4854" y="20541"/>
                    <a:pt x="3155" y="20541"/>
                    <a:pt x="2184" y="20276"/>
                  </a:cubicBezTo>
                  <a:cubicBezTo>
                    <a:pt x="1213" y="20012"/>
                    <a:pt x="971" y="19482"/>
                    <a:pt x="1820" y="18847"/>
                  </a:cubicBezTo>
                  <a:cubicBezTo>
                    <a:pt x="2670" y="18212"/>
                    <a:pt x="4611" y="17470"/>
                    <a:pt x="6553" y="16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2165350" y="201073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2190750" y="289973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2458896" y="46238"/>
              <a:ext cx="138254" cy="33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6" fill="norm" stroke="1" extrusionOk="0">
                  <a:moveTo>
                    <a:pt x="21376" y="3395"/>
                  </a:moveTo>
                  <a:cubicBezTo>
                    <a:pt x="19412" y="2315"/>
                    <a:pt x="17449" y="1235"/>
                    <a:pt x="14667" y="628"/>
                  </a:cubicBezTo>
                  <a:cubicBezTo>
                    <a:pt x="11885" y="20"/>
                    <a:pt x="8285" y="-115"/>
                    <a:pt x="5994" y="88"/>
                  </a:cubicBezTo>
                  <a:cubicBezTo>
                    <a:pt x="3703" y="290"/>
                    <a:pt x="2721" y="830"/>
                    <a:pt x="2558" y="1775"/>
                  </a:cubicBezTo>
                  <a:cubicBezTo>
                    <a:pt x="2394" y="2720"/>
                    <a:pt x="3049" y="4070"/>
                    <a:pt x="4521" y="5420"/>
                  </a:cubicBezTo>
                  <a:cubicBezTo>
                    <a:pt x="5994" y="6770"/>
                    <a:pt x="8285" y="8120"/>
                    <a:pt x="9594" y="9133"/>
                  </a:cubicBezTo>
                  <a:cubicBezTo>
                    <a:pt x="10903" y="10145"/>
                    <a:pt x="11231" y="10820"/>
                    <a:pt x="10249" y="11765"/>
                  </a:cubicBezTo>
                  <a:cubicBezTo>
                    <a:pt x="9267" y="12710"/>
                    <a:pt x="6976" y="13925"/>
                    <a:pt x="5012" y="15140"/>
                  </a:cubicBezTo>
                  <a:cubicBezTo>
                    <a:pt x="3049" y="16355"/>
                    <a:pt x="1412" y="17570"/>
                    <a:pt x="594" y="18515"/>
                  </a:cubicBezTo>
                  <a:cubicBezTo>
                    <a:pt x="-224" y="19460"/>
                    <a:pt x="-224" y="20135"/>
                    <a:pt x="758" y="20608"/>
                  </a:cubicBezTo>
                  <a:cubicBezTo>
                    <a:pt x="1740" y="21080"/>
                    <a:pt x="3703" y="21350"/>
                    <a:pt x="5994" y="21418"/>
                  </a:cubicBezTo>
                  <a:cubicBezTo>
                    <a:pt x="8285" y="21485"/>
                    <a:pt x="10903" y="21350"/>
                    <a:pt x="13521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2641600" y="156623"/>
              <a:ext cx="1651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948"/>
                    <a:pt x="7754" y="7897"/>
                    <a:pt x="11354" y="11497"/>
                  </a:cubicBezTo>
                  <a:cubicBezTo>
                    <a:pt x="14954" y="15097"/>
                    <a:pt x="18277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698750" y="112122"/>
              <a:ext cx="165100" cy="3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432"/>
                  </a:moveTo>
                  <a:cubicBezTo>
                    <a:pt x="20215" y="146"/>
                    <a:pt x="18831" y="-140"/>
                    <a:pt x="17585" y="75"/>
                  </a:cubicBezTo>
                  <a:cubicBezTo>
                    <a:pt x="16338" y="289"/>
                    <a:pt x="15231" y="1004"/>
                    <a:pt x="12600" y="3579"/>
                  </a:cubicBezTo>
                  <a:cubicBezTo>
                    <a:pt x="9969" y="6154"/>
                    <a:pt x="5815" y="10588"/>
                    <a:pt x="3462" y="13879"/>
                  </a:cubicBezTo>
                  <a:cubicBezTo>
                    <a:pt x="1108" y="17169"/>
                    <a:pt x="554" y="19314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870200" y="315373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3079750" y="372523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3365500" y="35982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3752850" y="118523"/>
              <a:ext cx="2032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677"/>
                    <a:pt x="6300" y="7353"/>
                    <a:pt x="9900" y="10953"/>
                  </a:cubicBezTo>
                  <a:cubicBezTo>
                    <a:pt x="13500" y="14553"/>
                    <a:pt x="17550" y="18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822700" y="129227"/>
              <a:ext cx="184150" cy="3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134"/>
                  </a:moveTo>
                  <a:cubicBezTo>
                    <a:pt x="19862" y="-8"/>
                    <a:pt x="18124" y="-150"/>
                    <a:pt x="16262" y="347"/>
                  </a:cubicBezTo>
                  <a:cubicBezTo>
                    <a:pt x="14400" y="845"/>
                    <a:pt x="12414" y="1982"/>
                    <a:pt x="9931" y="4397"/>
                  </a:cubicBezTo>
                  <a:cubicBezTo>
                    <a:pt x="7448" y="6813"/>
                    <a:pt x="4469" y="10508"/>
                    <a:pt x="2731" y="13563"/>
                  </a:cubicBezTo>
                  <a:cubicBezTo>
                    <a:pt x="993" y="16618"/>
                    <a:pt x="497" y="19034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041927" y="321285"/>
              <a:ext cx="104624" cy="12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44" fill="norm" stroke="1" extrusionOk="0">
                  <a:moveTo>
                    <a:pt x="5801" y="3371"/>
                  </a:moveTo>
                  <a:cubicBezTo>
                    <a:pt x="4073" y="6666"/>
                    <a:pt x="2345" y="9961"/>
                    <a:pt x="1481" y="12890"/>
                  </a:cubicBezTo>
                  <a:cubicBezTo>
                    <a:pt x="617" y="15819"/>
                    <a:pt x="617" y="18381"/>
                    <a:pt x="401" y="18747"/>
                  </a:cubicBezTo>
                  <a:cubicBezTo>
                    <a:pt x="185" y="19113"/>
                    <a:pt x="-247" y="17283"/>
                    <a:pt x="185" y="14537"/>
                  </a:cubicBezTo>
                  <a:cubicBezTo>
                    <a:pt x="617" y="11791"/>
                    <a:pt x="1913" y="8130"/>
                    <a:pt x="3425" y="5568"/>
                  </a:cubicBezTo>
                  <a:cubicBezTo>
                    <a:pt x="4937" y="3005"/>
                    <a:pt x="6665" y="1541"/>
                    <a:pt x="8825" y="625"/>
                  </a:cubicBezTo>
                  <a:cubicBezTo>
                    <a:pt x="10985" y="-290"/>
                    <a:pt x="13577" y="-656"/>
                    <a:pt x="15737" y="2822"/>
                  </a:cubicBezTo>
                  <a:cubicBezTo>
                    <a:pt x="17897" y="6300"/>
                    <a:pt x="19625" y="13622"/>
                    <a:pt x="21353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248150" y="80423"/>
              <a:ext cx="7578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600" fill="norm" stroke="1" extrusionOk="0">
                  <a:moveTo>
                    <a:pt x="0" y="0"/>
                  </a:moveTo>
                  <a:cubicBezTo>
                    <a:pt x="2842" y="212"/>
                    <a:pt x="5684" y="424"/>
                    <a:pt x="7674" y="1376"/>
                  </a:cubicBezTo>
                  <a:cubicBezTo>
                    <a:pt x="9663" y="2329"/>
                    <a:pt x="10800" y="4024"/>
                    <a:pt x="10232" y="5188"/>
                  </a:cubicBezTo>
                  <a:cubicBezTo>
                    <a:pt x="9663" y="6353"/>
                    <a:pt x="7389" y="6988"/>
                    <a:pt x="5968" y="7624"/>
                  </a:cubicBezTo>
                  <a:cubicBezTo>
                    <a:pt x="4547" y="8259"/>
                    <a:pt x="3979" y="8894"/>
                    <a:pt x="5968" y="9688"/>
                  </a:cubicBezTo>
                  <a:cubicBezTo>
                    <a:pt x="7958" y="10482"/>
                    <a:pt x="12505" y="11435"/>
                    <a:pt x="15916" y="12653"/>
                  </a:cubicBezTo>
                  <a:cubicBezTo>
                    <a:pt x="19326" y="13871"/>
                    <a:pt x="21600" y="15353"/>
                    <a:pt x="19611" y="16888"/>
                  </a:cubicBezTo>
                  <a:cubicBezTo>
                    <a:pt x="17621" y="18424"/>
                    <a:pt x="11368" y="20012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697645" y="340773"/>
              <a:ext cx="350606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799" y="16904"/>
                  </a:moveTo>
                  <a:cubicBezTo>
                    <a:pt x="1893" y="19252"/>
                    <a:pt x="988" y="21600"/>
                    <a:pt x="471" y="21600"/>
                  </a:cubicBezTo>
                  <a:cubicBezTo>
                    <a:pt x="-47" y="21600"/>
                    <a:pt x="-176" y="19252"/>
                    <a:pt x="277" y="15261"/>
                  </a:cubicBezTo>
                  <a:cubicBezTo>
                    <a:pt x="729" y="11270"/>
                    <a:pt x="1764" y="5635"/>
                    <a:pt x="2993" y="2817"/>
                  </a:cubicBezTo>
                  <a:cubicBezTo>
                    <a:pt x="4222" y="0"/>
                    <a:pt x="5644" y="0"/>
                    <a:pt x="7196" y="2817"/>
                  </a:cubicBezTo>
                  <a:cubicBezTo>
                    <a:pt x="8749" y="5635"/>
                    <a:pt x="10430" y="11270"/>
                    <a:pt x="11529" y="14791"/>
                  </a:cubicBezTo>
                  <a:cubicBezTo>
                    <a:pt x="12629" y="18313"/>
                    <a:pt x="13146" y="19722"/>
                    <a:pt x="14698" y="16904"/>
                  </a:cubicBezTo>
                  <a:cubicBezTo>
                    <a:pt x="16250" y="14087"/>
                    <a:pt x="18837" y="7043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416549" y="81439"/>
              <a:ext cx="234951" cy="37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0022"/>
                  </a:moveTo>
                  <a:cubicBezTo>
                    <a:pt x="0" y="13982"/>
                    <a:pt x="0" y="17942"/>
                    <a:pt x="97" y="17582"/>
                  </a:cubicBezTo>
                  <a:cubicBezTo>
                    <a:pt x="195" y="17222"/>
                    <a:pt x="389" y="12542"/>
                    <a:pt x="681" y="9662"/>
                  </a:cubicBezTo>
                  <a:cubicBezTo>
                    <a:pt x="973" y="6782"/>
                    <a:pt x="1362" y="5702"/>
                    <a:pt x="1849" y="5522"/>
                  </a:cubicBezTo>
                  <a:cubicBezTo>
                    <a:pt x="2335" y="5342"/>
                    <a:pt x="2919" y="6062"/>
                    <a:pt x="4086" y="7982"/>
                  </a:cubicBezTo>
                  <a:cubicBezTo>
                    <a:pt x="5254" y="9902"/>
                    <a:pt x="7005" y="13022"/>
                    <a:pt x="8562" y="15362"/>
                  </a:cubicBezTo>
                  <a:cubicBezTo>
                    <a:pt x="10119" y="17702"/>
                    <a:pt x="11481" y="19262"/>
                    <a:pt x="12649" y="20222"/>
                  </a:cubicBezTo>
                  <a:cubicBezTo>
                    <a:pt x="13816" y="21182"/>
                    <a:pt x="14789" y="21542"/>
                    <a:pt x="15568" y="21362"/>
                  </a:cubicBezTo>
                  <a:cubicBezTo>
                    <a:pt x="16346" y="21182"/>
                    <a:pt x="16930" y="20462"/>
                    <a:pt x="17514" y="18242"/>
                  </a:cubicBezTo>
                  <a:cubicBezTo>
                    <a:pt x="18097" y="16022"/>
                    <a:pt x="18681" y="12302"/>
                    <a:pt x="19265" y="9422"/>
                  </a:cubicBezTo>
                  <a:cubicBezTo>
                    <a:pt x="19849" y="6542"/>
                    <a:pt x="20432" y="4502"/>
                    <a:pt x="20822" y="2882"/>
                  </a:cubicBezTo>
                  <a:cubicBezTo>
                    <a:pt x="21211" y="1262"/>
                    <a:pt x="21405" y="62"/>
                    <a:pt x="21503" y="2"/>
                  </a:cubicBezTo>
                  <a:cubicBezTo>
                    <a:pt x="21600" y="-58"/>
                    <a:pt x="21600" y="1022"/>
                    <a:pt x="21600" y="2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676814" y="291456"/>
              <a:ext cx="84643" cy="12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7" h="20825" fill="norm" stroke="1" extrusionOk="0">
                  <a:moveTo>
                    <a:pt x="16597" y="2939"/>
                  </a:moveTo>
                  <a:cubicBezTo>
                    <a:pt x="14588" y="1877"/>
                    <a:pt x="12579" y="814"/>
                    <a:pt x="10318" y="283"/>
                  </a:cubicBezTo>
                  <a:cubicBezTo>
                    <a:pt x="8058" y="-248"/>
                    <a:pt x="5546" y="-248"/>
                    <a:pt x="3286" y="2231"/>
                  </a:cubicBezTo>
                  <a:cubicBezTo>
                    <a:pt x="1025" y="4709"/>
                    <a:pt x="-984" y="9667"/>
                    <a:pt x="523" y="13385"/>
                  </a:cubicBezTo>
                  <a:cubicBezTo>
                    <a:pt x="2030" y="17103"/>
                    <a:pt x="7053" y="19582"/>
                    <a:pt x="11072" y="20467"/>
                  </a:cubicBezTo>
                  <a:cubicBezTo>
                    <a:pt x="15090" y="21352"/>
                    <a:pt x="18104" y="20644"/>
                    <a:pt x="19360" y="17811"/>
                  </a:cubicBezTo>
                  <a:cubicBezTo>
                    <a:pt x="20616" y="14978"/>
                    <a:pt x="20114" y="10021"/>
                    <a:pt x="18858" y="7011"/>
                  </a:cubicBezTo>
                  <a:cubicBezTo>
                    <a:pt x="17602" y="4001"/>
                    <a:pt x="15593" y="2939"/>
                    <a:pt x="13583" y="1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842000" y="213773"/>
              <a:ext cx="107950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4469"/>
                  </a:moveTo>
                  <a:cubicBezTo>
                    <a:pt x="4235" y="6703"/>
                    <a:pt x="8471" y="8938"/>
                    <a:pt x="10588" y="11545"/>
                  </a:cubicBezTo>
                  <a:cubicBezTo>
                    <a:pt x="12706" y="14152"/>
                    <a:pt x="12706" y="17131"/>
                    <a:pt x="11859" y="18993"/>
                  </a:cubicBezTo>
                  <a:cubicBezTo>
                    <a:pt x="11012" y="20855"/>
                    <a:pt x="9318" y="21600"/>
                    <a:pt x="8047" y="21507"/>
                  </a:cubicBezTo>
                  <a:cubicBezTo>
                    <a:pt x="6776" y="21414"/>
                    <a:pt x="5929" y="20483"/>
                    <a:pt x="6353" y="17597"/>
                  </a:cubicBezTo>
                  <a:cubicBezTo>
                    <a:pt x="6776" y="14710"/>
                    <a:pt x="8471" y="9869"/>
                    <a:pt x="11224" y="6610"/>
                  </a:cubicBezTo>
                  <a:cubicBezTo>
                    <a:pt x="13976" y="3352"/>
                    <a:pt x="17788" y="16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6225116" y="114150"/>
              <a:ext cx="105834" cy="41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228"/>
                  </a:moveTo>
                  <a:cubicBezTo>
                    <a:pt x="19440" y="7"/>
                    <a:pt x="17280" y="-213"/>
                    <a:pt x="14688" y="393"/>
                  </a:cubicBezTo>
                  <a:cubicBezTo>
                    <a:pt x="12096" y="999"/>
                    <a:pt x="9072" y="2432"/>
                    <a:pt x="6048" y="4746"/>
                  </a:cubicBezTo>
                  <a:cubicBezTo>
                    <a:pt x="3024" y="7060"/>
                    <a:pt x="0" y="10256"/>
                    <a:pt x="0" y="13067"/>
                  </a:cubicBezTo>
                  <a:cubicBezTo>
                    <a:pt x="0" y="15877"/>
                    <a:pt x="3024" y="18301"/>
                    <a:pt x="5616" y="19624"/>
                  </a:cubicBezTo>
                  <a:cubicBezTo>
                    <a:pt x="8208" y="20946"/>
                    <a:pt x="10368" y="21167"/>
                    <a:pt x="1252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6419850" y="231764"/>
              <a:ext cx="279400" cy="26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1341"/>
                  </a:moveTo>
                  <a:cubicBezTo>
                    <a:pt x="818" y="19440"/>
                    <a:pt x="1636" y="17539"/>
                    <a:pt x="2864" y="14515"/>
                  </a:cubicBezTo>
                  <a:cubicBezTo>
                    <a:pt x="4091" y="11491"/>
                    <a:pt x="5727" y="7344"/>
                    <a:pt x="6627" y="4579"/>
                  </a:cubicBezTo>
                  <a:cubicBezTo>
                    <a:pt x="7527" y="1815"/>
                    <a:pt x="7691" y="432"/>
                    <a:pt x="7364" y="87"/>
                  </a:cubicBezTo>
                  <a:cubicBezTo>
                    <a:pt x="7036" y="-259"/>
                    <a:pt x="6218" y="432"/>
                    <a:pt x="5645" y="2160"/>
                  </a:cubicBezTo>
                  <a:cubicBezTo>
                    <a:pt x="5073" y="3888"/>
                    <a:pt x="4745" y="6653"/>
                    <a:pt x="4909" y="9072"/>
                  </a:cubicBezTo>
                  <a:cubicBezTo>
                    <a:pt x="5073" y="11491"/>
                    <a:pt x="5727" y="13565"/>
                    <a:pt x="6464" y="14861"/>
                  </a:cubicBezTo>
                  <a:cubicBezTo>
                    <a:pt x="7200" y="16157"/>
                    <a:pt x="8018" y="16675"/>
                    <a:pt x="8836" y="16848"/>
                  </a:cubicBezTo>
                  <a:cubicBezTo>
                    <a:pt x="9655" y="17021"/>
                    <a:pt x="10473" y="16848"/>
                    <a:pt x="11618" y="15379"/>
                  </a:cubicBezTo>
                  <a:cubicBezTo>
                    <a:pt x="12764" y="13911"/>
                    <a:pt x="14236" y="11146"/>
                    <a:pt x="15055" y="9159"/>
                  </a:cubicBezTo>
                  <a:cubicBezTo>
                    <a:pt x="15873" y="7171"/>
                    <a:pt x="16036" y="5962"/>
                    <a:pt x="16200" y="4925"/>
                  </a:cubicBezTo>
                  <a:cubicBezTo>
                    <a:pt x="16364" y="3888"/>
                    <a:pt x="16527" y="3024"/>
                    <a:pt x="16609" y="3111"/>
                  </a:cubicBezTo>
                  <a:cubicBezTo>
                    <a:pt x="16691" y="3197"/>
                    <a:pt x="16691" y="4234"/>
                    <a:pt x="17182" y="6221"/>
                  </a:cubicBezTo>
                  <a:cubicBezTo>
                    <a:pt x="17673" y="8208"/>
                    <a:pt x="18655" y="11146"/>
                    <a:pt x="19473" y="12960"/>
                  </a:cubicBezTo>
                  <a:cubicBezTo>
                    <a:pt x="20291" y="14775"/>
                    <a:pt x="20945" y="15466"/>
                    <a:pt x="21600" y="16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6750050" y="480473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7148748" y="276021"/>
              <a:ext cx="318852" cy="20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66" fill="norm" stroke="1" extrusionOk="0">
                  <a:moveTo>
                    <a:pt x="3075" y="2072"/>
                  </a:moveTo>
                  <a:cubicBezTo>
                    <a:pt x="3644" y="5960"/>
                    <a:pt x="4212" y="9848"/>
                    <a:pt x="4283" y="12980"/>
                  </a:cubicBezTo>
                  <a:cubicBezTo>
                    <a:pt x="4354" y="16112"/>
                    <a:pt x="3928" y="18488"/>
                    <a:pt x="3360" y="19784"/>
                  </a:cubicBezTo>
                  <a:cubicBezTo>
                    <a:pt x="2791" y="21080"/>
                    <a:pt x="2081" y="21296"/>
                    <a:pt x="1512" y="20864"/>
                  </a:cubicBezTo>
                  <a:cubicBezTo>
                    <a:pt x="944" y="20432"/>
                    <a:pt x="518" y="19352"/>
                    <a:pt x="233" y="16976"/>
                  </a:cubicBezTo>
                  <a:cubicBezTo>
                    <a:pt x="-51" y="14600"/>
                    <a:pt x="-193" y="10928"/>
                    <a:pt x="518" y="7796"/>
                  </a:cubicBezTo>
                  <a:cubicBezTo>
                    <a:pt x="1228" y="4664"/>
                    <a:pt x="2791" y="2072"/>
                    <a:pt x="5278" y="884"/>
                  </a:cubicBezTo>
                  <a:cubicBezTo>
                    <a:pt x="7765" y="-304"/>
                    <a:pt x="11175" y="-88"/>
                    <a:pt x="14018" y="344"/>
                  </a:cubicBezTo>
                  <a:cubicBezTo>
                    <a:pt x="16860" y="776"/>
                    <a:pt x="19133" y="1424"/>
                    <a:pt x="21407" y="2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7493000" y="81699"/>
              <a:ext cx="177800" cy="11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3359"/>
                  </a:moveTo>
                  <a:cubicBezTo>
                    <a:pt x="1029" y="2159"/>
                    <a:pt x="2057" y="959"/>
                    <a:pt x="3214" y="359"/>
                  </a:cubicBezTo>
                  <a:cubicBezTo>
                    <a:pt x="4371" y="-241"/>
                    <a:pt x="5657" y="-241"/>
                    <a:pt x="6814" y="1559"/>
                  </a:cubicBezTo>
                  <a:cubicBezTo>
                    <a:pt x="7971" y="3359"/>
                    <a:pt x="9000" y="6959"/>
                    <a:pt x="9000" y="10559"/>
                  </a:cubicBezTo>
                  <a:cubicBezTo>
                    <a:pt x="9000" y="14159"/>
                    <a:pt x="7971" y="17759"/>
                    <a:pt x="8229" y="19559"/>
                  </a:cubicBezTo>
                  <a:cubicBezTo>
                    <a:pt x="8486" y="21359"/>
                    <a:pt x="10029" y="21359"/>
                    <a:pt x="12471" y="20959"/>
                  </a:cubicBezTo>
                  <a:cubicBezTo>
                    <a:pt x="14914" y="20559"/>
                    <a:pt x="18257" y="19759"/>
                    <a:pt x="21600" y="1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7702549" y="80423"/>
              <a:ext cx="1206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1555"/>
                    <a:pt x="9853" y="3109"/>
                    <a:pt x="14021" y="5114"/>
                  </a:cubicBezTo>
                  <a:cubicBezTo>
                    <a:pt x="18189" y="7118"/>
                    <a:pt x="21600" y="9573"/>
                    <a:pt x="21600" y="11864"/>
                  </a:cubicBezTo>
                  <a:cubicBezTo>
                    <a:pt x="21600" y="14155"/>
                    <a:pt x="18189" y="16282"/>
                    <a:pt x="14021" y="17877"/>
                  </a:cubicBezTo>
                  <a:cubicBezTo>
                    <a:pt x="9853" y="19473"/>
                    <a:pt x="4926" y="20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7962900" y="55032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8808508" y="312530"/>
              <a:ext cx="202143" cy="29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49" fill="norm" stroke="1" extrusionOk="0">
                  <a:moveTo>
                    <a:pt x="17438" y="2922"/>
                  </a:moveTo>
                  <a:cubicBezTo>
                    <a:pt x="16988" y="2167"/>
                    <a:pt x="16538" y="1411"/>
                    <a:pt x="15638" y="958"/>
                  </a:cubicBezTo>
                  <a:cubicBezTo>
                    <a:pt x="14738" y="505"/>
                    <a:pt x="13388" y="354"/>
                    <a:pt x="11138" y="1638"/>
                  </a:cubicBezTo>
                  <a:cubicBezTo>
                    <a:pt x="8888" y="2922"/>
                    <a:pt x="5738" y="5641"/>
                    <a:pt x="3713" y="8360"/>
                  </a:cubicBezTo>
                  <a:cubicBezTo>
                    <a:pt x="1688" y="11079"/>
                    <a:pt x="788" y="13798"/>
                    <a:pt x="338" y="15610"/>
                  </a:cubicBezTo>
                  <a:cubicBezTo>
                    <a:pt x="-112" y="17423"/>
                    <a:pt x="-112" y="18329"/>
                    <a:pt x="338" y="19160"/>
                  </a:cubicBezTo>
                  <a:cubicBezTo>
                    <a:pt x="788" y="19991"/>
                    <a:pt x="1688" y="20746"/>
                    <a:pt x="2925" y="21123"/>
                  </a:cubicBezTo>
                  <a:cubicBezTo>
                    <a:pt x="4163" y="21501"/>
                    <a:pt x="5738" y="21501"/>
                    <a:pt x="7876" y="20368"/>
                  </a:cubicBezTo>
                  <a:cubicBezTo>
                    <a:pt x="10013" y="19235"/>
                    <a:pt x="12713" y="16970"/>
                    <a:pt x="14738" y="14024"/>
                  </a:cubicBezTo>
                  <a:cubicBezTo>
                    <a:pt x="16763" y="11079"/>
                    <a:pt x="18113" y="7453"/>
                    <a:pt x="18675" y="5188"/>
                  </a:cubicBezTo>
                  <a:cubicBezTo>
                    <a:pt x="19238" y="2922"/>
                    <a:pt x="19013" y="2016"/>
                    <a:pt x="18338" y="1336"/>
                  </a:cubicBezTo>
                  <a:cubicBezTo>
                    <a:pt x="17663" y="656"/>
                    <a:pt x="16538" y="203"/>
                    <a:pt x="15413" y="52"/>
                  </a:cubicBezTo>
                  <a:cubicBezTo>
                    <a:pt x="14288" y="-99"/>
                    <a:pt x="13163" y="52"/>
                    <a:pt x="12150" y="883"/>
                  </a:cubicBezTo>
                  <a:cubicBezTo>
                    <a:pt x="11138" y="1714"/>
                    <a:pt x="10238" y="3224"/>
                    <a:pt x="10125" y="5263"/>
                  </a:cubicBezTo>
                  <a:cubicBezTo>
                    <a:pt x="10013" y="7302"/>
                    <a:pt x="10688" y="9870"/>
                    <a:pt x="12713" y="11607"/>
                  </a:cubicBezTo>
                  <a:cubicBezTo>
                    <a:pt x="14738" y="13344"/>
                    <a:pt x="18113" y="14251"/>
                    <a:pt x="21488" y="15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9048750" y="321723"/>
              <a:ext cx="7942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1937" y="0"/>
                  </a:moveTo>
                  <a:cubicBezTo>
                    <a:pt x="16484" y="3804"/>
                    <a:pt x="21032" y="7608"/>
                    <a:pt x="21316" y="10936"/>
                  </a:cubicBezTo>
                  <a:cubicBezTo>
                    <a:pt x="21600" y="14264"/>
                    <a:pt x="17621" y="17117"/>
                    <a:pt x="13358" y="18815"/>
                  </a:cubicBezTo>
                  <a:cubicBezTo>
                    <a:pt x="9095" y="20513"/>
                    <a:pt x="4547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8729573" y="262844"/>
              <a:ext cx="166777" cy="38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60" fill="norm" stroke="1" extrusionOk="0">
                  <a:moveTo>
                    <a:pt x="16211" y="97"/>
                  </a:moveTo>
                  <a:cubicBezTo>
                    <a:pt x="13811" y="-21"/>
                    <a:pt x="11411" y="-140"/>
                    <a:pt x="9144" y="453"/>
                  </a:cubicBezTo>
                  <a:cubicBezTo>
                    <a:pt x="6878" y="1047"/>
                    <a:pt x="4744" y="2352"/>
                    <a:pt x="2878" y="4904"/>
                  </a:cubicBezTo>
                  <a:cubicBezTo>
                    <a:pt x="1011" y="7456"/>
                    <a:pt x="-589" y="11253"/>
                    <a:pt x="211" y="14220"/>
                  </a:cubicBezTo>
                  <a:cubicBezTo>
                    <a:pt x="1011" y="17187"/>
                    <a:pt x="4211" y="19324"/>
                    <a:pt x="8078" y="20392"/>
                  </a:cubicBezTo>
                  <a:cubicBezTo>
                    <a:pt x="11944" y="21460"/>
                    <a:pt x="16478" y="21460"/>
                    <a:pt x="2101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9340849" y="401011"/>
              <a:ext cx="266701" cy="2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886" y="17342"/>
                    <a:pt x="3771" y="13167"/>
                    <a:pt x="5143" y="9900"/>
                  </a:cubicBezTo>
                  <a:cubicBezTo>
                    <a:pt x="6514" y="6633"/>
                    <a:pt x="7371" y="4273"/>
                    <a:pt x="7886" y="2640"/>
                  </a:cubicBezTo>
                  <a:cubicBezTo>
                    <a:pt x="8400" y="1006"/>
                    <a:pt x="8571" y="99"/>
                    <a:pt x="8314" y="8"/>
                  </a:cubicBezTo>
                  <a:cubicBezTo>
                    <a:pt x="8057" y="-83"/>
                    <a:pt x="7371" y="643"/>
                    <a:pt x="6600" y="3003"/>
                  </a:cubicBezTo>
                  <a:cubicBezTo>
                    <a:pt x="5829" y="5362"/>
                    <a:pt x="4971" y="9356"/>
                    <a:pt x="4543" y="12351"/>
                  </a:cubicBezTo>
                  <a:cubicBezTo>
                    <a:pt x="4114" y="15346"/>
                    <a:pt x="4114" y="17342"/>
                    <a:pt x="4457" y="18613"/>
                  </a:cubicBezTo>
                  <a:cubicBezTo>
                    <a:pt x="4800" y="19883"/>
                    <a:pt x="5486" y="20428"/>
                    <a:pt x="6343" y="20700"/>
                  </a:cubicBezTo>
                  <a:cubicBezTo>
                    <a:pt x="7200" y="20972"/>
                    <a:pt x="8229" y="20972"/>
                    <a:pt x="9857" y="19157"/>
                  </a:cubicBezTo>
                  <a:cubicBezTo>
                    <a:pt x="11486" y="17342"/>
                    <a:pt x="13714" y="13712"/>
                    <a:pt x="15086" y="10717"/>
                  </a:cubicBezTo>
                  <a:cubicBezTo>
                    <a:pt x="16457" y="7722"/>
                    <a:pt x="16971" y="5362"/>
                    <a:pt x="17314" y="3729"/>
                  </a:cubicBezTo>
                  <a:cubicBezTo>
                    <a:pt x="17657" y="2095"/>
                    <a:pt x="17829" y="1188"/>
                    <a:pt x="17914" y="1188"/>
                  </a:cubicBezTo>
                  <a:cubicBezTo>
                    <a:pt x="18000" y="1188"/>
                    <a:pt x="18000" y="2095"/>
                    <a:pt x="18343" y="4273"/>
                  </a:cubicBezTo>
                  <a:cubicBezTo>
                    <a:pt x="18686" y="6451"/>
                    <a:pt x="19371" y="9900"/>
                    <a:pt x="19971" y="12260"/>
                  </a:cubicBezTo>
                  <a:cubicBezTo>
                    <a:pt x="20571" y="14620"/>
                    <a:pt x="21086" y="15890"/>
                    <a:pt x="21600" y="17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9427633" y="217845"/>
              <a:ext cx="135468" cy="11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8" fill="norm" stroke="1" extrusionOk="0">
                  <a:moveTo>
                    <a:pt x="3375" y="3887"/>
                  </a:moveTo>
                  <a:cubicBezTo>
                    <a:pt x="2700" y="7744"/>
                    <a:pt x="2025" y="11601"/>
                    <a:pt x="1350" y="14879"/>
                  </a:cubicBezTo>
                  <a:cubicBezTo>
                    <a:pt x="675" y="18158"/>
                    <a:pt x="0" y="20858"/>
                    <a:pt x="0" y="20858"/>
                  </a:cubicBezTo>
                  <a:cubicBezTo>
                    <a:pt x="0" y="20858"/>
                    <a:pt x="675" y="18158"/>
                    <a:pt x="2531" y="14108"/>
                  </a:cubicBezTo>
                  <a:cubicBezTo>
                    <a:pt x="4387" y="10058"/>
                    <a:pt x="7425" y="4658"/>
                    <a:pt x="9788" y="1958"/>
                  </a:cubicBezTo>
                  <a:cubicBezTo>
                    <a:pt x="12150" y="-742"/>
                    <a:pt x="13838" y="-742"/>
                    <a:pt x="15694" y="2537"/>
                  </a:cubicBezTo>
                  <a:cubicBezTo>
                    <a:pt x="17550" y="5815"/>
                    <a:pt x="19575" y="12372"/>
                    <a:pt x="21600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9658350" y="536527"/>
              <a:ext cx="171450" cy="19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1263"/>
                  </a:moveTo>
                  <a:cubicBezTo>
                    <a:pt x="533" y="16716"/>
                    <a:pt x="1067" y="12168"/>
                    <a:pt x="1733" y="8871"/>
                  </a:cubicBezTo>
                  <a:cubicBezTo>
                    <a:pt x="2400" y="5575"/>
                    <a:pt x="3200" y="3528"/>
                    <a:pt x="4133" y="2050"/>
                  </a:cubicBezTo>
                  <a:cubicBezTo>
                    <a:pt x="5067" y="572"/>
                    <a:pt x="6133" y="-337"/>
                    <a:pt x="6800" y="118"/>
                  </a:cubicBezTo>
                  <a:cubicBezTo>
                    <a:pt x="7467" y="572"/>
                    <a:pt x="7733" y="2391"/>
                    <a:pt x="7867" y="3869"/>
                  </a:cubicBezTo>
                  <a:cubicBezTo>
                    <a:pt x="8000" y="5347"/>
                    <a:pt x="8000" y="6484"/>
                    <a:pt x="8667" y="7166"/>
                  </a:cubicBezTo>
                  <a:cubicBezTo>
                    <a:pt x="9333" y="7848"/>
                    <a:pt x="10667" y="8076"/>
                    <a:pt x="11733" y="7621"/>
                  </a:cubicBezTo>
                  <a:cubicBezTo>
                    <a:pt x="12800" y="7166"/>
                    <a:pt x="13600" y="6029"/>
                    <a:pt x="14800" y="4779"/>
                  </a:cubicBezTo>
                  <a:cubicBezTo>
                    <a:pt x="16000" y="3528"/>
                    <a:pt x="17600" y="2164"/>
                    <a:pt x="18533" y="2164"/>
                  </a:cubicBezTo>
                  <a:cubicBezTo>
                    <a:pt x="19467" y="2164"/>
                    <a:pt x="19733" y="3528"/>
                    <a:pt x="19867" y="4779"/>
                  </a:cubicBezTo>
                  <a:cubicBezTo>
                    <a:pt x="20000" y="6029"/>
                    <a:pt x="20000" y="7166"/>
                    <a:pt x="19867" y="8303"/>
                  </a:cubicBezTo>
                  <a:cubicBezTo>
                    <a:pt x="19733" y="9440"/>
                    <a:pt x="19467" y="10577"/>
                    <a:pt x="19733" y="11145"/>
                  </a:cubicBezTo>
                  <a:cubicBezTo>
                    <a:pt x="20000" y="11714"/>
                    <a:pt x="20800" y="11714"/>
                    <a:pt x="21600" y="11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9850296" y="563023"/>
              <a:ext cx="100155" cy="14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22" fill="norm" stroke="1" extrusionOk="0">
                  <a:moveTo>
                    <a:pt x="7793" y="0"/>
                  </a:moveTo>
                  <a:cubicBezTo>
                    <a:pt x="5093" y="5082"/>
                    <a:pt x="2393" y="10165"/>
                    <a:pt x="1043" y="13818"/>
                  </a:cubicBezTo>
                  <a:cubicBezTo>
                    <a:pt x="-307" y="17471"/>
                    <a:pt x="-307" y="19694"/>
                    <a:pt x="818" y="20647"/>
                  </a:cubicBezTo>
                  <a:cubicBezTo>
                    <a:pt x="1943" y="21600"/>
                    <a:pt x="4193" y="21282"/>
                    <a:pt x="7793" y="20329"/>
                  </a:cubicBezTo>
                  <a:cubicBezTo>
                    <a:pt x="11393" y="19376"/>
                    <a:pt x="16343" y="17788"/>
                    <a:pt x="2129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9958354" y="523864"/>
              <a:ext cx="127891" cy="19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17" fill="norm" stroke="1" extrusionOk="0">
                  <a:moveTo>
                    <a:pt x="20647" y="3524"/>
                  </a:moveTo>
                  <a:cubicBezTo>
                    <a:pt x="20996" y="2387"/>
                    <a:pt x="21344" y="1251"/>
                    <a:pt x="20647" y="568"/>
                  </a:cubicBezTo>
                  <a:cubicBezTo>
                    <a:pt x="19950" y="-114"/>
                    <a:pt x="18209" y="-341"/>
                    <a:pt x="15770" y="796"/>
                  </a:cubicBezTo>
                  <a:cubicBezTo>
                    <a:pt x="13331" y="1933"/>
                    <a:pt x="10196" y="4434"/>
                    <a:pt x="7409" y="7503"/>
                  </a:cubicBezTo>
                  <a:cubicBezTo>
                    <a:pt x="4621" y="10573"/>
                    <a:pt x="2183" y="14211"/>
                    <a:pt x="963" y="16598"/>
                  </a:cubicBezTo>
                  <a:cubicBezTo>
                    <a:pt x="-256" y="18985"/>
                    <a:pt x="-256" y="20122"/>
                    <a:pt x="615" y="20691"/>
                  </a:cubicBezTo>
                  <a:cubicBezTo>
                    <a:pt x="1486" y="21259"/>
                    <a:pt x="3228" y="21259"/>
                    <a:pt x="6538" y="20691"/>
                  </a:cubicBezTo>
                  <a:cubicBezTo>
                    <a:pt x="9847" y="20122"/>
                    <a:pt x="14725" y="18985"/>
                    <a:pt x="19602" y="1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0026649" y="607473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0242549" y="201548"/>
              <a:ext cx="107855" cy="31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25" fill="norm" stroke="1" extrusionOk="0">
                  <a:moveTo>
                    <a:pt x="0" y="3401"/>
                  </a:moveTo>
                  <a:cubicBezTo>
                    <a:pt x="0" y="2400"/>
                    <a:pt x="0" y="1399"/>
                    <a:pt x="1223" y="755"/>
                  </a:cubicBezTo>
                  <a:cubicBezTo>
                    <a:pt x="2445" y="111"/>
                    <a:pt x="4891" y="-175"/>
                    <a:pt x="8355" y="111"/>
                  </a:cubicBezTo>
                  <a:cubicBezTo>
                    <a:pt x="11819" y="397"/>
                    <a:pt x="16302" y="1255"/>
                    <a:pt x="18747" y="2471"/>
                  </a:cubicBezTo>
                  <a:cubicBezTo>
                    <a:pt x="21192" y="3687"/>
                    <a:pt x="21600" y="5261"/>
                    <a:pt x="18951" y="7764"/>
                  </a:cubicBezTo>
                  <a:cubicBezTo>
                    <a:pt x="16302" y="10267"/>
                    <a:pt x="10596" y="13700"/>
                    <a:pt x="7743" y="16132"/>
                  </a:cubicBezTo>
                  <a:cubicBezTo>
                    <a:pt x="4891" y="18564"/>
                    <a:pt x="4891" y="19995"/>
                    <a:pt x="4891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0274300" y="651923"/>
              <a:ext cx="48823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015" fill="norm" stroke="1" extrusionOk="0">
                  <a:moveTo>
                    <a:pt x="13500" y="0"/>
                  </a:moveTo>
                  <a:cubicBezTo>
                    <a:pt x="9900" y="4320"/>
                    <a:pt x="6300" y="8640"/>
                    <a:pt x="7650" y="12960"/>
                  </a:cubicBezTo>
                  <a:cubicBezTo>
                    <a:pt x="9000" y="17280"/>
                    <a:pt x="15300" y="21600"/>
                    <a:pt x="18450" y="19440"/>
                  </a:cubicBezTo>
                  <a:cubicBezTo>
                    <a:pt x="21600" y="17280"/>
                    <a:pt x="21600" y="8640"/>
                    <a:pt x="18000" y="5760"/>
                  </a:cubicBezTo>
                  <a:cubicBezTo>
                    <a:pt x="14400" y="2880"/>
                    <a:pt x="7200" y="5760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0930873" y="524923"/>
              <a:ext cx="289578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46" fill="norm" stroke="1" extrusionOk="0">
                  <a:moveTo>
                    <a:pt x="4010" y="0"/>
                  </a:moveTo>
                  <a:cubicBezTo>
                    <a:pt x="4787" y="3130"/>
                    <a:pt x="5564" y="6261"/>
                    <a:pt x="5875" y="9548"/>
                  </a:cubicBezTo>
                  <a:cubicBezTo>
                    <a:pt x="6186" y="12835"/>
                    <a:pt x="6030" y="16278"/>
                    <a:pt x="5642" y="18470"/>
                  </a:cubicBezTo>
                  <a:cubicBezTo>
                    <a:pt x="5253" y="20661"/>
                    <a:pt x="4632" y="21600"/>
                    <a:pt x="3466" y="21287"/>
                  </a:cubicBezTo>
                  <a:cubicBezTo>
                    <a:pt x="2301" y="20974"/>
                    <a:pt x="591" y="19409"/>
                    <a:pt x="125" y="16748"/>
                  </a:cubicBezTo>
                  <a:cubicBezTo>
                    <a:pt x="-341" y="14087"/>
                    <a:pt x="436" y="10330"/>
                    <a:pt x="3388" y="7983"/>
                  </a:cubicBezTo>
                  <a:cubicBezTo>
                    <a:pt x="6341" y="5635"/>
                    <a:pt x="11469" y="4696"/>
                    <a:pt x="14810" y="3913"/>
                  </a:cubicBezTo>
                  <a:cubicBezTo>
                    <a:pt x="18151" y="3130"/>
                    <a:pt x="19705" y="2504"/>
                    <a:pt x="21259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11218333" y="357306"/>
              <a:ext cx="135468" cy="12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98" fill="norm" stroke="1" extrusionOk="0">
                  <a:moveTo>
                    <a:pt x="333" y="5733"/>
                  </a:moveTo>
                  <a:cubicBezTo>
                    <a:pt x="0" y="3962"/>
                    <a:pt x="-332" y="2192"/>
                    <a:pt x="665" y="1129"/>
                  </a:cubicBezTo>
                  <a:cubicBezTo>
                    <a:pt x="1662" y="67"/>
                    <a:pt x="3988" y="-287"/>
                    <a:pt x="6148" y="244"/>
                  </a:cubicBezTo>
                  <a:cubicBezTo>
                    <a:pt x="8308" y="775"/>
                    <a:pt x="10302" y="2192"/>
                    <a:pt x="10966" y="4847"/>
                  </a:cubicBezTo>
                  <a:cubicBezTo>
                    <a:pt x="11631" y="7503"/>
                    <a:pt x="10966" y="11398"/>
                    <a:pt x="9970" y="13877"/>
                  </a:cubicBezTo>
                  <a:cubicBezTo>
                    <a:pt x="8973" y="16356"/>
                    <a:pt x="7643" y="17418"/>
                    <a:pt x="6314" y="18480"/>
                  </a:cubicBezTo>
                  <a:cubicBezTo>
                    <a:pt x="4985" y="19543"/>
                    <a:pt x="3656" y="20605"/>
                    <a:pt x="4320" y="20959"/>
                  </a:cubicBezTo>
                  <a:cubicBezTo>
                    <a:pt x="4985" y="21313"/>
                    <a:pt x="7643" y="20959"/>
                    <a:pt x="10800" y="20251"/>
                  </a:cubicBezTo>
                  <a:cubicBezTo>
                    <a:pt x="13957" y="19543"/>
                    <a:pt x="17613" y="18480"/>
                    <a:pt x="21268" y="1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1013016" y="313926"/>
              <a:ext cx="150284" cy="12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608" y="6406"/>
                  </a:moveTo>
                  <a:cubicBezTo>
                    <a:pt x="608" y="9835"/>
                    <a:pt x="608" y="13263"/>
                    <a:pt x="456" y="16006"/>
                  </a:cubicBezTo>
                  <a:cubicBezTo>
                    <a:pt x="304" y="18749"/>
                    <a:pt x="0" y="20806"/>
                    <a:pt x="0" y="20978"/>
                  </a:cubicBezTo>
                  <a:cubicBezTo>
                    <a:pt x="0" y="21149"/>
                    <a:pt x="304" y="19435"/>
                    <a:pt x="1977" y="15663"/>
                  </a:cubicBezTo>
                  <a:cubicBezTo>
                    <a:pt x="3651" y="11892"/>
                    <a:pt x="6693" y="6063"/>
                    <a:pt x="8975" y="2978"/>
                  </a:cubicBezTo>
                  <a:cubicBezTo>
                    <a:pt x="11256" y="-108"/>
                    <a:pt x="12777" y="-451"/>
                    <a:pt x="14146" y="406"/>
                  </a:cubicBezTo>
                  <a:cubicBezTo>
                    <a:pt x="15515" y="1263"/>
                    <a:pt x="16732" y="3320"/>
                    <a:pt x="17949" y="6235"/>
                  </a:cubicBezTo>
                  <a:cubicBezTo>
                    <a:pt x="19166" y="9149"/>
                    <a:pt x="20383" y="12920"/>
                    <a:pt x="21600" y="16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1144250" y="693927"/>
              <a:ext cx="165100" cy="17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1380"/>
                  </a:moveTo>
                  <a:cubicBezTo>
                    <a:pt x="1385" y="16696"/>
                    <a:pt x="2769" y="12011"/>
                    <a:pt x="4015" y="8498"/>
                  </a:cubicBezTo>
                  <a:cubicBezTo>
                    <a:pt x="5262" y="4985"/>
                    <a:pt x="6369" y="2643"/>
                    <a:pt x="7062" y="2122"/>
                  </a:cubicBezTo>
                  <a:cubicBezTo>
                    <a:pt x="7754" y="1602"/>
                    <a:pt x="8031" y="2903"/>
                    <a:pt x="8585" y="4204"/>
                  </a:cubicBezTo>
                  <a:cubicBezTo>
                    <a:pt x="9138" y="5505"/>
                    <a:pt x="9969" y="6807"/>
                    <a:pt x="10938" y="6937"/>
                  </a:cubicBezTo>
                  <a:cubicBezTo>
                    <a:pt x="11908" y="7067"/>
                    <a:pt x="13015" y="6026"/>
                    <a:pt x="13985" y="4985"/>
                  </a:cubicBezTo>
                  <a:cubicBezTo>
                    <a:pt x="14954" y="3944"/>
                    <a:pt x="15785" y="2903"/>
                    <a:pt x="16615" y="1862"/>
                  </a:cubicBezTo>
                  <a:cubicBezTo>
                    <a:pt x="17446" y="821"/>
                    <a:pt x="18277" y="-220"/>
                    <a:pt x="18692" y="40"/>
                  </a:cubicBezTo>
                  <a:cubicBezTo>
                    <a:pt x="19108" y="300"/>
                    <a:pt x="19108" y="1862"/>
                    <a:pt x="18969" y="4074"/>
                  </a:cubicBezTo>
                  <a:cubicBezTo>
                    <a:pt x="18831" y="6286"/>
                    <a:pt x="18554" y="9149"/>
                    <a:pt x="18415" y="11231"/>
                  </a:cubicBezTo>
                  <a:cubicBezTo>
                    <a:pt x="18277" y="13313"/>
                    <a:pt x="18277" y="14614"/>
                    <a:pt x="18831" y="15004"/>
                  </a:cubicBezTo>
                  <a:cubicBezTo>
                    <a:pt x="19385" y="15394"/>
                    <a:pt x="20492" y="14874"/>
                    <a:pt x="21600" y="14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1310439" y="709073"/>
              <a:ext cx="113211" cy="16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11" fill="norm" stroke="1" extrusionOk="0">
                  <a:moveTo>
                    <a:pt x="11794" y="0"/>
                  </a:moveTo>
                  <a:cubicBezTo>
                    <a:pt x="8994" y="4154"/>
                    <a:pt x="6194" y="8308"/>
                    <a:pt x="4194" y="11215"/>
                  </a:cubicBezTo>
                  <a:cubicBezTo>
                    <a:pt x="2194" y="14123"/>
                    <a:pt x="994" y="15785"/>
                    <a:pt x="394" y="17308"/>
                  </a:cubicBezTo>
                  <a:cubicBezTo>
                    <a:pt x="-206" y="18831"/>
                    <a:pt x="-206" y="20215"/>
                    <a:pt x="994" y="20908"/>
                  </a:cubicBezTo>
                  <a:cubicBezTo>
                    <a:pt x="2194" y="21600"/>
                    <a:pt x="4594" y="21600"/>
                    <a:pt x="8194" y="20769"/>
                  </a:cubicBezTo>
                  <a:cubicBezTo>
                    <a:pt x="11794" y="19938"/>
                    <a:pt x="16594" y="18277"/>
                    <a:pt x="21394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1405450" y="691820"/>
              <a:ext cx="145201" cy="19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13" fill="norm" stroke="1" extrusionOk="0">
                  <a:moveTo>
                    <a:pt x="19596" y="2618"/>
                  </a:moveTo>
                  <a:cubicBezTo>
                    <a:pt x="18657" y="1679"/>
                    <a:pt x="17717" y="740"/>
                    <a:pt x="16465" y="271"/>
                  </a:cubicBezTo>
                  <a:cubicBezTo>
                    <a:pt x="15213" y="-199"/>
                    <a:pt x="13648" y="-199"/>
                    <a:pt x="11144" y="1444"/>
                  </a:cubicBezTo>
                  <a:cubicBezTo>
                    <a:pt x="8639" y="3088"/>
                    <a:pt x="5196" y="6375"/>
                    <a:pt x="3161" y="9192"/>
                  </a:cubicBezTo>
                  <a:cubicBezTo>
                    <a:pt x="1126" y="12010"/>
                    <a:pt x="500" y="14358"/>
                    <a:pt x="187" y="16236"/>
                  </a:cubicBezTo>
                  <a:cubicBezTo>
                    <a:pt x="-126" y="18114"/>
                    <a:pt x="-126" y="19523"/>
                    <a:pt x="813" y="20344"/>
                  </a:cubicBezTo>
                  <a:cubicBezTo>
                    <a:pt x="1752" y="21166"/>
                    <a:pt x="3631" y="21401"/>
                    <a:pt x="7231" y="20697"/>
                  </a:cubicBezTo>
                  <a:cubicBezTo>
                    <a:pt x="10831" y="19992"/>
                    <a:pt x="16152" y="18349"/>
                    <a:pt x="21474" y="16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1461750" y="753523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1700933" y="291384"/>
              <a:ext cx="99491" cy="28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493" fill="norm" stroke="1" extrusionOk="0">
                  <a:moveTo>
                    <a:pt x="432" y="3733"/>
                  </a:moveTo>
                  <a:cubicBezTo>
                    <a:pt x="0" y="2933"/>
                    <a:pt x="-432" y="2133"/>
                    <a:pt x="864" y="1493"/>
                  </a:cubicBezTo>
                  <a:cubicBezTo>
                    <a:pt x="2160" y="853"/>
                    <a:pt x="5184" y="373"/>
                    <a:pt x="8424" y="133"/>
                  </a:cubicBezTo>
                  <a:cubicBezTo>
                    <a:pt x="11664" y="-107"/>
                    <a:pt x="15120" y="-107"/>
                    <a:pt x="17496" y="853"/>
                  </a:cubicBezTo>
                  <a:cubicBezTo>
                    <a:pt x="19872" y="1813"/>
                    <a:pt x="21168" y="3733"/>
                    <a:pt x="19656" y="6453"/>
                  </a:cubicBezTo>
                  <a:cubicBezTo>
                    <a:pt x="18144" y="9173"/>
                    <a:pt x="13824" y="12693"/>
                    <a:pt x="12744" y="15333"/>
                  </a:cubicBezTo>
                  <a:cubicBezTo>
                    <a:pt x="11664" y="17973"/>
                    <a:pt x="13824" y="19733"/>
                    <a:pt x="1598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1791950" y="67732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876300" y="2304644"/>
              <a:ext cx="387350" cy="47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079"/>
                  </a:moveTo>
                  <a:cubicBezTo>
                    <a:pt x="0" y="1561"/>
                    <a:pt x="0" y="2043"/>
                    <a:pt x="649" y="2526"/>
                  </a:cubicBezTo>
                  <a:cubicBezTo>
                    <a:pt x="1298" y="3008"/>
                    <a:pt x="2597" y="3490"/>
                    <a:pt x="3541" y="3731"/>
                  </a:cubicBezTo>
                  <a:cubicBezTo>
                    <a:pt x="4485" y="3972"/>
                    <a:pt x="5075" y="3972"/>
                    <a:pt x="5784" y="3490"/>
                  </a:cubicBezTo>
                  <a:cubicBezTo>
                    <a:pt x="6492" y="3008"/>
                    <a:pt x="7318" y="2043"/>
                    <a:pt x="7731" y="1320"/>
                  </a:cubicBezTo>
                  <a:cubicBezTo>
                    <a:pt x="8144" y="597"/>
                    <a:pt x="8144" y="115"/>
                    <a:pt x="7908" y="18"/>
                  </a:cubicBezTo>
                  <a:cubicBezTo>
                    <a:pt x="7672" y="-78"/>
                    <a:pt x="7200" y="211"/>
                    <a:pt x="6964" y="934"/>
                  </a:cubicBezTo>
                  <a:cubicBezTo>
                    <a:pt x="6728" y="1658"/>
                    <a:pt x="6728" y="2815"/>
                    <a:pt x="7082" y="4551"/>
                  </a:cubicBezTo>
                  <a:cubicBezTo>
                    <a:pt x="7436" y="6286"/>
                    <a:pt x="8144" y="8601"/>
                    <a:pt x="8557" y="11156"/>
                  </a:cubicBezTo>
                  <a:cubicBezTo>
                    <a:pt x="8970" y="13711"/>
                    <a:pt x="9089" y="16508"/>
                    <a:pt x="8970" y="18195"/>
                  </a:cubicBezTo>
                  <a:cubicBezTo>
                    <a:pt x="8852" y="19883"/>
                    <a:pt x="8498" y="20461"/>
                    <a:pt x="8026" y="20847"/>
                  </a:cubicBezTo>
                  <a:cubicBezTo>
                    <a:pt x="7554" y="21233"/>
                    <a:pt x="6964" y="21426"/>
                    <a:pt x="6374" y="21474"/>
                  </a:cubicBezTo>
                  <a:cubicBezTo>
                    <a:pt x="5784" y="21522"/>
                    <a:pt x="5193" y="21426"/>
                    <a:pt x="4721" y="21136"/>
                  </a:cubicBezTo>
                  <a:cubicBezTo>
                    <a:pt x="4249" y="20847"/>
                    <a:pt x="3895" y="20365"/>
                    <a:pt x="3895" y="19931"/>
                  </a:cubicBezTo>
                  <a:cubicBezTo>
                    <a:pt x="3895" y="19497"/>
                    <a:pt x="4249" y="19111"/>
                    <a:pt x="5075" y="18774"/>
                  </a:cubicBezTo>
                  <a:cubicBezTo>
                    <a:pt x="5902" y="18436"/>
                    <a:pt x="7200" y="18147"/>
                    <a:pt x="8380" y="18195"/>
                  </a:cubicBezTo>
                  <a:cubicBezTo>
                    <a:pt x="9561" y="18243"/>
                    <a:pt x="10623" y="18629"/>
                    <a:pt x="12098" y="19160"/>
                  </a:cubicBezTo>
                  <a:cubicBezTo>
                    <a:pt x="13574" y="19690"/>
                    <a:pt x="15462" y="20365"/>
                    <a:pt x="17115" y="20654"/>
                  </a:cubicBezTo>
                  <a:cubicBezTo>
                    <a:pt x="18767" y="20943"/>
                    <a:pt x="20184" y="20847"/>
                    <a:pt x="2160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451447" y="2295559"/>
              <a:ext cx="129704" cy="53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71" fill="norm" stroke="1" extrusionOk="0">
                  <a:moveTo>
                    <a:pt x="21009" y="1572"/>
                  </a:moveTo>
                  <a:cubicBezTo>
                    <a:pt x="21009" y="891"/>
                    <a:pt x="21009" y="211"/>
                    <a:pt x="19466" y="41"/>
                  </a:cubicBezTo>
                  <a:cubicBezTo>
                    <a:pt x="17923" y="-129"/>
                    <a:pt x="14838" y="211"/>
                    <a:pt x="11238" y="1487"/>
                  </a:cubicBezTo>
                  <a:cubicBezTo>
                    <a:pt x="7638" y="2762"/>
                    <a:pt x="3523" y="4973"/>
                    <a:pt x="1466" y="7652"/>
                  </a:cubicBezTo>
                  <a:cubicBezTo>
                    <a:pt x="-591" y="10331"/>
                    <a:pt x="-591" y="13477"/>
                    <a:pt x="2152" y="15816"/>
                  </a:cubicBezTo>
                  <a:cubicBezTo>
                    <a:pt x="4895" y="18154"/>
                    <a:pt x="10380" y="19685"/>
                    <a:pt x="13980" y="20493"/>
                  </a:cubicBezTo>
                  <a:cubicBezTo>
                    <a:pt x="17580" y="21301"/>
                    <a:pt x="19295" y="21386"/>
                    <a:pt x="2100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708149" y="2416091"/>
              <a:ext cx="374651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732" y="21390"/>
                    <a:pt x="1464" y="21247"/>
                    <a:pt x="2258" y="20317"/>
                  </a:cubicBezTo>
                  <a:cubicBezTo>
                    <a:pt x="3051" y="19387"/>
                    <a:pt x="3905" y="17671"/>
                    <a:pt x="4576" y="14738"/>
                  </a:cubicBezTo>
                  <a:cubicBezTo>
                    <a:pt x="5247" y="11806"/>
                    <a:pt x="5736" y="7658"/>
                    <a:pt x="5980" y="5226"/>
                  </a:cubicBezTo>
                  <a:cubicBezTo>
                    <a:pt x="6224" y="2794"/>
                    <a:pt x="6224" y="2079"/>
                    <a:pt x="6285" y="1363"/>
                  </a:cubicBezTo>
                  <a:cubicBezTo>
                    <a:pt x="6346" y="648"/>
                    <a:pt x="6468" y="-67"/>
                    <a:pt x="6407" y="5"/>
                  </a:cubicBezTo>
                  <a:cubicBezTo>
                    <a:pt x="6346" y="76"/>
                    <a:pt x="6102" y="934"/>
                    <a:pt x="5858" y="3724"/>
                  </a:cubicBezTo>
                  <a:cubicBezTo>
                    <a:pt x="5614" y="6513"/>
                    <a:pt x="5369" y="11234"/>
                    <a:pt x="5614" y="14238"/>
                  </a:cubicBezTo>
                  <a:cubicBezTo>
                    <a:pt x="5858" y="17242"/>
                    <a:pt x="6590" y="18529"/>
                    <a:pt x="7688" y="19030"/>
                  </a:cubicBezTo>
                  <a:cubicBezTo>
                    <a:pt x="8786" y="19530"/>
                    <a:pt x="10251" y="19244"/>
                    <a:pt x="12020" y="17671"/>
                  </a:cubicBezTo>
                  <a:cubicBezTo>
                    <a:pt x="13790" y="16097"/>
                    <a:pt x="15864" y="13236"/>
                    <a:pt x="17024" y="11234"/>
                  </a:cubicBezTo>
                  <a:cubicBezTo>
                    <a:pt x="18183" y="9231"/>
                    <a:pt x="18427" y="8087"/>
                    <a:pt x="18610" y="7085"/>
                  </a:cubicBezTo>
                  <a:cubicBezTo>
                    <a:pt x="18793" y="6084"/>
                    <a:pt x="18915" y="5226"/>
                    <a:pt x="18732" y="5011"/>
                  </a:cubicBezTo>
                  <a:cubicBezTo>
                    <a:pt x="18549" y="4797"/>
                    <a:pt x="18061" y="5226"/>
                    <a:pt x="17817" y="6513"/>
                  </a:cubicBezTo>
                  <a:cubicBezTo>
                    <a:pt x="17573" y="7801"/>
                    <a:pt x="17573" y="9946"/>
                    <a:pt x="18244" y="12378"/>
                  </a:cubicBezTo>
                  <a:cubicBezTo>
                    <a:pt x="18915" y="14810"/>
                    <a:pt x="20258" y="17528"/>
                    <a:pt x="21600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2197100" y="2690273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442499" y="2531523"/>
              <a:ext cx="313402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31" fill="norm" stroke="1" extrusionOk="0">
                  <a:moveTo>
                    <a:pt x="6633" y="0"/>
                  </a:moveTo>
                  <a:cubicBezTo>
                    <a:pt x="6057" y="6545"/>
                    <a:pt x="5481" y="13091"/>
                    <a:pt x="4905" y="16855"/>
                  </a:cubicBezTo>
                  <a:cubicBezTo>
                    <a:pt x="4329" y="20618"/>
                    <a:pt x="3753" y="21600"/>
                    <a:pt x="2817" y="21273"/>
                  </a:cubicBezTo>
                  <a:cubicBezTo>
                    <a:pt x="1881" y="20945"/>
                    <a:pt x="585" y="19309"/>
                    <a:pt x="153" y="16691"/>
                  </a:cubicBezTo>
                  <a:cubicBezTo>
                    <a:pt x="-279" y="14073"/>
                    <a:pt x="153" y="10473"/>
                    <a:pt x="2097" y="7855"/>
                  </a:cubicBezTo>
                  <a:cubicBezTo>
                    <a:pt x="4041" y="5236"/>
                    <a:pt x="7497" y="3600"/>
                    <a:pt x="10953" y="3109"/>
                  </a:cubicBezTo>
                  <a:cubicBezTo>
                    <a:pt x="14409" y="2618"/>
                    <a:pt x="17865" y="3273"/>
                    <a:pt x="21321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2762250" y="2298279"/>
              <a:ext cx="165100" cy="12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7270"/>
                  </a:moveTo>
                  <a:cubicBezTo>
                    <a:pt x="0" y="5470"/>
                    <a:pt x="0" y="3670"/>
                    <a:pt x="554" y="2230"/>
                  </a:cubicBezTo>
                  <a:cubicBezTo>
                    <a:pt x="1108" y="790"/>
                    <a:pt x="2215" y="-290"/>
                    <a:pt x="4292" y="70"/>
                  </a:cubicBezTo>
                  <a:cubicBezTo>
                    <a:pt x="6369" y="430"/>
                    <a:pt x="9415" y="2230"/>
                    <a:pt x="10523" y="5110"/>
                  </a:cubicBezTo>
                  <a:cubicBezTo>
                    <a:pt x="11631" y="7990"/>
                    <a:pt x="10800" y="11950"/>
                    <a:pt x="9554" y="14830"/>
                  </a:cubicBezTo>
                  <a:cubicBezTo>
                    <a:pt x="8308" y="17710"/>
                    <a:pt x="6646" y="19510"/>
                    <a:pt x="6923" y="20410"/>
                  </a:cubicBezTo>
                  <a:cubicBezTo>
                    <a:pt x="7200" y="21310"/>
                    <a:pt x="9415" y="21310"/>
                    <a:pt x="12185" y="21130"/>
                  </a:cubicBezTo>
                  <a:cubicBezTo>
                    <a:pt x="14954" y="20950"/>
                    <a:pt x="18277" y="20590"/>
                    <a:pt x="2160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2978150" y="2252123"/>
              <a:ext cx="12701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7316" y="0"/>
                  </a:moveTo>
                  <a:cubicBezTo>
                    <a:pt x="12194" y="2459"/>
                    <a:pt x="17071" y="4917"/>
                    <a:pt x="19335" y="7683"/>
                  </a:cubicBezTo>
                  <a:cubicBezTo>
                    <a:pt x="21600" y="10449"/>
                    <a:pt x="21252" y="13522"/>
                    <a:pt x="19335" y="15805"/>
                  </a:cubicBezTo>
                  <a:cubicBezTo>
                    <a:pt x="17419" y="18088"/>
                    <a:pt x="13935" y="19580"/>
                    <a:pt x="10452" y="20415"/>
                  </a:cubicBezTo>
                  <a:cubicBezTo>
                    <a:pt x="6968" y="21249"/>
                    <a:pt x="3484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530600" y="2543000"/>
              <a:ext cx="222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823" y="11040"/>
                    <a:pt x="1646" y="1783"/>
                    <a:pt x="5246" y="240"/>
                  </a:cubicBezTo>
                  <a:cubicBezTo>
                    <a:pt x="8846" y="-1303"/>
                    <a:pt x="1522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517900" y="2690273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010150" y="2301791"/>
              <a:ext cx="19050" cy="37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157"/>
                  </a:moveTo>
                  <a:cubicBezTo>
                    <a:pt x="2400" y="551"/>
                    <a:pt x="4800" y="-56"/>
                    <a:pt x="8400" y="5"/>
                  </a:cubicBezTo>
                  <a:cubicBezTo>
                    <a:pt x="12000" y="65"/>
                    <a:pt x="16800" y="793"/>
                    <a:pt x="15600" y="2917"/>
                  </a:cubicBezTo>
                  <a:cubicBezTo>
                    <a:pt x="14400" y="5041"/>
                    <a:pt x="7200" y="8560"/>
                    <a:pt x="3600" y="11654"/>
                  </a:cubicBezTo>
                  <a:cubicBezTo>
                    <a:pt x="0" y="14748"/>
                    <a:pt x="0" y="17418"/>
                    <a:pt x="3600" y="18996"/>
                  </a:cubicBezTo>
                  <a:cubicBezTo>
                    <a:pt x="7200" y="20573"/>
                    <a:pt x="14400" y="21059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4698999" y="2785523"/>
              <a:ext cx="67945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4400"/>
                  </a:moveTo>
                  <a:cubicBezTo>
                    <a:pt x="2692" y="16800"/>
                    <a:pt x="5383" y="19200"/>
                    <a:pt x="8176" y="20400"/>
                  </a:cubicBezTo>
                  <a:cubicBezTo>
                    <a:pt x="10968" y="21600"/>
                    <a:pt x="13862" y="21600"/>
                    <a:pt x="16116" y="18000"/>
                  </a:cubicBezTo>
                  <a:cubicBezTo>
                    <a:pt x="18370" y="14400"/>
                    <a:pt x="1998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4601048" y="3179223"/>
              <a:ext cx="345603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85" fill="norm" stroke="1" extrusionOk="0">
                  <a:moveTo>
                    <a:pt x="4851" y="0"/>
                  </a:moveTo>
                  <a:cubicBezTo>
                    <a:pt x="5371" y="771"/>
                    <a:pt x="5892" y="1543"/>
                    <a:pt x="5957" y="4757"/>
                  </a:cubicBezTo>
                  <a:cubicBezTo>
                    <a:pt x="6022" y="7971"/>
                    <a:pt x="5632" y="13629"/>
                    <a:pt x="5241" y="16971"/>
                  </a:cubicBezTo>
                  <a:cubicBezTo>
                    <a:pt x="4851" y="20314"/>
                    <a:pt x="4460" y="21343"/>
                    <a:pt x="3615" y="21471"/>
                  </a:cubicBezTo>
                  <a:cubicBezTo>
                    <a:pt x="2769" y="21600"/>
                    <a:pt x="1468" y="20829"/>
                    <a:pt x="687" y="19029"/>
                  </a:cubicBezTo>
                  <a:cubicBezTo>
                    <a:pt x="-94" y="17229"/>
                    <a:pt x="-354" y="14400"/>
                    <a:pt x="687" y="11700"/>
                  </a:cubicBezTo>
                  <a:cubicBezTo>
                    <a:pt x="1728" y="9000"/>
                    <a:pt x="4070" y="6429"/>
                    <a:pt x="7258" y="5143"/>
                  </a:cubicBezTo>
                  <a:cubicBezTo>
                    <a:pt x="10446" y="3857"/>
                    <a:pt x="14480" y="3857"/>
                    <a:pt x="16952" y="3600"/>
                  </a:cubicBezTo>
                  <a:cubicBezTo>
                    <a:pt x="19424" y="3343"/>
                    <a:pt x="20335" y="2829"/>
                    <a:pt x="21246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4940299" y="3005694"/>
              <a:ext cx="381001" cy="43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6146"/>
                  </a:moveTo>
                  <a:cubicBezTo>
                    <a:pt x="720" y="16969"/>
                    <a:pt x="1440" y="17792"/>
                    <a:pt x="1860" y="18512"/>
                  </a:cubicBezTo>
                  <a:cubicBezTo>
                    <a:pt x="2280" y="19232"/>
                    <a:pt x="2400" y="19849"/>
                    <a:pt x="2580" y="20415"/>
                  </a:cubicBezTo>
                  <a:cubicBezTo>
                    <a:pt x="2760" y="20981"/>
                    <a:pt x="3000" y="21495"/>
                    <a:pt x="3240" y="21341"/>
                  </a:cubicBezTo>
                  <a:cubicBezTo>
                    <a:pt x="3480" y="21186"/>
                    <a:pt x="3720" y="20364"/>
                    <a:pt x="4080" y="18204"/>
                  </a:cubicBezTo>
                  <a:cubicBezTo>
                    <a:pt x="4440" y="16044"/>
                    <a:pt x="4920" y="12546"/>
                    <a:pt x="5220" y="10129"/>
                  </a:cubicBezTo>
                  <a:cubicBezTo>
                    <a:pt x="5520" y="7712"/>
                    <a:pt x="5640" y="6375"/>
                    <a:pt x="5340" y="5346"/>
                  </a:cubicBezTo>
                  <a:cubicBezTo>
                    <a:pt x="5040" y="4318"/>
                    <a:pt x="4320" y="3598"/>
                    <a:pt x="4320" y="3186"/>
                  </a:cubicBezTo>
                  <a:cubicBezTo>
                    <a:pt x="4320" y="2775"/>
                    <a:pt x="5040" y="2672"/>
                    <a:pt x="7320" y="2209"/>
                  </a:cubicBezTo>
                  <a:cubicBezTo>
                    <a:pt x="9600" y="1746"/>
                    <a:pt x="13440" y="924"/>
                    <a:pt x="15900" y="461"/>
                  </a:cubicBezTo>
                  <a:cubicBezTo>
                    <a:pt x="18360" y="-2"/>
                    <a:pt x="19440" y="-105"/>
                    <a:pt x="20160" y="101"/>
                  </a:cubicBezTo>
                  <a:cubicBezTo>
                    <a:pt x="20880" y="306"/>
                    <a:pt x="21240" y="821"/>
                    <a:pt x="21600" y="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5100781" y="3166993"/>
              <a:ext cx="182419" cy="19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19" fill="norm" stroke="1" extrusionOk="0">
                  <a:moveTo>
                    <a:pt x="3521" y="5522"/>
                  </a:moveTo>
                  <a:cubicBezTo>
                    <a:pt x="2776" y="4593"/>
                    <a:pt x="2031" y="3664"/>
                    <a:pt x="2031" y="2735"/>
                  </a:cubicBezTo>
                  <a:cubicBezTo>
                    <a:pt x="2031" y="1806"/>
                    <a:pt x="2776" y="877"/>
                    <a:pt x="4266" y="413"/>
                  </a:cubicBezTo>
                  <a:cubicBezTo>
                    <a:pt x="5756" y="-52"/>
                    <a:pt x="7990" y="-52"/>
                    <a:pt x="9728" y="64"/>
                  </a:cubicBezTo>
                  <a:cubicBezTo>
                    <a:pt x="11466" y="180"/>
                    <a:pt x="12707" y="413"/>
                    <a:pt x="13328" y="1806"/>
                  </a:cubicBezTo>
                  <a:cubicBezTo>
                    <a:pt x="13949" y="3200"/>
                    <a:pt x="13949" y="5754"/>
                    <a:pt x="11838" y="8774"/>
                  </a:cubicBezTo>
                  <a:cubicBezTo>
                    <a:pt x="9728" y="11793"/>
                    <a:pt x="5507" y="15277"/>
                    <a:pt x="3025" y="17483"/>
                  </a:cubicBezTo>
                  <a:cubicBezTo>
                    <a:pt x="542" y="19690"/>
                    <a:pt x="-203" y="20619"/>
                    <a:pt x="45" y="21083"/>
                  </a:cubicBezTo>
                  <a:cubicBezTo>
                    <a:pt x="294" y="21548"/>
                    <a:pt x="1535" y="21548"/>
                    <a:pt x="5259" y="20967"/>
                  </a:cubicBezTo>
                  <a:cubicBezTo>
                    <a:pt x="8983" y="20387"/>
                    <a:pt x="15190" y="19225"/>
                    <a:pt x="21397" y="1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5295900" y="3236373"/>
              <a:ext cx="635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08"/>
                    <a:pt x="14400" y="9415"/>
                    <a:pt x="10800" y="13015"/>
                  </a:cubicBezTo>
                  <a:cubicBezTo>
                    <a:pt x="7200" y="16615"/>
                    <a:pt x="360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416550" y="3236373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302249" y="3185573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6364"/>
                    <a:pt x="9341" y="11127"/>
                    <a:pt x="12941" y="7527"/>
                  </a:cubicBezTo>
                  <a:cubicBezTo>
                    <a:pt x="16541" y="3927"/>
                    <a:pt x="1907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5657850" y="275377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5972068" y="2498540"/>
              <a:ext cx="365233" cy="39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55" fill="norm" stroke="1" extrusionOk="0">
                  <a:moveTo>
                    <a:pt x="5005" y="5210"/>
                  </a:moveTo>
                  <a:cubicBezTo>
                    <a:pt x="5252" y="5781"/>
                    <a:pt x="5499" y="6353"/>
                    <a:pt x="6795" y="6810"/>
                  </a:cubicBezTo>
                  <a:cubicBezTo>
                    <a:pt x="8091" y="7267"/>
                    <a:pt x="10436" y="7610"/>
                    <a:pt x="12103" y="7324"/>
                  </a:cubicBezTo>
                  <a:cubicBezTo>
                    <a:pt x="13769" y="7038"/>
                    <a:pt x="14756" y="6124"/>
                    <a:pt x="15312" y="4867"/>
                  </a:cubicBezTo>
                  <a:cubicBezTo>
                    <a:pt x="15867" y="3610"/>
                    <a:pt x="15991" y="2010"/>
                    <a:pt x="15250" y="1038"/>
                  </a:cubicBezTo>
                  <a:cubicBezTo>
                    <a:pt x="14509" y="67"/>
                    <a:pt x="12905" y="-276"/>
                    <a:pt x="11239" y="238"/>
                  </a:cubicBezTo>
                  <a:cubicBezTo>
                    <a:pt x="9572" y="753"/>
                    <a:pt x="7844" y="2124"/>
                    <a:pt x="5993" y="4295"/>
                  </a:cubicBezTo>
                  <a:cubicBezTo>
                    <a:pt x="4141" y="6467"/>
                    <a:pt x="2167" y="9438"/>
                    <a:pt x="1056" y="11895"/>
                  </a:cubicBezTo>
                  <a:cubicBezTo>
                    <a:pt x="-55" y="14353"/>
                    <a:pt x="-302" y="16295"/>
                    <a:pt x="377" y="17781"/>
                  </a:cubicBezTo>
                  <a:cubicBezTo>
                    <a:pt x="1056" y="19267"/>
                    <a:pt x="2660" y="20295"/>
                    <a:pt x="5561" y="20810"/>
                  </a:cubicBezTo>
                  <a:cubicBezTo>
                    <a:pt x="8461" y="21324"/>
                    <a:pt x="12658" y="21324"/>
                    <a:pt x="15497" y="21153"/>
                  </a:cubicBezTo>
                  <a:cubicBezTo>
                    <a:pt x="18336" y="20981"/>
                    <a:pt x="19817" y="20638"/>
                    <a:pt x="21298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6184900" y="2127239"/>
              <a:ext cx="2349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0800"/>
                    <a:pt x="10897" y="0"/>
                    <a:pt x="14497" y="0"/>
                  </a:cubicBezTo>
                  <a:cubicBezTo>
                    <a:pt x="18097" y="0"/>
                    <a:pt x="1984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6509696" y="1933126"/>
              <a:ext cx="113355" cy="35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3" fill="norm" stroke="1" extrusionOk="0">
                  <a:moveTo>
                    <a:pt x="21421" y="92"/>
                  </a:moveTo>
                  <a:cubicBezTo>
                    <a:pt x="19421" y="-38"/>
                    <a:pt x="17421" y="-167"/>
                    <a:pt x="14421" y="738"/>
                  </a:cubicBezTo>
                  <a:cubicBezTo>
                    <a:pt x="11421" y="1644"/>
                    <a:pt x="7421" y="3584"/>
                    <a:pt x="4621" y="6171"/>
                  </a:cubicBezTo>
                  <a:cubicBezTo>
                    <a:pt x="1821" y="8758"/>
                    <a:pt x="221" y="11991"/>
                    <a:pt x="21" y="14513"/>
                  </a:cubicBezTo>
                  <a:cubicBezTo>
                    <a:pt x="-179" y="17035"/>
                    <a:pt x="1021" y="18846"/>
                    <a:pt x="4621" y="19881"/>
                  </a:cubicBezTo>
                  <a:cubicBezTo>
                    <a:pt x="8221" y="20916"/>
                    <a:pt x="14221" y="21174"/>
                    <a:pt x="20221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6737350" y="1960023"/>
              <a:ext cx="1968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257"/>
                    <a:pt x="7432" y="6514"/>
                    <a:pt x="11032" y="10114"/>
                  </a:cubicBezTo>
                  <a:cubicBezTo>
                    <a:pt x="14632" y="13714"/>
                    <a:pt x="18116" y="17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6800850" y="1947323"/>
              <a:ext cx="1333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379"/>
                    <a:pt x="16114" y="2757"/>
                    <a:pt x="12686" y="5438"/>
                  </a:cubicBezTo>
                  <a:cubicBezTo>
                    <a:pt x="9257" y="8119"/>
                    <a:pt x="5143" y="12102"/>
                    <a:pt x="2914" y="15013"/>
                  </a:cubicBezTo>
                  <a:cubicBezTo>
                    <a:pt x="686" y="17923"/>
                    <a:pt x="343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6991350" y="220132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6978650" y="2048923"/>
              <a:ext cx="65617" cy="3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224" fill="norm" stroke="1" extrusionOk="0">
                  <a:moveTo>
                    <a:pt x="12150" y="0"/>
                  </a:moveTo>
                  <a:cubicBezTo>
                    <a:pt x="8775" y="0"/>
                    <a:pt x="5400" y="0"/>
                    <a:pt x="4387" y="3176"/>
                  </a:cubicBezTo>
                  <a:cubicBezTo>
                    <a:pt x="3375" y="6353"/>
                    <a:pt x="4725" y="12706"/>
                    <a:pt x="7762" y="16518"/>
                  </a:cubicBezTo>
                  <a:cubicBezTo>
                    <a:pt x="10800" y="20329"/>
                    <a:pt x="15525" y="21600"/>
                    <a:pt x="18225" y="18424"/>
                  </a:cubicBezTo>
                  <a:cubicBezTo>
                    <a:pt x="20925" y="15247"/>
                    <a:pt x="21600" y="7624"/>
                    <a:pt x="20250" y="3812"/>
                  </a:cubicBezTo>
                  <a:cubicBezTo>
                    <a:pt x="18900" y="0"/>
                    <a:pt x="15525" y="0"/>
                    <a:pt x="12150" y="635"/>
                  </a:cubicBezTo>
                  <a:cubicBezTo>
                    <a:pt x="8775" y="1271"/>
                    <a:pt x="5400" y="2541"/>
                    <a:pt x="3375" y="5082"/>
                  </a:cubicBezTo>
                  <a:cubicBezTo>
                    <a:pt x="1350" y="7624"/>
                    <a:pt x="675" y="11435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162800" y="2150523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7391400" y="1994861"/>
              <a:ext cx="266700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886" y="17439"/>
                    <a:pt x="3771" y="13375"/>
                    <a:pt x="5143" y="10167"/>
                  </a:cubicBezTo>
                  <a:cubicBezTo>
                    <a:pt x="6514" y="6959"/>
                    <a:pt x="7371" y="4607"/>
                    <a:pt x="7886" y="2896"/>
                  </a:cubicBezTo>
                  <a:cubicBezTo>
                    <a:pt x="8400" y="1185"/>
                    <a:pt x="8571" y="116"/>
                    <a:pt x="8400" y="9"/>
                  </a:cubicBezTo>
                  <a:cubicBezTo>
                    <a:pt x="8229" y="-98"/>
                    <a:pt x="7714" y="757"/>
                    <a:pt x="7200" y="3217"/>
                  </a:cubicBezTo>
                  <a:cubicBezTo>
                    <a:pt x="6686" y="5676"/>
                    <a:pt x="6171" y="9740"/>
                    <a:pt x="5914" y="12306"/>
                  </a:cubicBezTo>
                  <a:cubicBezTo>
                    <a:pt x="5657" y="14872"/>
                    <a:pt x="5657" y="15942"/>
                    <a:pt x="5829" y="17011"/>
                  </a:cubicBezTo>
                  <a:cubicBezTo>
                    <a:pt x="6000" y="18080"/>
                    <a:pt x="6343" y="19150"/>
                    <a:pt x="6943" y="19684"/>
                  </a:cubicBezTo>
                  <a:cubicBezTo>
                    <a:pt x="7543" y="20219"/>
                    <a:pt x="8400" y="20219"/>
                    <a:pt x="9771" y="18829"/>
                  </a:cubicBezTo>
                  <a:cubicBezTo>
                    <a:pt x="11143" y="17439"/>
                    <a:pt x="13029" y="14658"/>
                    <a:pt x="14314" y="12627"/>
                  </a:cubicBezTo>
                  <a:cubicBezTo>
                    <a:pt x="15600" y="10595"/>
                    <a:pt x="16286" y="9312"/>
                    <a:pt x="16886" y="7708"/>
                  </a:cubicBezTo>
                  <a:cubicBezTo>
                    <a:pt x="17486" y="6104"/>
                    <a:pt x="18000" y="4179"/>
                    <a:pt x="18171" y="3752"/>
                  </a:cubicBezTo>
                  <a:cubicBezTo>
                    <a:pt x="18343" y="3324"/>
                    <a:pt x="18171" y="4393"/>
                    <a:pt x="18086" y="6211"/>
                  </a:cubicBezTo>
                  <a:cubicBezTo>
                    <a:pt x="18000" y="8029"/>
                    <a:pt x="18000" y="10595"/>
                    <a:pt x="18600" y="12627"/>
                  </a:cubicBezTo>
                  <a:cubicBezTo>
                    <a:pt x="19200" y="14658"/>
                    <a:pt x="20400" y="16155"/>
                    <a:pt x="21600" y="17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7702550" y="1979073"/>
              <a:ext cx="7390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600" y="1080"/>
                  </a:cubicBezTo>
                  <a:cubicBezTo>
                    <a:pt x="13200" y="2160"/>
                    <a:pt x="17400" y="4320"/>
                    <a:pt x="19500" y="7110"/>
                  </a:cubicBezTo>
                  <a:cubicBezTo>
                    <a:pt x="21600" y="9900"/>
                    <a:pt x="21600" y="13320"/>
                    <a:pt x="18300" y="15840"/>
                  </a:cubicBezTo>
                  <a:cubicBezTo>
                    <a:pt x="15000" y="18360"/>
                    <a:pt x="8400" y="19980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7785100" y="1760330"/>
              <a:ext cx="139700" cy="13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440"/>
                  </a:moveTo>
                  <a:cubicBezTo>
                    <a:pt x="1309" y="1444"/>
                    <a:pt x="2618" y="447"/>
                    <a:pt x="4091" y="114"/>
                  </a:cubicBezTo>
                  <a:cubicBezTo>
                    <a:pt x="5564" y="-218"/>
                    <a:pt x="7200" y="114"/>
                    <a:pt x="8182" y="1942"/>
                  </a:cubicBezTo>
                  <a:cubicBezTo>
                    <a:pt x="9164" y="3770"/>
                    <a:pt x="9491" y="7093"/>
                    <a:pt x="9000" y="9419"/>
                  </a:cubicBezTo>
                  <a:cubicBezTo>
                    <a:pt x="8509" y="11745"/>
                    <a:pt x="7200" y="13074"/>
                    <a:pt x="6055" y="14570"/>
                  </a:cubicBezTo>
                  <a:cubicBezTo>
                    <a:pt x="4909" y="16065"/>
                    <a:pt x="3927" y="17727"/>
                    <a:pt x="4909" y="18724"/>
                  </a:cubicBezTo>
                  <a:cubicBezTo>
                    <a:pt x="5891" y="19720"/>
                    <a:pt x="8836" y="20053"/>
                    <a:pt x="11945" y="20385"/>
                  </a:cubicBezTo>
                  <a:cubicBezTo>
                    <a:pt x="15055" y="20717"/>
                    <a:pt x="18327" y="21050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6597650" y="2315623"/>
              <a:ext cx="1066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9" y="21600"/>
                    <a:pt x="2657" y="21600"/>
                    <a:pt x="4050" y="20250"/>
                  </a:cubicBezTo>
                  <a:cubicBezTo>
                    <a:pt x="5443" y="18900"/>
                    <a:pt x="6900" y="16200"/>
                    <a:pt x="8464" y="14400"/>
                  </a:cubicBezTo>
                  <a:cubicBezTo>
                    <a:pt x="10029" y="12600"/>
                    <a:pt x="11700" y="11700"/>
                    <a:pt x="13329" y="10800"/>
                  </a:cubicBezTo>
                  <a:cubicBezTo>
                    <a:pt x="14957" y="9900"/>
                    <a:pt x="16543" y="9000"/>
                    <a:pt x="17914" y="7200"/>
                  </a:cubicBezTo>
                  <a:cubicBezTo>
                    <a:pt x="19286" y="5400"/>
                    <a:pt x="2044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6867706" y="2433829"/>
              <a:ext cx="174445" cy="12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33" fill="norm" stroke="1" extrusionOk="0">
                  <a:moveTo>
                    <a:pt x="1906" y="5915"/>
                  </a:moveTo>
                  <a:cubicBezTo>
                    <a:pt x="2678" y="4450"/>
                    <a:pt x="3449" y="2986"/>
                    <a:pt x="4478" y="2071"/>
                  </a:cubicBezTo>
                  <a:cubicBezTo>
                    <a:pt x="5506" y="1155"/>
                    <a:pt x="6792" y="789"/>
                    <a:pt x="8078" y="423"/>
                  </a:cubicBezTo>
                  <a:cubicBezTo>
                    <a:pt x="9363" y="57"/>
                    <a:pt x="10649" y="-309"/>
                    <a:pt x="11421" y="423"/>
                  </a:cubicBezTo>
                  <a:cubicBezTo>
                    <a:pt x="12192" y="1155"/>
                    <a:pt x="12449" y="2986"/>
                    <a:pt x="11292" y="5366"/>
                  </a:cubicBezTo>
                  <a:cubicBezTo>
                    <a:pt x="10135" y="7745"/>
                    <a:pt x="7563" y="10674"/>
                    <a:pt x="5635" y="12688"/>
                  </a:cubicBezTo>
                  <a:cubicBezTo>
                    <a:pt x="3706" y="14701"/>
                    <a:pt x="2421" y="15799"/>
                    <a:pt x="1392" y="17081"/>
                  </a:cubicBezTo>
                  <a:cubicBezTo>
                    <a:pt x="363" y="18362"/>
                    <a:pt x="-408" y="19827"/>
                    <a:pt x="235" y="20559"/>
                  </a:cubicBezTo>
                  <a:cubicBezTo>
                    <a:pt x="878" y="21291"/>
                    <a:pt x="2935" y="21291"/>
                    <a:pt x="6663" y="20742"/>
                  </a:cubicBezTo>
                  <a:cubicBezTo>
                    <a:pt x="10392" y="20193"/>
                    <a:pt x="15792" y="19094"/>
                    <a:pt x="21192" y="17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7057687" y="2493423"/>
              <a:ext cx="219413" cy="10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13" fill="norm" stroke="1" extrusionOk="0">
                  <a:moveTo>
                    <a:pt x="6513" y="0"/>
                  </a:moveTo>
                  <a:cubicBezTo>
                    <a:pt x="7130" y="1763"/>
                    <a:pt x="7747" y="3527"/>
                    <a:pt x="7953" y="6612"/>
                  </a:cubicBezTo>
                  <a:cubicBezTo>
                    <a:pt x="8158" y="9698"/>
                    <a:pt x="7953" y="14106"/>
                    <a:pt x="7438" y="16971"/>
                  </a:cubicBezTo>
                  <a:cubicBezTo>
                    <a:pt x="6924" y="19837"/>
                    <a:pt x="6101" y="21159"/>
                    <a:pt x="4764" y="21380"/>
                  </a:cubicBezTo>
                  <a:cubicBezTo>
                    <a:pt x="3427" y="21600"/>
                    <a:pt x="1575" y="20718"/>
                    <a:pt x="650" y="19176"/>
                  </a:cubicBezTo>
                  <a:cubicBezTo>
                    <a:pt x="-276" y="17633"/>
                    <a:pt x="-276" y="15429"/>
                    <a:pt x="1061" y="12343"/>
                  </a:cubicBezTo>
                  <a:cubicBezTo>
                    <a:pt x="2398" y="9257"/>
                    <a:pt x="5073" y="5290"/>
                    <a:pt x="8673" y="3306"/>
                  </a:cubicBezTo>
                  <a:cubicBezTo>
                    <a:pt x="12273" y="1322"/>
                    <a:pt x="16798" y="1322"/>
                    <a:pt x="21324" y="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7327900" y="2422350"/>
              <a:ext cx="152400" cy="1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487"/>
                  </a:moveTo>
                  <a:cubicBezTo>
                    <a:pt x="3000" y="656"/>
                    <a:pt x="6000" y="-175"/>
                    <a:pt x="8100" y="33"/>
                  </a:cubicBezTo>
                  <a:cubicBezTo>
                    <a:pt x="10200" y="240"/>
                    <a:pt x="11400" y="1487"/>
                    <a:pt x="11700" y="3148"/>
                  </a:cubicBezTo>
                  <a:cubicBezTo>
                    <a:pt x="12000" y="4810"/>
                    <a:pt x="11400" y="6887"/>
                    <a:pt x="9900" y="9379"/>
                  </a:cubicBezTo>
                  <a:cubicBezTo>
                    <a:pt x="8400" y="11871"/>
                    <a:pt x="6000" y="14779"/>
                    <a:pt x="5550" y="16233"/>
                  </a:cubicBezTo>
                  <a:cubicBezTo>
                    <a:pt x="5100" y="17687"/>
                    <a:pt x="6600" y="17687"/>
                    <a:pt x="9600" y="18310"/>
                  </a:cubicBezTo>
                  <a:cubicBezTo>
                    <a:pt x="12600" y="18933"/>
                    <a:pt x="17100" y="20179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3848463" y="2398173"/>
              <a:ext cx="209188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20483" y="1701"/>
                    <a:pt x="19619" y="3402"/>
                    <a:pt x="18107" y="5187"/>
                  </a:cubicBezTo>
                  <a:cubicBezTo>
                    <a:pt x="16595" y="6973"/>
                    <a:pt x="14435" y="8844"/>
                    <a:pt x="11843" y="10828"/>
                  </a:cubicBezTo>
                  <a:cubicBezTo>
                    <a:pt x="9251" y="12813"/>
                    <a:pt x="6227" y="14910"/>
                    <a:pt x="4067" y="16554"/>
                  </a:cubicBezTo>
                  <a:cubicBezTo>
                    <a:pt x="1907" y="18198"/>
                    <a:pt x="611" y="19389"/>
                    <a:pt x="179" y="20154"/>
                  </a:cubicBezTo>
                  <a:cubicBezTo>
                    <a:pt x="-253" y="20920"/>
                    <a:pt x="179" y="21260"/>
                    <a:pt x="6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203700" y="2462669"/>
              <a:ext cx="55034" cy="72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17446" y="728"/>
                  </a:moveTo>
                  <a:cubicBezTo>
                    <a:pt x="18277" y="349"/>
                    <a:pt x="19108" y="-30"/>
                    <a:pt x="19938" y="2"/>
                  </a:cubicBezTo>
                  <a:cubicBezTo>
                    <a:pt x="20769" y="33"/>
                    <a:pt x="21600" y="475"/>
                    <a:pt x="21600" y="1865"/>
                  </a:cubicBezTo>
                  <a:cubicBezTo>
                    <a:pt x="21600" y="3254"/>
                    <a:pt x="20769" y="5591"/>
                    <a:pt x="19523" y="7833"/>
                  </a:cubicBezTo>
                  <a:cubicBezTo>
                    <a:pt x="18277" y="10075"/>
                    <a:pt x="16615" y="12223"/>
                    <a:pt x="14123" y="14338"/>
                  </a:cubicBezTo>
                  <a:cubicBezTo>
                    <a:pt x="11631" y="16454"/>
                    <a:pt x="8308" y="18538"/>
                    <a:pt x="5815" y="19738"/>
                  </a:cubicBezTo>
                  <a:cubicBezTo>
                    <a:pt x="3323" y="20938"/>
                    <a:pt x="1662" y="21254"/>
                    <a:pt x="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3670300" y="2385898"/>
              <a:ext cx="914400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1468"/>
                  </a:moveTo>
                  <a:cubicBezTo>
                    <a:pt x="1650" y="16232"/>
                    <a:pt x="3300" y="10995"/>
                    <a:pt x="5075" y="7395"/>
                  </a:cubicBezTo>
                  <a:cubicBezTo>
                    <a:pt x="6850" y="3795"/>
                    <a:pt x="8750" y="1832"/>
                    <a:pt x="10675" y="850"/>
                  </a:cubicBezTo>
                  <a:cubicBezTo>
                    <a:pt x="12600" y="-132"/>
                    <a:pt x="14550" y="-132"/>
                    <a:pt x="16375" y="195"/>
                  </a:cubicBezTo>
                  <a:cubicBezTo>
                    <a:pt x="18200" y="523"/>
                    <a:pt x="19900" y="1177"/>
                    <a:pt x="21600" y="1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475644" y="1987611"/>
              <a:ext cx="445606" cy="164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44" fill="norm" stroke="1" extrusionOk="0">
                  <a:moveTo>
                    <a:pt x="21551" y="388"/>
                  </a:moveTo>
                  <a:cubicBezTo>
                    <a:pt x="19504" y="166"/>
                    <a:pt x="17456" y="-56"/>
                    <a:pt x="15460" y="13"/>
                  </a:cubicBezTo>
                  <a:cubicBezTo>
                    <a:pt x="13464" y="83"/>
                    <a:pt x="11519" y="444"/>
                    <a:pt x="9778" y="971"/>
                  </a:cubicBezTo>
                  <a:cubicBezTo>
                    <a:pt x="8038" y="1499"/>
                    <a:pt x="6503" y="2193"/>
                    <a:pt x="5888" y="2901"/>
                  </a:cubicBezTo>
                  <a:cubicBezTo>
                    <a:pt x="5274" y="3609"/>
                    <a:pt x="5581" y="4331"/>
                    <a:pt x="6349" y="4969"/>
                  </a:cubicBezTo>
                  <a:cubicBezTo>
                    <a:pt x="7117" y="5608"/>
                    <a:pt x="8345" y="6163"/>
                    <a:pt x="9369" y="6802"/>
                  </a:cubicBezTo>
                  <a:cubicBezTo>
                    <a:pt x="10393" y="7440"/>
                    <a:pt x="11212" y="8162"/>
                    <a:pt x="10751" y="8884"/>
                  </a:cubicBezTo>
                  <a:cubicBezTo>
                    <a:pt x="10290" y="9606"/>
                    <a:pt x="8550" y="10328"/>
                    <a:pt x="6861" y="10841"/>
                  </a:cubicBezTo>
                  <a:cubicBezTo>
                    <a:pt x="5172" y="11355"/>
                    <a:pt x="3534" y="11660"/>
                    <a:pt x="2254" y="11841"/>
                  </a:cubicBezTo>
                  <a:cubicBezTo>
                    <a:pt x="975" y="12021"/>
                    <a:pt x="53" y="12077"/>
                    <a:pt x="2" y="12091"/>
                  </a:cubicBezTo>
                  <a:cubicBezTo>
                    <a:pt x="-49" y="12104"/>
                    <a:pt x="770" y="12077"/>
                    <a:pt x="1640" y="12118"/>
                  </a:cubicBezTo>
                  <a:cubicBezTo>
                    <a:pt x="2510" y="12160"/>
                    <a:pt x="3432" y="12271"/>
                    <a:pt x="4148" y="12632"/>
                  </a:cubicBezTo>
                  <a:cubicBezTo>
                    <a:pt x="4865" y="12993"/>
                    <a:pt x="5377" y="13604"/>
                    <a:pt x="5069" y="14381"/>
                  </a:cubicBezTo>
                  <a:cubicBezTo>
                    <a:pt x="4762" y="15158"/>
                    <a:pt x="3636" y="16102"/>
                    <a:pt x="2613" y="17046"/>
                  </a:cubicBezTo>
                  <a:cubicBezTo>
                    <a:pt x="1589" y="17990"/>
                    <a:pt x="668" y="18934"/>
                    <a:pt x="514" y="19601"/>
                  </a:cubicBezTo>
                  <a:cubicBezTo>
                    <a:pt x="360" y="20267"/>
                    <a:pt x="975" y="20656"/>
                    <a:pt x="2869" y="20933"/>
                  </a:cubicBezTo>
                  <a:cubicBezTo>
                    <a:pt x="4762" y="21211"/>
                    <a:pt x="7936" y="21377"/>
                    <a:pt x="11109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829550" y="2011734"/>
              <a:ext cx="391994" cy="173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41" fill="norm" stroke="1" extrusionOk="0">
                  <a:moveTo>
                    <a:pt x="13239" y="225"/>
                  </a:moveTo>
                  <a:cubicBezTo>
                    <a:pt x="13703" y="146"/>
                    <a:pt x="14168" y="68"/>
                    <a:pt x="14806" y="28"/>
                  </a:cubicBezTo>
                  <a:cubicBezTo>
                    <a:pt x="15445" y="-11"/>
                    <a:pt x="16258" y="-11"/>
                    <a:pt x="16897" y="41"/>
                  </a:cubicBezTo>
                  <a:cubicBezTo>
                    <a:pt x="17535" y="94"/>
                    <a:pt x="18000" y="199"/>
                    <a:pt x="18697" y="566"/>
                  </a:cubicBezTo>
                  <a:cubicBezTo>
                    <a:pt x="19394" y="934"/>
                    <a:pt x="20323" y="1564"/>
                    <a:pt x="20613" y="2259"/>
                  </a:cubicBezTo>
                  <a:cubicBezTo>
                    <a:pt x="20903" y="2955"/>
                    <a:pt x="20555" y="3716"/>
                    <a:pt x="19684" y="4608"/>
                  </a:cubicBezTo>
                  <a:cubicBezTo>
                    <a:pt x="18813" y="5501"/>
                    <a:pt x="17419" y="6524"/>
                    <a:pt x="16374" y="7482"/>
                  </a:cubicBezTo>
                  <a:cubicBezTo>
                    <a:pt x="15329" y="8440"/>
                    <a:pt x="14632" y="9332"/>
                    <a:pt x="14458" y="10015"/>
                  </a:cubicBezTo>
                  <a:cubicBezTo>
                    <a:pt x="14284" y="10697"/>
                    <a:pt x="14632" y="11170"/>
                    <a:pt x="15503" y="11458"/>
                  </a:cubicBezTo>
                  <a:cubicBezTo>
                    <a:pt x="16374" y="11747"/>
                    <a:pt x="17768" y="11852"/>
                    <a:pt x="18755" y="11891"/>
                  </a:cubicBezTo>
                  <a:cubicBezTo>
                    <a:pt x="19742" y="11931"/>
                    <a:pt x="20323" y="11904"/>
                    <a:pt x="20787" y="11839"/>
                  </a:cubicBezTo>
                  <a:cubicBezTo>
                    <a:pt x="21252" y="11773"/>
                    <a:pt x="21600" y="11668"/>
                    <a:pt x="21484" y="11603"/>
                  </a:cubicBezTo>
                  <a:cubicBezTo>
                    <a:pt x="21368" y="11537"/>
                    <a:pt x="20787" y="11511"/>
                    <a:pt x="20206" y="11498"/>
                  </a:cubicBezTo>
                  <a:cubicBezTo>
                    <a:pt x="19626" y="11485"/>
                    <a:pt x="19045" y="11485"/>
                    <a:pt x="18523" y="11524"/>
                  </a:cubicBezTo>
                  <a:cubicBezTo>
                    <a:pt x="18000" y="11563"/>
                    <a:pt x="17535" y="11642"/>
                    <a:pt x="17071" y="11918"/>
                  </a:cubicBezTo>
                  <a:cubicBezTo>
                    <a:pt x="16606" y="12193"/>
                    <a:pt x="16142" y="12666"/>
                    <a:pt x="16258" y="13230"/>
                  </a:cubicBezTo>
                  <a:cubicBezTo>
                    <a:pt x="16374" y="13794"/>
                    <a:pt x="17071" y="14450"/>
                    <a:pt x="17535" y="15119"/>
                  </a:cubicBezTo>
                  <a:cubicBezTo>
                    <a:pt x="18000" y="15789"/>
                    <a:pt x="18232" y="16471"/>
                    <a:pt x="18232" y="17075"/>
                  </a:cubicBezTo>
                  <a:cubicBezTo>
                    <a:pt x="18232" y="17678"/>
                    <a:pt x="18000" y="18203"/>
                    <a:pt x="17187" y="18833"/>
                  </a:cubicBezTo>
                  <a:cubicBezTo>
                    <a:pt x="16374" y="19463"/>
                    <a:pt x="14981" y="20198"/>
                    <a:pt x="13006" y="20697"/>
                  </a:cubicBezTo>
                  <a:cubicBezTo>
                    <a:pt x="11032" y="21195"/>
                    <a:pt x="8477" y="21458"/>
                    <a:pt x="6213" y="21523"/>
                  </a:cubicBezTo>
                  <a:cubicBezTo>
                    <a:pt x="3948" y="21589"/>
                    <a:pt x="1974" y="21458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3832955" y="3439573"/>
              <a:ext cx="2784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143"/>
                    <a:pt x="-1304" y="10286"/>
                    <a:pt x="1782" y="13886"/>
                  </a:cubicBezTo>
                  <a:cubicBezTo>
                    <a:pt x="4867" y="17486"/>
                    <a:pt x="12582" y="19543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848100" y="335702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956050" y="3494045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500" y="521"/>
                    <a:pt x="9000" y="-1443"/>
                    <a:pt x="12600" y="1502"/>
                  </a:cubicBezTo>
                  <a:cubicBezTo>
                    <a:pt x="16200" y="4448"/>
                    <a:pt x="189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3962400" y="359832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4132627" y="3541173"/>
              <a:ext cx="139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66"/>
                    <a:pt x="1783" y="9931"/>
                    <a:pt x="240" y="13531"/>
                  </a:cubicBezTo>
                  <a:cubicBezTo>
                    <a:pt x="-1303" y="17131"/>
                    <a:pt x="4868" y="1936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4025900" y="2118830"/>
              <a:ext cx="127000" cy="21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5127"/>
                  </a:moveTo>
                  <a:cubicBezTo>
                    <a:pt x="360" y="9831"/>
                    <a:pt x="720" y="14536"/>
                    <a:pt x="720" y="17424"/>
                  </a:cubicBezTo>
                  <a:cubicBezTo>
                    <a:pt x="720" y="20311"/>
                    <a:pt x="360" y="21380"/>
                    <a:pt x="180" y="21380"/>
                  </a:cubicBezTo>
                  <a:cubicBezTo>
                    <a:pt x="0" y="21380"/>
                    <a:pt x="0" y="20311"/>
                    <a:pt x="540" y="17851"/>
                  </a:cubicBezTo>
                  <a:cubicBezTo>
                    <a:pt x="1080" y="15392"/>
                    <a:pt x="2160" y="11542"/>
                    <a:pt x="3600" y="8441"/>
                  </a:cubicBezTo>
                  <a:cubicBezTo>
                    <a:pt x="5040" y="5340"/>
                    <a:pt x="6840" y="2988"/>
                    <a:pt x="8820" y="1598"/>
                  </a:cubicBezTo>
                  <a:cubicBezTo>
                    <a:pt x="10800" y="208"/>
                    <a:pt x="12960" y="-220"/>
                    <a:pt x="14400" y="101"/>
                  </a:cubicBezTo>
                  <a:cubicBezTo>
                    <a:pt x="15840" y="422"/>
                    <a:pt x="16560" y="1491"/>
                    <a:pt x="17640" y="4271"/>
                  </a:cubicBezTo>
                  <a:cubicBezTo>
                    <a:pt x="18720" y="7051"/>
                    <a:pt x="20160" y="11542"/>
                    <a:pt x="20880" y="14323"/>
                  </a:cubicBezTo>
                  <a:cubicBezTo>
                    <a:pt x="21600" y="17103"/>
                    <a:pt x="21600" y="18172"/>
                    <a:pt x="21600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261533" y="4592011"/>
              <a:ext cx="287867" cy="4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57" fill="norm" stroke="1" extrusionOk="0">
                  <a:moveTo>
                    <a:pt x="21442" y="11515"/>
                  </a:moveTo>
                  <a:cubicBezTo>
                    <a:pt x="21284" y="11041"/>
                    <a:pt x="21127" y="10568"/>
                    <a:pt x="20260" y="10189"/>
                  </a:cubicBezTo>
                  <a:cubicBezTo>
                    <a:pt x="19392" y="9810"/>
                    <a:pt x="17816" y="9525"/>
                    <a:pt x="16633" y="9383"/>
                  </a:cubicBezTo>
                  <a:cubicBezTo>
                    <a:pt x="15451" y="9241"/>
                    <a:pt x="14662" y="9241"/>
                    <a:pt x="13559" y="9668"/>
                  </a:cubicBezTo>
                  <a:cubicBezTo>
                    <a:pt x="12455" y="10094"/>
                    <a:pt x="11036" y="10946"/>
                    <a:pt x="9854" y="12557"/>
                  </a:cubicBezTo>
                  <a:cubicBezTo>
                    <a:pt x="8671" y="14168"/>
                    <a:pt x="7725" y="16536"/>
                    <a:pt x="7331" y="18004"/>
                  </a:cubicBezTo>
                  <a:cubicBezTo>
                    <a:pt x="6937" y="19473"/>
                    <a:pt x="7095" y="20041"/>
                    <a:pt x="7962" y="20562"/>
                  </a:cubicBezTo>
                  <a:cubicBezTo>
                    <a:pt x="8829" y="21083"/>
                    <a:pt x="10406" y="21557"/>
                    <a:pt x="12140" y="21557"/>
                  </a:cubicBezTo>
                  <a:cubicBezTo>
                    <a:pt x="13874" y="21557"/>
                    <a:pt x="15766" y="21083"/>
                    <a:pt x="17343" y="19662"/>
                  </a:cubicBezTo>
                  <a:cubicBezTo>
                    <a:pt x="18919" y="18241"/>
                    <a:pt x="20181" y="15873"/>
                    <a:pt x="20654" y="13552"/>
                  </a:cubicBezTo>
                  <a:cubicBezTo>
                    <a:pt x="21127" y="11231"/>
                    <a:pt x="20811" y="8957"/>
                    <a:pt x="19314" y="6825"/>
                  </a:cubicBezTo>
                  <a:cubicBezTo>
                    <a:pt x="17816" y="4694"/>
                    <a:pt x="15135" y="2704"/>
                    <a:pt x="12219" y="1520"/>
                  </a:cubicBezTo>
                  <a:cubicBezTo>
                    <a:pt x="9302" y="336"/>
                    <a:pt x="6149" y="-43"/>
                    <a:pt x="4020" y="4"/>
                  </a:cubicBezTo>
                  <a:cubicBezTo>
                    <a:pt x="1892" y="52"/>
                    <a:pt x="788" y="525"/>
                    <a:pt x="315" y="1331"/>
                  </a:cubicBezTo>
                  <a:cubicBezTo>
                    <a:pt x="-158" y="2136"/>
                    <a:pt x="0" y="3273"/>
                    <a:pt x="157" y="4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822449" y="4603342"/>
              <a:ext cx="279401" cy="49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754"/>
                  </a:moveTo>
                  <a:cubicBezTo>
                    <a:pt x="1964" y="3754"/>
                    <a:pt x="3927" y="3754"/>
                    <a:pt x="5318" y="3298"/>
                  </a:cubicBezTo>
                  <a:cubicBezTo>
                    <a:pt x="6709" y="2842"/>
                    <a:pt x="7527" y="1931"/>
                    <a:pt x="7855" y="1248"/>
                  </a:cubicBezTo>
                  <a:cubicBezTo>
                    <a:pt x="8182" y="564"/>
                    <a:pt x="8018" y="108"/>
                    <a:pt x="7609" y="17"/>
                  </a:cubicBezTo>
                  <a:cubicBezTo>
                    <a:pt x="7200" y="-74"/>
                    <a:pt x="6545" y="199"/>
                    <a:pt x="6055" y="837"/>
                  </a:cubicBezTo>
                  <a:cubicBezTo>
                    <a:pt x="5564" y="1475"/>
                    <a:pt x="5236" y="2478"/>
                    <a:pt x="5564" y="4255"/>
                  </a:cubicBezTo>
                  <a:cubicBezTo>
                    <a:pt x="5891" y="6032"/>
                    <a:pt x="6873" y="8584"/>
                    <a:pt x="7609" y="11091"/>
                  </a:cubicBezTo>
                  <a:cubicBezTo>
                    <a:pt x="8345" y="13597"/>
                    <a:pt x="8836" y="16058"/>
                    <a:pt x="8673" y="17698"/>
                  </a:cubicBezTo>
                  <a:cubicBezTo>
                    <a:pt x="8509" y="19339"/>
                    <a:pt x="7691" y="20159"/>
                    <a:pt x="6955" y="20706"/>
                  </a:cubicBezTo>
                  <a:cubicBezTo>
                    <a:pt x="6218" y="21253"/>
                    <a:pt x="5564" y="21526"/>
                    <a:pt x="4991" y="21480"/>
                  </a:cubicBezTo>
                  <a:cubicBezTo>
                    <a:pt x="4418" y="21435"/>
                    <a:pt x="3927" y="21070"/>
                    <a:pt x="3682" y="20660"/>
                  </a:cubicBezTo>
                  <a:cubicBezTo>
                    <a:pt x="3436" y="20250"/>
                    <a:pt x="3436" y="19794"/>
                    <a:pt x="4173" y="19339"/>
                  </a:cubicBezTo>
                  <a:cubicBezTo>
                    <a:pt x="4909" y="18883"/>
                    <a:pt x="6382" y="18427"/>
                    <a:pt x="8918" y="18382"/>
                  </a:cubicBezTo>
                  <a:cubicBezTo>
                    <a:pt x="11455" y="18336"/>
                    <a:pt x="15055" y="18701"/>
                    <a:pt x="17264" y="18883"/>
                  </a:cubicBezTo>
                  <a:cubicBezTo>
                    <a:pt x="19473" y="19065"/>
                    <a:pt x="20291" y="19065"/>
                    <a:pt x="20782" y="19020"/>
                  </a:cubicBezTo>
                  <a:cubicBezTo>
                    <a:pt x="21273" y="18974"/>
                    <a:pt x="21436" y="18883"/>
                    <a:pt x="21600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2250040" y="4661816"/>
              <a:ext cx="175661" cy="35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18" fill="norm" stroke="1" extrusionOk="0">
                  <a:moveTo>
                    <a:pt x="14063" y="2092"/>
                  </a:moveTo>
                  <a:cubicBezTo>
                    <a:pt x="13811" y="1207"/>
                    <a:pt x="13560" y="323"/>
                    <a:pt x="12807" y="71"/>
                  </a:cubicBezTo>
                  <a:cubicBezTo>
                    <a:pt x="12053" y="-182"/>
                    <a:pt x="10797" y="197"/>
                    <a:pt x="8537" y="1902"/>
                  </a:cubicBezTo>
                  <a:cubicBezTo>
                    <a:pt x="6277" y="3607"/>
                    <a:pt x="3011" y="6639"/>
                    <a:pt x="1253" y="9544"/>
                  </a:cubicBezTo>
                  <a:cubicBezTo>
                    <a:pt x="-505" y="12450"/>
                    <a:pt x="-756" y="15229"/>
                    <a:pt x="2760" y="17186"/>
                  </a:cubicBezTo>
                  <a:cubicBezTo>
                    <a:pt x="6277" y="19144"/>
                    <a:pt x="13560" y="20281"/>
                    <a:pt x="20844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2546350" y="4715923"/>
              <a:ext cx="10058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0" y="0"/>
                  </a:moveTo>
                  <a:cubicBezTo>
                    <a:pt x="4050" y="360"/>
                    <a:pt x="8100" y="720"/>
                    <a:pt x="12375" y="2400"/>
                  </a:cubicBezTo>
                  <a:cubicBezTo>
                    <a:pt x="16650" y="4080"/>
                    <a:pt x="21150" y="7080"/>
                    <a:pt x="21375" y="10260"/>
                  </a:cubicBezTo>
                  <a:cubicBezTo>
                    <a:pt x="21600" y="13440"/>
                    <a:pt x="17550" y="16800"/>
                    <a:pt x="14400" y="18720"/>
                  </a:cubicBezTo>
                  <a:cubicBezTo>
                    <a:pt x="11250" y="20640"/>
                    <a:pt x="9000" y="21120"/>
                    <a:pt x="6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244600" y="5307114"/>
              <a:ext cx="1320800" cy="3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1419" y="16844"/>
                    <a:pt x="2838" y="12524"/>
                    <a:pt x="4171" y="10364"/>
                  </a:cubicBezTo>
                  <a:cubicBezTo>
                    <a:pt x="5504" y="8204"/>
                    <a:pt x="6750" y="8204"/>
                    <a:pt x="8083" y="6764"/>
                  </a:cubicBezTo>
                  <a:cubicBezTo>
                    <a:pt x="9415" y="5324"/>
                    <a:pt x="10835" y="2444"/>
                    <a:pt x="12185" y="1004"/>
                  </a:cubicBezTo>
                  <a:cubicBezTo>
                    <a:pt x="13535" y="-436"/>
                    <a:pt x="14815" y="-436"/>
                    <a:pt x="16269" y="1724"/>
                  </a:cubicBezTo>
                  <a:cubicBezTo>
                    <a:pt x="17723" y="3884"/>
                    <a:pt x="19350" y="8204"/>
                    <a:pt x="20267" y="11804"/>
                  </a:cubicBezTo>
                  <a:cubicBezTo>
                    <a:pt x="21185" y="15404"/>
                    <a:pt x="21392" y="18284"/>
                    <a:pt x="2160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724880" y="5462796"/>
              <a:ext cx="200174" cy="37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189" fill="norm" stroke="1" extrusionOk="0">
                  <a:moveTo>
                    <a:pt x="16111" y="12174"/>
                  </a:moveTo>
                  <a:cubicBezTo>
                    <a:pt x="12805" y="12056"/>
                    <a:pt x="9499" y="11938"/>
                    <a:pt x="6964" y="12351"/>
                  </a:cubicBezTo>
                  <a:cubicBezTo>
                    <a:pt x="4430" y="12765"/>
                    <a:pt x="2666" y="13709"/>
                    <a:pt x="1564" y="15125"/>
                  </a:cubicBezTo>
                  <a:cubicBezTo>
                    <a:pt x="462" y="16542"/>
                    <a:pt x="21" y="18430"/>
                    <a:pt x="793" y="19669"/>
                  </a:cubicBezTo>
                  <a:cubicBezTo>
                    <a:pt x="1564" y="20909"/>
                    <a:pt x="3548" y="21499"/>
                    <a:pt x="6964" y="21027"/>
                  </a:cubicBezTo>
                  <a:cubicBezTo>
                    <a:pt x="10381" y="20555"/>
                    <a:pt x="15230" y="19020"/>
                    <a:pt x="17985" y="16719"/>
                  </a:cubicBezTo>
                  <a:cubicBezTo>
                    <a:pt x="20740" y="14417"/>
                    <a:pt x="21401" y="11348"/>
                    <a:pt x="20409" y="8574"/>
                  </a:cubicBezTo>
                  <a:cubicBezTo>
                    <a:pt x="19417" y="5801"/>
                    <a:pt x="16772" y="3322"/>
                    <a:pt x="13797" y="1847"/>
                  </a:cubicBezTo>
                  <a:cubicBezTo>
                    <a:pt x="10821" y="371"/>
                    <a:pt x="7515" y="-101"/>
                    <a:pt x="4870" y="17"/>
                  </a:cubicBezTo>
                  <a:cubicBezTo>
                    <a:pt x="2225" y="135"/>
                    <a:pt x="242" y="843"/>
                    <a:pt x="21" y="2142"/>
                  </a:cubicBezTo>
                  <a:cubicBezTo>
                    <a:pt x="-199" y="3440"/>
                    <a:pt x="1344" y="5329"/>
                    <a:pt x="2887" y="7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2101850" y="5633411"/>
              <a:ext cx="393700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1510" y="17072"/>
                    <a:pt x="3019" y="12620"/>
                    <a:pt x="3948" y="9322"/>
                  </a:cubicBezTo>
                  <a:cubicBezTo>
                    <a:pt x="4877" y="6025"/>
                    <a:pt x="5226" y="3881"/>
                    <a:pt x="5400" y="2397"/>
                  </a:cubicBezTo>
                  <a:cubicBezTo>
                    <a:pt x="5574" y="913"/>
                    <a:pt x="5574" y="89"/>
                    <a:pt x="5400" y="6"/>
                  </a:cubicBezTo>
                  <a:cubicBezTo>
                    <a:pt x="5226" y="-76"/>
                    <a:pt x="4877" y="584"/>
                    <a:pt x="4645" y="2809"/>
                  </a:cubicBezTo>
                  <a:cubicBezTo>
                    <a:pt x="4413" y="5035"/>
                    <a:pt x="4297" y="8828"/>
                    <a:pt x="4413" y="11384"/>
                  </a:cubicBezTo>
                  <a:cubicBezTo>
                    <a:pt x="4529" y="13939"/>
                    <a:pt x="4877" y="15258"/>
                    <a:pt x="5342" y="16330"/>
                  </a:cubicBezTo>
                  <a:cubicBezTo>
                    <a:pt x="5806" y="17402"/>
                    <a:pt x="6387" y="18226"/>
                    <a:pt x="6968" y="18474"/>
                  </a:cubicBezTo>
                  <a:cubicBezTo>
                    <a:pt x="7548" y="18721"/>
                    <a:pt x="8129" y="18391"/>
                    <a:pt x="9058" y="16248"/>
                  </a:cubicBezTo>
                  <a:cubicBezTo>
                    <a:pt x="9987" y="14104"/>
                    <a:pt x="11265" y="10147"/>
                    <a:pt x="11961" y="7591"/>
                  </a:cubicBezTo>
                  <a:cubicBezTo>
                    <a:pt x="12658" y="5035"/>
                    <a:pt x="12774" y="3881"/>
                    <a:pt x="13006" y="2809"/>
                  </a:cubicBezTo>
                  <a:cubicBezTo>
                    <a:pt x="13239" y="1738"/>
                    <a:pt x="13587" y="748"/>
                    <a:pt x="13761" y="996"/>
                  </a:cubicBezTo>
                  <a:cubicBezTo>
                    <a:pt x="13935" y="1243"/>
                    <a:pt x="13935" y="2727"/>
                    <a:pt x="14342" y="4458"/>
                  </a:cubicBezTo>
                  <a:cubicBezTo>
                    <a:pt x="14748" y="6190"/>
                    <a:pt x="15561" y="8168"/>
                    <a:pt x="16839" y="9487"/>
                  </a:cubicBezTo>
                  <a:cubicBezTo>
                    <a:pt x="18116" y="10806"/>
                    <a:pt x="19858" y="11466"/>
                    <a:pt x="21600" y="12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3086100" y="5274723"/>
              <a:ext cx="317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0"/>
                    <a:pt x="6912" y="0"/>
                    <a:pt x="10512" y="3600"/>
                  </a:cubicBezTo>
                  <a:cubicBezTo>
                    <a:pt x="14112" y="7200"/>
                    <a:pt x="1785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3098800" y="5357273"/>
              <a:ext cx="355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7" y="18514"/>
                    <a:pt x="9514" y="15429"/>
                    <a:pt x="13114" y="11829"/>
                  </a:cubicBezTo>
                  <a:cubicBezTo>
                    <a:pt x="16714" y="8229"/>
                    <a:pt x="1915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3603487" y="5170368"/>
              <a:ext cx="204682" cy="24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0835" fill="norm" stroke="1" extrusionOk="0">
                  <a:moveTo>
                    <a:pt x="13946" y="3981"/>
                  </a:moveTo>
                  <a:cubicBezTo>
                    <a:pt x="11786" y="2553"/>
                    <a:pt x="9626" y="1125"/>
                    <a:pt x="7898" y="411"/>
                  </a:cubicBezTo>
                  <a:cubicBezTo>
                    <a:pt x="6170" y="-303"/>
                    <a:pt x="4874" y="-303"/>
                    <a:pt x="3470" y="2196"/>
                  </a:cubicBezTo>
                  <a:cubicBezTo>
                    <a:pt x="2066" y="4695"/>
                    <a:pt x="554" y="9694"/>
                    <a:pt x="122" y="13353"/>
                  </a:cubicBezTo>
                  <a:cubicBezTo>
                    <a:pt x="-310" y="17013"/>
                    <a:pt x="338" y="19333"/>
                    <a:pt x="3146" y="20315"/>
                  </a:cubicBezTo>
                  <a:cubicBezTo>
                    <a:pt x="5954" y="21297"/>
                    <a:pt x="10922" y="20940"/>
                    <a:pt x="14486" y="18798"/>
                  </a:cubicBezTo>
                  <a:cubicBezTo>
                    <a:pt x="18050" y="16656"/>
                    <a:pt x="20210" y="12728"/>
                    <a:pt x="20750" y="9337"/>
                  </a:cubicBezTo>
                  <a:cubicBezTo>
                    <a:pt x="21290" y="5945"/>
                    <a:pt x="20210" y="3089"/>
                    <a:pt x="17942" y="1661"/>
                  </a:cubicBezTo>
                  <a:cubicBezTo>
                    <a:pt x="15674" y="233"/>
                    <a:pt x="12218" y="233"/>
                    <a:pt x="8762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541679" y="4820526"/>
              <a:ext cx="227544" cy="42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05" fill="norm" stroke="1" extrusionOk="0">
                  <a:moveTo>
                    <a:pt x="17989" y="12494"/>
                  </a:moveTo>
                  <a:cubicBezTo>
                    <a:pt x="17406" y="12072"/>
                    <a:pt x="16822" y="11651"/>
                    <a:pt x="15849" y="11440"/>
                  </a:cubicBezTo>
                  <a:cubicBezTo>
                    <a:pt x="14876" y="11230"/>
                    <a:pt x="13514" y="11230"/>
                    <a:pt x="11178" y="12020"/>
                  </a:cubicBezTo>
                  <a:cubicBezTo>
                    <a:pt x="8843" y="12810"/>
                    <a:pt x="5535" y="14390"/>
                    <a:pt x="3492" y="15760"/>
                  </a:cubicBezTo>
                  <a:cubicBezTo>
                    <a:pt x="1449" y="17130"/>
                    <a:pt x="670" y="18289"/>
                    <a:pt x="281" y="19132"/>
                  </a:cubicBezTo>
                  <a:cubicBezTo>
                    <a:pt x="-108" y="19975"/>
                    <a:pt x="-108" y="20502"/>
                    <a:pt x="378" y="20870"/>
                  </a:cubicBezTo>
                  <a:cubicBezTo>
                    <a:pt x="865" y="21239"/>
                    <a:pt x="1838" y="21450"/>
                    <a:pt x="4076" y="21187"/>
                  </a:cubicBezTo>
                  <a:cubicBezTo>
                    <a:pt x="6314" y="20923"/>
                    <a:pt x="9816" y="20186"/>
                    <a:pt x="13027" y="18552"/>
                  </a:cubicBezTo>
                  <a:cubicBezTo>
                    <a:pt x="16238" y="16919"/>
                    <a:pt x="19157" y="14390"/>
                    <a:pt x="20324" y="11809"/>
                  </a:cubicBezTo>
                  <a:cubicBezTo>
                    <a:pt x="21492" y="9228"/>
                    <a:pt x="20908" y="6593"/>
                    <a:pt x="18865" y="4591"/>
                  </a:cubicBezTo>
                  <a:cubicBezTo>
                    <a:pt x="16822" y="2590"/>
                    <a:pt x="13319" y="1220"/>
                    <a:pt x="10400" y="535"/>
                  </a:cubicBezTo>
                  <a:cubicBezTo>
                    <a:pt x="7481" y="-150"/>
                    <a:pt x="5146" y="-150"/>
                    <a:pt x="3297" y="377"/>
                  </a:cubicBezTo>
                  <a:cubicBezTo>
                    <a:pt x="1449" y="904"/>
                    <a:pt x="87" y="1957"/>
                    <a:pt x="573" y="3380"/>
                  </a:cubicBezTo>
                  <a:cubicBezTo>
                    <a:pt x="1060" y="4802"/>
                    <a:pt x="3395" y="6593"/>
                    <a:pt x="5730" y="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965950" y="4832566"/>
              <a:ext cx="273050" cy="45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689"/>
                  </a:moveTo>
                  <a:cubicBezTo>
                    <a:pt x="1842" y="2089"/>
                    <a:pt x="3684" y="2489"/>
                    <a:pt x="5526" y="2539"/>
                  </a:cubicBezTo>
                  <a:cubicBezTo>
                    <a:pt x="7367" y="2589"/>
                    <a:pt x="9209" y="2289"/>
                    <a:pt x="10214" y="1889"/>
                  </a:cubicBezTo>
                  <a:cubicBezTo>
                    <a:pt x="11219" y="1489"/>
                    <a:pt x="11386" y="989"/>
                    <a:pt x="11135" y="589"/>
                  </a:cubicBezTo>
                  <a:cubicBezTo>
                    <a:pt x="10884" y="189"/>
                    <a:pt x="10214" y="-111"/>
                    <a:pt x="9293" y="39"/>
                  </a:cubicBezTo>
                  <a:cubicBezTo>
                    <a:pt x="8372" y="189"/>
                    <a:pt x="7200" y="789"/>
                    <a:pt x="6614" y="1889"/>
                  </a:cubicBezTo>
                  <a:cubicBezTo>
                    <a:pt x="6028" y="2989"/>
                    <a:pt x="6028" y="4589"/>
                    <a:pt x="6447" y="7039"/>
                  </a:cubicBezTo>
                  <a:cubicBezTo>
                    <a:pt x="6865" y="9489"/>
                    <a:pt x="7702" y="12789"/>
                    <a:pt x="7953" y="15239"/>
                  </a:cubicBezTo>
                  <a:cubicBezTo>
                    <a:pt x="8205" y="17689"/>
                    <a:pt x="7870" y="19289"/>
                    <a:pt x="7284" y="20239"/>
                  </a:cubicBezTo>
                  <a:cubicBezTo>
                    <a:pt x="6698" y="21189"/>
                    <a:pt x="5860" y="21489"/>
                    <a:pt x="5191" y="21439"/>
                  </a:cubicBezTo>
                  <a:cubicBezTo>
                    <a:pt x="4521" y="21389"/>
                    <a:pt x="4019" y="20989"/>
                    <a:pt x="3767" y="20239"/>
                  </a:cubicBezTo>
                  <a:cubicBezTo>
                    <a:pt x="3516" y="19489"/>
                    <a:pt x="3516" y="18389"/>
                    <a:pt x="4019" y="17589"/>
                  </a:cubicBezTo>
                  <a:cubicBezTo>
                    <a:pt x="4521" y="16789"/>
                    <a:pt x="5526" y="16289"/>
                    <a:pt x="7033" y="16189"/>
                  </a:cubicBezTo>
                  <a:cubicBezTo>
                    <a:pt x="8540" y="16089"/>
                    <a:pt x="10549" y="16389"/>
                    <a:pt x="13060" y="16739"/>
                  </a:cubicBezTo>
                  <a:cubicBezTo>
                    <a:pt x="15572" y="17089"/>
                    <a:pt x="18586" y="17489"/>
                    <a:pt x="21600" y="17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7339513" y="4856349"/>
              <a:ext cx="153488" cy="3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26" fill="norm" stroke="1" extrusionOk="0">
                  <a:moveTo>
                    <a:pt x="17663" y="1992"/>
                  </a:moveTo>
                  <a:cubicBezTo>
                    <a:pt x="16496" y="1176"/>
                    <a:pt x="15328" y="361"/>
                    <a:pt x="14015" y="90"/>
                  </a:cubicBezTo>
                  <a:cubicBezTo>
                    <a:pt x="12701" y="-182"/>
                    <a:pt x="11242" y="90"/>
                    <a:pt x="8907" y="1992"/>
                  </a:cubicBezTo>
                  <a:cubicBezTo>
                    <a:pt x="6571" y="3893"/>
                    <a:pt x="3361" y="7426"/>
                    <a:pt x="1609" y="10618"/>
                  </a:cubicBezTo>
                  <a:cubicBezTo>
                    <a:pt x="-142" y="13810"/>
                    <a:pt x="-434" y="16663"/>
                    <a:pt x="588" y="18565"/>
                  </a:cubicBezTo>
                  <a:cubicBezTo>
                    <a:pt x="1609" y="20467"/>
                    <a:pt x="3944" y="21418"/>
                    <a:pt x="7593" y="20875"/>
                  </a:cubicBezTo>
                  <a:cubicBezTo>
                    <a:pt x="11242" y="20331"/>
                    <a:pt x="16204" y="18293"/>
                    <a:pt x="21166" y="16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7543800" y="4881023"/>
              <a:ext cx="7451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600" fill="norm" stroke="1" extrusionOk="0">
                  <a:moveTo>
                    <a:pt x="7005" y="0"/>
                  </a:moveTo>
                  <a:cubicBezTo>
                    <a:pt x="12259" y="2903"/>
                    <a:pt x="17514" y="5806"/>
                    <a:pt x="19557" y="8652"/>
                  </a:cubicBezTo>
                  <a:cubicBezTo>
                    <a:pt x="21600" y="11497"/>
                    <a:pt x="20432" y="14284"/>
                    <a:pt x="16638" y="16432"/>
                  </a:cubicBezTo>
                  <a:cubicBezTo>
                    <a:pt x="12843" y="18581"/>
                    <a:pt x="6422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584950" y="5427123"/>
              <a:ext cx="850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73" y="0"/>
                    <a:pt x="3546" y="0"/>
                    <a:pt x="5642" y="0"/>
                  </a:cubicBezTo>
                  <a:cubicBezTo>
                    <a:pt x="7737" y="0"/>
                    <a:pt x="10155" y="0"/>
                    <a:pt x="12546" y="0"/>
                  </a:cubicBezTo>
                  <a:cubicBezTo>
                    <a:pt x="14937" y="0"/>
                    <a:pt x="17301" y="0"/>
                    <a:pt x="18806" y="3600"/>
                  </a:cubicBezTo>
                  <a:cubicBezTo>
                    <a:pt x="20310" y="7200"/>
                    <a:pt x="2095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6629527" y="5512588"/>
              <a:ext cx="148415" cy="35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296" fill="norm" stroke="1" extrusionOk="0">
                  <a:moveTo>
                    <a:pt x="15745" y="15545"/>
                  </a:moveTo>
                  <a:cubicBezTo>
                    <a:pt x="15453" y="14650"/>
                    <a:pt x="15161" y="13756"/>
                    <a:pt x="14285" y="13180"/>
                  </a:cubicBezTo>
                  <a:cubicBezTo>
                    <a:pt x="13410" y="12605"/>
                    <a:pt x="11950" y="12350"/>
                    <a:pt x="9323" y="12925"/>
                  </a:cubicBezTo>
                  <a:cubicBezTo>
                    <a:pt x="6696" y="13500"/>
                    <a:pt x="2902" y="14906"/>
                    <a:pt x="1150" y="16312"/>
                  </a:cubicBezTo>
                  <a:cubicBezTo>
                    <a:pt x="-601" y="17718"/>
                    <a:pt x="-309" y="19124"/>
                    <a:pt x="1734" y="20082"/>
                  </a:cubicBezTo>
                  <a:cubicBezTo>
                    <a:pt x="3777" y="21041"/>
                    <a:pt x="7572" y="21552"/>
                    <a:pt x="10783" y="21169"/>
                  </a:cubicBezTo>
                  <a:cubicBezTo>
                    <a:pt x="13994" y="20785"/>
                    <a:pt x="16621" y="19507"/>
                    <a:pt x="18372" y="17079"/>
                  </a:cubicBezTo>
                  <a:cubicBezTo>
                    <a:pt x="20123" y="14650"/>
                    <a:pt x="20999" y="11072"/>
                    <a:pt x="20123" y="8132"/>
                  </a:cubicBezTo>
                  <a:cubicBezTo>
                    <a:pt x="19248" y="5192"/>
                    <a:pt x="16621" y="2892"/>
                    <a:pt x="14285" y="1614"/>
                  </a:cubicBezTo>
                  <a:cubicBezTo>
                    <a:pt x="11950" y="335"/>
                    <a:pt x="9907" y="80"/>
                    <a:pt x="8156" y="16"/>
                  </a:cubicBezTo>
                  <a:cubicBezTo>
                    <a:pt x="6404" y="-48"/>
                    <a:pt x="4945" y="80"/>
                    <a:pt x="4069" y="463"/>
                  </a:cubicBezTo>
                  <a:cubicBezTo>
                    <a:pt x="3194" y="847"/>
                    <a:pt x="2902" y="1486"/>
                    <a:pt x="4069" y="2828"/>
                  </a:cubicBezTo>
                  <a:cubicBezTo>
                    <a:pt x="5237" y="4170"/>
                    <a:pt x="7864" y="6215"/>
                    <a:pt x="10491" y="8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6963697" y="5712873"/>
              <a:ext cx="28800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5370" y="0"/>
                  </a:moveTo>
                  <a:cubicBezTo>
                    <a:pt x="5370" y="5538"/>
                    <a:pt x="5370" y="11077"/>
                    <a:pt x="5134" y="14400"/>
                  </a:cubicBezTo>
                  <a:cubicBezTo>
                    <a:pt x="4897" y="17723"/>
                    <a:pt x="4424" y="18831"/>
                    <a:pt x="3872" y="19800"/>
                  </a:cubicBezTo>
                  <a:cubicBezTo>
                    <a:pt x="3321" y="20769"/>
                    <a:pt x="2690" y="21600"/>
                    <a:pt x="2059" y="21600"/>
                  </a:cubicBezTo>
                  <a:cubicBezTo>
                    <a:pt x="1429" y="21600"/>
                    <a:pt x="798" y="20769"/>
                    <a:pt x="404" y="18277"/>
                  </a:cubicBezTo>
                  <a:cubicBezTo>
                    <a:pt x="10" y="15785"/>
                    <a:pt x="-148" y="11631"/>
                    <a:pt x="167" y="8446"/>
                  </a:cubicBezTo>
                  <a:cubicBezTo>
                    <a:pt x="483" y="5262"/>
                    <a:pt x="1271" y="3046"/>
                    <a:pt x="3005" y="1938"/>
                  </a:cubicBezTo>
                  <a:cubicBezTo>
                    <a:pt x="4740" y="831"/>
                    <a:pt x="7420" y="831"/>
                    <a:pt x="10652" y="1108"/>
                  </a:cubicBezTo>
                  <a:cubicBezTo>
                    <a:pt x="13884" y="1385"/>
                    <a:pt x="17668" y="1938"/>
                    <a:pt x="21452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7294033" y="5503323"/>
              <a:ext cx="186268" cy="16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455" y="4050"/>
                  </a:moveTo>
                  <a:cubicBezTo>
                    <a:pt x="3191" y="2700"/>
                    <a:pt x="3927" y="1350"/>
                    <a:pt x="4909" y="675"/>
                  </a:cubicBezTo>
                  <a:cubicBezTo>
                    <a:pt x="5891" y="0"/>
                    <a:pt x="7118" y="0"/>
                    <a:pt x="8345" y="0"/>
                  </a:cubicBezTo>
                  <a:cubicBezTo>
                    <a:pt x="9573" y="0"/>
                    <a:pt x="10800" y="0"/>
                    <a:pt x="11782" y="1215"/>
                  </a:cubicBezTo>
                  <a:cubicBezTo>
                    <a:pt x="12764" y="2430"/>
                    <a:pt x="13500" y="4860"/>
                    <a:pt x="11905" y="7965"/>
                  </a:cubicBezTo>
                  <a:cubicBezTo>
                    <a:pt x="10309" y="11070"/>
                    <a:pt x="6382" y="14850"/>
                    <a:pt x="3805" y="17145"/>
                  </a:cubicBezTo>
                  <a:cubicBezTo>
                    <a:pt x="1227" y="19440"/>
                    <a:pt x="0" y="20250"/>
                    <a:pt x="0" y="20790"/>
                  </a:cubicBezTo>
                  <a:cubicBezTo>
                    <a:pt x="0" y="21330"/>
                    <a:pt x="1227" y="21600"/>
                    <a:pt x="5032" y="20925"/>
                  </a:cubicBezTo>
                  <a:cubicBezTo>
                    <a:pt x="8836" y="20250"/>
                    <a:pt x="15218" y="18630"/>
                    <a:pt x="21600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8070850" y="5362400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84" y="11040"/>
                    <a:pt x="6968" y="1783"/>
                    <a:pt x="10568" y="240"/>
                  </a:cubicBezTo>
                  <a:cubicBezTo>
                    <a:pt x="14168" y="-1303"/>
                    <a:pt x="1788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070850" y="5452523"/>
              <a:ext cx="279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9200"/>
                    <a:pt x="10145" y="16800"/>
                    <a:pt x="13745" y="13200"/>
                  </a:cubicBezTo>
                  <a:cubicBezTo>
                    <a:pt x="17345" y="9600"/>
                    <a:pt x="1947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456553" y="5236623"/>
              <a:ext cx="229250" cy="27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78" fill="norm" stroke="1" extrusionOk="0">
                  <a:moveTo>
                    <a:pt x="16058" y="2418"/>
                  </a:moveTo>
                  <a:cubicBezTo>
                    <a:pt x="15469" y="1773"/>
                    <a:pt x="14880" y="1128"/>
                    <a:pt x="14095" y="887"/>
                  </a:cubicBezTo>
                  <a:cubicBezTo>
                    <a:pt x="13309" y="645"/>
                    <a:pt x="12327" y="806"/>
                    <a:pt x="10462" y="1773"/>
                  </a:cubicBezTo>
                  <a:cubicBezTo>
                    <a:pt x="8596" y="2740"/>
                    <a:pt x="5847" y="4513"/>
                    <a:pt x="3884" y="6851"/>
                  </a:cubicBezTo>
                  <a:cubicBezTo>
                    <a:pt x="1920" y="9188"/>
                    <a:pt x="742" y="12090"/>
                    <a:pt x="251" y="14427"/>
                  </a:cubicBezTo>
                  <a:cubicBezTo>
                    <a:pt x="-240" y="16764"/>
                    <a:pt x="-44" y="18537"/>
                    <a:pt x="1135" y="19746"/>
                  </a:cubicBezTo>
                  <a:cubicBezTo>
                    <a:pt x="2313" y="20955"/>
                    <a:pt x="4473" y="21600"/>
                    <a:pt x="7615" y="21116"/>
                  </a:cubicBezTo>
                  <a:cubicBezTo>
                    <a:pt x="10756" y="20633"/>
                    <a:pt x="14880" y="19021"/>
                    <a:pt x="17531" y="16684"/>
                  </a:cubicBezTo>
                  <a:cubicBezTo>
                    <a:pt x="20182" y="14346"/>
                    <a:pt x="21360" y="11284"/>
                    <a:pt x="21262" y="8624"/>
                  </a:cubicBezTo>
                  <a:cubicBezTo>
                    <a:pt x="21164" y="5964"/>
                    <a:pt x="19789" y="3707"/>
                    <a:pt x="18316" y="2337"/>
                  </a:cubicBezTo>
                  <a:cubicBezTo>
                    <a:pt x="16844" y="967"/>
                    <a:pt x="15273" y="484"/>
                    <a:pt x="137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1" name="Drawing"/>
          <p:cNvGrpSpPr/>
          <p:nvPr/>
        </p:nvGrpSpPr>
        <p:grpSpPr>
          <a:xfrm>
            <a:off x="330200" y="1317920"/>
            <a:ext cx="12217400" cy="7279031"/>
            <a:chOff x="0" y="0"/>
            <a:chExt cx="12217400" cy="7279031"/>
          </a:xfrm>
        </p:grpSpPr>
        <p:sp>
          <p:nvSpPr>
            <p:cNvPr id="2992" name="Line"/>
            <p:cNvSpPr/>
            <p:nvPr/>
          </p:nvSpPr>
          <p:spPr>
            <a:xfrm>
              <a:off x="349786" y="654540"/>
              <a:ext cx="175526" cy="32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43" fill="norm" stroke="1" extrusionOk="0">
                  <a:moveTo>
                    <a:pt x="690" y="1806"/>
                  </a:moveTo>
                  <a:cubicBezTo>
                    <a:pt x="1694" y="2219"/>
                    <a:pt x="2699" y="2632"/>
                    <a:pt x="5839" y="2563"/>
                  </a:cubicBezTo>
                  <a:cubicBezTo>
                    <a:pt x="8978" y="2494"/>
                    <a:pt x="14253" y="1944"/>
                    <a:pt x="17267" y="1393"/>
                  </a:cubicBezTo>
                  <a:cubicBezTo>
                    <a:pt x="20281" y="843"/>
                    <a:pt x="21034" y="293"/>
                    <a:pt x="20783" y="86"/>
                  </a:cubicBezTo>
                  <a:cubicBezTo>
                    <a:pt x="20532" y="-120"/>
                    <a:pt x="19276" y="18"/>
                    <a:pt x="16890" y="774"/>
                  </a:cubicBezTo>
                  <a:cubicBezTo>
                    <a:pt x="14504" y="1531"/>
                    <a:pt x="10987" y="2907"/>
                    <a:pt x="9104" y="4076"/>
                  </a:cubicBezTo>
                  <a:cubicBezTo>
                    <a:pt x="7220" y="5246"/>
                    <a:pt x="6969" y="6209"/>
                    <a:pt x="7722" y="6897"/>
                  </a:cubicBezTo>
                  <a:cubicBezTo>
                    <a:pt x="8476" y="7584"/>
                    <a:pt x="10234" y="7997"/>
                    <a:pt x="11741" y="8272"/>
                  </a:cubicBezTo>
                  <a:cubicBezTo>
                    <a:pt x="13248" y="8548"/>
                    <a:pt x="14504" y="8685"/>
                    <a:pt x="14755" y="9029"/>
                  </a:cubicBezTo>
                  <a:cubicBezTo>
                    <a:pt x="15006" y="9373"/>
                    <a:pt x="14253" y="9923"/>
                    <a:pt x="11615" y="11162"/>
                  </a:cubicBezTo>
                  <a:cubicBezTo>
                    <a:pt x="8978" y="12400"/>
                    <a:pt x="4457" y="14326"/>
                    <a:pt x="2071" y="15702"/>
                  </a:cubicBezTo>
                  <a:cubicBezTo>
                    <a:pt x="-315" y="17077"/>
                    <a:pt x="-566" y="17903"/>
                    <a:pt x="941" y="18797"/>
                  </a:cubicBezTo>
                  <a:cubicBezTo>
                    <a:pt x="2448" y="19691"/>
                    <a:pt x="5713" y="20655"/>
                    <a:pt x="9229" y="21067"/>
                  </a:cubicBezTo>
                  <a:cubicBezTo>
                    <a:pt x="12746" y="21480"/>
                    <a:pt x="16513" y="21342"/>
                    <a:pt x="20281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539750" y="804697"/>
              <a:ext cx="266700" cy="15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6590"/>
                  </a:moveTo>
                  <a:cubicBezTo>
                    <a:pt x="514" y="5453"/>
                    <a:pt x="1029" y="4316"/>
                    <a:pt x="2400" y="4316"/>
                  </a:cubicBezTo>
                  <a:cubicBezTo>
                    <a:pt x="3771" y="4316"/>
                    <a:pt x="6000" y="5453"/>
                    <a:pt x="6943" y="7585"/>
                  </a:cubicBezTo>
                  <a:cubicBezTo>
                    <a:pt x="7886" y="9716"/>
                    <a:pt x="7543" y="12843"/>
                    <a:pt x="6857" y="15116"/>
                  </a:cubicBezTo>
                  <a:cubicBezTo>
                    <a:pt x="6171" y="17390"/>
                    <a:pt x="5143" y="18811"/>
                    <a:pt x="4200" y="19806"/>
                  </a:cubicBezTo>
                  <a:cubicBezTo>
                    <a:pt x="3257" y="20801"/>
                    <a:pt x="2400" y="21369"/>
                    <a:pt x="2057" y="20801"/>
                  </a:cubicBezTo>
                  <a:cubicBezTo>
                    <a:pt x="1714" y="20232"/>
                    <a:pt x="1886" y="18527"/>
                    <a:pt x="3771" y="15401"/>
                  </a:cubicBezTo>
                  <a:cubicBezTo>
                    <a:pt x="5657" y="12274"/>
                    <a:pt x="9257" y="7727"/>
                    <a:pt x="11571" y="4743"/>
                  </a:cubicBezTo>
                  <a:cubicBezTo>
                    <a:pt x="13886" y="1758"/>
                    <a:pt x="14914" y="337"/>
                    <a:pt x="15086" y="53"/>
                  </a:cubicBezTo>
                  <a:cubicBezTo>
                    <a:pt x="15257" y="-231"/>
                    <a:pt x="14571" y="622"/>
                    <a:pt x="13714" y="2469"/>
                  </a:cubicBezTo>
                  <a:cubicBezTo>
                    <a:pt x="12857" y="4316"/>
                    <a:pt x="11829" y="7158"/>
                    <a:pt x="11314" y="9432"/>
                  </a:cubicBezTo>
                  <a:cubicBezTo>
                    <a:pt x="10800" y="11706"/>
                    <a:pt x="10800" y="13411"/>
                    <a:pt x="12600" y="14548"/>
                  </a:cubicBezTo>
                  <a:cubicBezTo>
                    <a:pt x="14400" y="15685"/>
                    <a:pt x="18000" y="16253"/>
                    <a:pt x="21600" y="16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901699" y="658253"/>
              <a:ext cx="140788" cy="27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98" fill="norm" stroke="1" extrusionOk="0">
                  <a:moveTo>
                    <a:pt x="3812" y="2353"/>
                  </a:moveTo>
                  <a:cubicBezTo>
                    <a:pt x="4129" y="1534"/>
                    <a:pt x="4447" y="716"/>
                    <a:pt x="5559" y="307"/>
                  </a:cubicBezTo>
                  <a:cubicBezTo>
                    <a:pt x="6671" y="-102"/>
                    <a:pt x="8576" y="-102"/>
                    <a:pt x="11276" y="307"/>
                  </a:cubicBezTo>
                  <a:cubicBezTo>
                    <a:pt x="13976" y="716"/>
                    <a:pt x="17471" y="1534"/>
                    <a:pt x="19376" y="2353"/>
                  </a:cubicBezTo>
                  <a:cubicBezTo>
                    <a:pt x="21282" y="3171"/>
                    <a:pt x="21600" y="3989"/>
                    <a:pt x="20488" y="5053"/>
                  </a:cubicBezTo>
                  <a:cubicBezTo>
                    <a:pt x="19376" y="6116"/>
                    <a:pt x="16835" y="7425"/>
                    <a:pt x="14771" y="8325"/>
                  </a:cubicBezTo>
                  <a:cubicBezTo>
                    <a:pt x="12706" y="9225"/>
                    <a:pt x="11118" y="9716"/>
                    <a:pt x="11753" y="10371"/>
                  </a:cubicBezTo>
                  <a:cubicBezTo>
                    <a:pt x="12388" y="11025"/>
                    <a:pt x="15247" y="11843"/>
                    <a:pt x="16676" y="12825"/>
                  </a:cubicBezTo>
                  <a:cubicBezTo>
                    <a:pt x="18106" y="13807"/>
                    <a:pt x="18106" y="14953"/>
                    <a:pt x="15088" y="16425"/>
                  </a:cubicBezTo>
                  <a:cubicBezTo>
                    <a:pt x="12071" y="17898"/>
                    <a:pt x="6035" y="19698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92100" y="1069680"/>
              <a:ext cx="577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0" y="18327"/>
                    <a:pt x="5380" y="15055"/>
                    <a:pt x="8308" y="11782"/>
                  </a:cubicBezTo>
                  <a:cubicBezTo>
                    <a:pt x="11235" y="8509"/>
                    <a:pt x="14400" y="5236"/>
                    <a:pt x="16655" y="3273"/>
                  </a:cubicBezTo>
                  <a:cubicBezTo>
                    <a:pt x="18910" y="1309"/>
                    <a:pt x="2025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552935" y="1082380"/>
              <a:ext cx="317016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3400" y="18758"/>
                  </a:moveTo>
                  <a:cubicBezTo>
                    <a:pt x="2685" y="19326"/>
                    <a:pt x="1970" y="19895"/>
                    <a:pt x="1254" y="20463"/>
                  </a:cubicBezTo>
                  <a:cubicBezTo>
                    <a:pt x="539" y="21032"/>
                    <a:pt x="-176" y="21600"/>
                    <a:pt x="39" y="21600"/>
                  </a:cubicBezTo>
                  <a:cubicBezTo>
                    <a:pt x="253" y="21600"/>
                    <a:pt x="1398" y="21032"/>
                    <a:pt x="4401" y="18474"/>
                  </a:cubicBezTo>
                  <a:cubicBezTo>
                    <a:pt x="7405" y="15916"/>
                    <a:pt x="12269" y="11368"/>
                    <a:pt x="15416" y="7958"/>
                  </a:cubicBezTo>
                  <a:cubicBezTo>
                    <a:pt x="18563" y="4547"/>
                    <a:pt x="19994" y="2274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1181100" y="764880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1200150" y="923630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1841500" y="611274"/>
              <a:ext cx="225037" cy="41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01" fill="norm" stroke="1" extrusionOk="0">
                  <a:moveTo>
                    <a:pt x="0" y="7262"/>
                  </a:moveTo>
                  <a:cubicBezTo>
                    <a:pt x="396" y="8026"/>
                    <a:pt x="793" y="8789"/>
                    <a:pt x="1288" y="10917"/>
                  </a:cubicBezTo>
                  <a:cubicBezTo>
                    <a:pt x="1783" y="13044"/>
                    <a:pt x="2378" y="16535"/>
                    <a:pt x="2774" y="18662"/>
                  </a:cubicBezTo>
                  <a:cubicBezTo>
                    <a:pt x="3171" y="20789"/>
                    <a:pt x="3369" y="21553"/>
                    <a:pt x="3666" y="21498"/>
                  </a:cubicBezTo>
                  <a:cubicBezTo>
                    <a:pt x="3963" y="21444"/>
                    <a:pt x="4360" y="20571"/>
                    <a:pt x="4261" y="18062"/>
                  </a:cubicBezTo>
                  <a:cubicBezTo>
                    <a:pt x="4161" y="15553"/>
                    <a:pt x="3567" y="11408"/>
                    <a:pt x="3171" y="8517"/>
                  </a:cubicBezTo>
                  <a:cubicBezTo>
                    <a:pt x="2774" y="5626"/>
                    <a:pt x="2576" y="3989"/>
                    <a:pt x="2477" y="2898"/>
                  </a:cubicBezTo>
                  <a:cubicBezTo>
                    <a:pt x="2378" y="1808"/>
                    <a:pt x="2378" y="1262"/>
                    <a:pt x="2774" y="826"/>
                  </a:cubicBezTo>
                  <a:cubicBezTo>
                    <a:pt x="3171" y="389"/>
                    <a:pt x="3963" y="62"/>
                    <a:pt x="5450" y="8"/>
                  </a:cubicBezTo>
                  <a:cubicBezTo>
                    <a:pt x="6936" y="-47"/>
                    <a:pt x="9116" y="171"/>
                    <a:pt x="11791" y="1371"/>
                  </a:cubicBezTo>
                  <a:cubicBezTo>
                    <a:pt x="14466" y="2571"/>
                    <a:pt x="17637" y="4753"/>
                    <a:pt x="19420" y="6935"/>
                  </a:cubicBezTo>
                  <a:cubicBezTo>
                    <a:pt x="21204" y="9117"/>
                    <a:pt x="21600" y="11298"/>
                    <a:pt x="20312" y="13371"/>
                  </a:cubicBezTo>
                  <a:cubicBezTo>
                    <a:pt x="19024" y="15444"/>
                    <a:pt x="16051" y="17408"/>
                    <a:pt x="13772" y="18608"/>
                  </a:cubicBezTo>
                  <a:cubicBezTo>
                    <a:pt x="11494" y="19808"/>
                    <a:pt x="9908" y="20244"/>
                    <a:pt x="8521" y="20408"/>
                  </a:cubicBezTo>
                  <a:cubicBezTo>
                    <a:pt x="7134" y="20571"/>
                    <a:pt x="5945" y="20462"/>
                    <a:pt x="5549" y="20080"/>
                  </a:cubicBezTo>
                  <a:cubicBezTo>
                    <a:pt x="5152" y="19698"/>
                    <a:pt x="5549" y="19044"/>
                    <a:pt x="6143" y="18444"/>
                  </a:cubicBezTo>
                  <a:cubicBezTo>
                    <a:pt x="6738" y="17844"/>
                    <a:pt x="7530" y="17298"/>
                    <a:pt x="8323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2197100" y="822030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2235199" y="91728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2484222" y="573831"/>
              <a:ext cx="125629" cy="45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25" fill="norm" stroke="1" extrusionOk="0">
                  <a:moveTo>
                    <a:pt x="21366" y="2437"/>
                  </a:moveTo>
                  <a:cubicBezTo>
                    <a:pt x="18846" y="1633"/>
                    <a:pt x="16326" y="830"/>
                    <a:pt x="13986" y="378"/>
                  </a:cubicBezTo>
                  <a:cubicBezTo>
                    <a:pt x="11646" y="-75"/>
                    <a:pt x="9486" y="-175"/>
                    <a:pt x="7506" y="378"/>
                  </a:cubicBezTo>
                  <a:cubicBezTo>
                    <a:pt x="5526" y="930"/>
                    <a:pt x="3726" y="2136"/>
                    <a:pt x="3906" y="3191"/>
                  </a:cubicBezTo>
                  <a:cubicBezTo>
                    <a:pt x="4086" y="4245"/>
                    <a:pt x="6246" y="5150"/>
                    <a:pt x="7686" y="6405"/>
                  </a:cubicBezTo>
                  <a:cubicBezTo>
                    <a:pt x="9126" y="7661"/>
                    <a:pt x="9846" y="9269"/>
                    <a:pt x="9486" y="10374"/>
                  </a:cubicBezTo>
                  <a:cubicBezTo>
                    <a:pt x="9126" y="11479"/>
                    <a:pt x="7686" y="12082"/>
                    <a:pt x="6246" y="12584"/>
                  </a:cubicBezTo>
                  <a:cubicBezTo>
                    <a:pt x="4806" y="13086"/>
                    <a:pt x="3366" y="13488"/>
                    <a:pt x="3006" y="13940"/>
                  </a:cubicBezTo>
                  <a:cubicBezTo>
                    <a:pt x="2646" y="14392"/>
                    <a:pt x="3366" y="14895"/>
                    <a:pt x="3006" y="15749"/>
                  </a:cubicBezTo>
                  <a:cubicBezTo>
                    <a:pt x="2646" y="16603"/>
                    <a:pt x="1206" y="17808"/>
                    <a:pt x="486" y="18763"/>
                  </a:cubicBezTo>
                  <a:cubicBezTo>
                    <a:pt x="-234" y="19717"/>
                    <a:pt x="-234" y="20420"/>
                    <a:pt x="1026" y="20822"/>
                  </a:cubicBezTo>
                  <a:cubicBezTo>
                    <a:pt x="2286" y="21224"/>
                    <a:pt x="4806" y="21325"/>
                    <a:pt x="7326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2590800" y="720430"/>
              <a:ext cx="165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035"/>
                    <a:pt x="6092" y="4070"/>
                    <a:pt x="9277" y="7278"/>
                  </a:cubicBezTo>
                  <a:cubicBezTo>
                    <a:pt x="12462" y="10487"/>
                    <a:pt x="15785" y="14870"/>
                    <a:pt x="17862" y="17452"/>
                  </a:cubicBezTo>
                  <a:cubicBezTo>
                    <a:pt x="19938" y="20035"/>
                    <a:pt x="20769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2603500" y="682330"/>
              <a:ext cx="2032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2186"/>
                    <a:pt x="15750" y="4371"/>
                    <a:pt x="12713" y="7329"/>
                  </a:cubicBezTo>
                  <a:cubicBezTo>
                    <a:pt x="9675" y="10286"/>
                    <a:pt x="6525" y="14014"/>
                    <a:pt x="4388" y="16521"/>
                  </a:cubicBezTo>
                  <a:cubicBezTo>
                    <a:pt x="2250" y="19029"/>
                    <a:pt x="1125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781300" y="942680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2927350" y="936330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3067050" y="929980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3314700" y="93633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3695700" y="675980"/>
              <a:ext cx="1841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131"/>
                    <a:pt x="2483" y="262"/>
                    <a:pt x="4717" y="2029"/>
                  </a:cubicBezTo>
                  <a:cubicBezTo>
                    <a:pt x="6952" y="3796"/>
                    <a:pt x="10179" y="7200"/>
                    <a:pt x="13159" y="10735"/>
                  </a:cubicBezTo>
                  <a:cubicBezTo>
                    <a:pt x="16138" y="14269"/>
                    <a:pt x="18869" y="17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746500" y="644230"/>
              <a:ext cx="1651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16"/>
                    <a:pt x="18277" y="232"/>
                    <a:pt x="16615" y="1103"/>
                  </a:cubicBezTo>
                  <a:cubicBezTo>
                    <a:pt x="14954" y="1974"/>
                    <a:pt x="13292" y="3600"/>
                    <a:pt x="10523" y="6503"/>
                  </a:cubicBezTo>
                  <a:cubicBezTo>
                    <a:pt x="7754" y="9406"/>
                    <a:pt x="3877" y="13587"/>
                    <a:pt x="1938" y="16316"/>
                  </a:cubicBezTo>
                  <a:cubicBezTo>
                    <a:pt x="0" y="19045"/>
                    <a:pt x="0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3969113" y="910852"/>
              <a:ext cx="113937" cy="12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242" fill="norm" stroke="1" extrusionOk="0">
                  <a:moveTo>
                    <a:pt x="4731" y="6387"/>
                  </a:moveTo>
                  <a:cubicBezTo>
                    <a:pt x="3531" y="9928"/>
                    <a:pt x="2331" y="13469"/>
                    <a:pt x="1531" y="16125"/>
                  </a:cubicBezTo>
                  <a:cubicBezTo>
                    <a:pt x="731" y="18781"/>
                    <a:pt x="331" y="20551"/>
                    <a:pt x="131" y="20197"/>
                  </a:cubicBezTo>
                  <a:cubicBezTo>
                    <a:pt x="-69" y="19843"/>
                    <a:pt x="-69" y="17364"/>
                    <a:pt x="331" y="14177"/>
                  </a:cubicBezTo>
                  <a:cubicBezTo>
                    <a:pt x="731" y="10990"/>
                    <a:pt x="1531" y="7095"/>
                    <a:pt x="2531" y="4085"/>
                  </a:cubicBezTo>
                  <a:cubicBezTo>
                    <a:pt x="3531" y="1076"/>
                    <a:pt x="4731" y="-1049"/>
                    <a:pt x="7931" y="544"/>
                  </a:cubicBezTo>
                  <a:cubicBezTo>
                    <a:pt x="11131" y="2138"/>
                    <a:pt x="16331" y="7449"/>
                    <a:pt x="18931" y="11167"/>
                  </a:cubicBezTo>
                  <a:cubicBezTo>
                    <a:pt x="21531" y="14885"/>
                    <a:pt x="21531" y="17010"/>
                    <a:pt x="21531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203700" y="517230"/>
              <a:ext cx="98113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0" y="0"/>
                  </a:moveTo>
                  <a:cubicBezTo>
                    <a:pt x="6300" y="297"/>
                    <a:pt x="12600" y="594"/>
                    <a:pt x="16425" y="928"/>
                  </a:cubicBezTo>
                  <a:cubicBezTo>
                    <a:pt x="20250" y="1262"/>
                    <a:pt x="21600" y="1633"/>
                    <a:pt x="20475" y="2487"/>
                  </a:cubicBezTo>
                  <a:cubicBezTo>
                    <a:pt x="19350" y="3340"/>
                    <a:pt x="15750" y="4676"/>
                    <a:pt x="12825" y="5901"/>
                  </a:cubicBezTo>
                  <a:cubicBezTo>
                    <a:pt x="9900" y="7126"/>
                    <a:pt x="7650" y="8239"/>
                    <a:pt x="7425" y="9278"/>
                  </a:cubicBezTo>
                  <a:cubicBezTo>
                    <a:pt x="7200" y="10318"/>
                    <a:pt x="9000" y="11282"/>
                    <a:pt x="11025" y="12470"/>
                  </a:cubicBezTo>
                  <a:cubicBezTo>
                    <a:pt x="13050" y="13658"/>
                    <a:pt x="15300" y="15068"/>
                    <a:pt x="15075" y="16515"/>
                  </a:cubicBezTo>
                  <a:cubicBezTo>
                    <a:pt x="14850" y="17963"/>
                    <a:pt x="12150" y="19447"/>
                    <a:pt x="9675" y="20301"/>
                  </a:cubicBezTo>
                  <a:cubicBezTo>
                    <a:pt x="7200" y="21155"/>
                    <a:pt x="4950" y="21377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4763294" y="879163"/>
              <a:ext cx="335756" cy="10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085" fill="norm" stroke="1" extrusionOk="0">
                  <a:moveTo>
                    <a:pt x="1987" y="16498"/>
                  </a:moveTo>
                  <a:cubicBezTo>
                    <a:pt x="1307" y="17676"/>
                    <a:pt x="628" y="18854"/>
                    <a:pt x="289" y="18462"/>
                  </a:cubicBezTo>
                  <a:cubicBezTo>
                    <a:pt x="-51" y="18069"/>
                    <a:pt x="-51" y="16105"/>
                    <a:pt x="85" y="13160"/>
                  </a:cubicBezTo>
                  <a:cubicBezTo>
                    <a:pt x="221" y="10214"/>
                    <a:pt x="492" y="6287"/>
                    <a:pt x="1307" y="3538"/>
                  </a:cubicBezTo>
                  <a:cubicBezTo>
                    <a:pt x="2123" y="789"/>
                    <a:pt x="3481" y="-782"/>
                    <a:pt x="5179" y="396"/>
                  </a:cubicBezTo>
                  <a:cubicBezTo>
                    <a:pt x="6877" y="1574"/>
                    <a:pt x="8915" y="5502"/>
                    <a:pt x="10409" y="9233"/>
                  </a:cubicBezTo>
                  <a:cubicBezTo>
                    <a:pt x="11904" y="12963"/>
                    <a:pt x="12855" y="16498"/>
                    <a:pt x="13670" y="18462"/>
                  </a:cubicBezTo>
                  <a:cubicBezTo>
                    <a:pt x="14485" y="20425"/>
                    <a:pt x="15164" y="20818"/>
                    <a:pt x="16251" y="18462"/>
                  </a:cubicBezTo>
                  <a:cubicBezTo>
                    <a:pt x="17338" y="16105"/>
                    <a:pt x="18832" y="11000"/>
                    <a:pt x="19783" y="7465"/>
                  </a:cubicBezTo>
                  <a:cubicBezTo>
                    <a:pt x="20734" y="3931"/>
                    <a:pt x="21141" y="1967"/>
                    <a:pt x="21549" y="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4832350" y="64423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4845050" y="58073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4965699" y="65693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946650" y="580730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6364"/>
                    <a:pt x="21600" y="11127"/>
                    <a:pt x="18000" y="7527"/>
                  </a:cubicBezTo>
                  <a:cubicBezTo>
                    <a:pt x="14400" y="3927"/>
                    <a:pt x="7200" y="196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5060405" y="428330"/>
              <a:ext cx="1275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21" fill="norm" stroke="1" extrusionOk="0">
                  <a:moveTo>
                    <a:pt x="14963" y="13378"/>
                  </a:moveTo>
                  <a:cubicBezTo>
                    <a:pt x="12839" y="12821"/>
                    <a:pt x="10714" y="12263"/>
                    <a:pt x="8767" y="11985"/>
                  </a:cubicBezTo>
                  <a:cubicBezTo>
                    <a:pt x="6819" y="11706"/>
                    <a:pt x="5048" y="11706"/>
                    <a:pt x="3455" y="12890"/>
                  </a:cubicBezTo>
                  <a:cubicBezTo>
                    <a:pt x="1862" y="14075"/>
                    <a:pt x="445" y="16444"/>
                    <a:pt x="91" y="18046"/>
                  </a:cubicBezTo>
                  <a:cubicBezTo>
                    <a:pt x="-263" y="19649"/>
                    <a:pt x="445" y="20485"/>
                    <a:pt x="1685" y="20973"/>
                  </a:cubicBezTo>
                  <a:cubicBezTo>
                    <a:pt x="2924" y="21461"/>
                    <a:pt x="4694" y="21600"/>
                    <a:pt x="6996" y="20276"/>
                  </a:cubicBezTo>
                  <a:cubicBezTo>
                    <a:pt x="9298" y="18952"/>
                    <a:pt x="12130" y="16165"/>
                    <a:pt x="13901" y="12821"/>
                  </a:cubicBezTo>
                  <a:cubicBezTo>
                    <a:pt x="15671" y="9476"/>
                    <a:pt x="16380" y="5574"/>
                    <a:pt x="16557" y="3205"/>
                  </a:cubicBezTo>
                  <a:cubicBezTo>
                    <a:pt x="16734" y="836"/>
                    <a:pt x="16380" y="0"/>
                    <a:pt x="15848" y="0"/>
                  </a:cubicBezTo>
                  <a:cubicBezTo>
                    <a:pt x="15317" y="0"/>
                    <a:pt x="14609" y="836"/>
                    <a:pt x="14786" y="3763"/>
                  </a:cubicBezTo>
                  <a:cubicBezTo>
                    <a:pt x="14963" y="6689"/>
                    <a:pt x="16026" y="11706"/>
                    <a:pt x="17265" y="14981"/>
                  </a:cubicBezTo>
                  <a:cubicBezTo>
                    <a:pt x="18504" y="18255"/>
                    <a:pt x="19921" y="19788"/>
                    <a:pt x="21337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5645655" y="629101"/>
              <a:ext cx="175970" cy="39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21" fill="norm" stroke="1" extrusionOk="0">
                  <a:moveTo>
                    <a:pt x="3796" y="1519"/>
                  </a:moveTo>
                  <a:cubicBezTo>
                    <a:pt x="2768" y="5215"/>
                    <a:pt x="1739" y="8912"/>
                    <a:pt x="1096" y="11915"/>
                  </a:cubicBezTo>
                  <a:cubicBezTo>
                    <a:pt x="453" y="14918"/>
                    <a:pt x="196" y="17228"/>
                    <a:pt x="68" y="18672"/>
                  </a:cubicBezTo>
                  <a:cubicBezTo>
                    <a:pt x="-61" y="20116"/>
                    <a:pt x="-61" y="20693"/>
                    <a:pt x="582" y="21040"/>
                  </a:cubicBezTo>
                  <a:cubicBezTo>
                    <a:pt x="1225" y="21386"/>
                    <a:pt x="2510" y="21502"/>
                    <a:pt x="4825" y="20867"/>
                  </a:cubicBezTo>
                  <a:cubicBezTo>
                    <a:pt x="7139" y="20231"/>
                    <a:pt x="10482" y="18845"/>
                    <a:pt x="13439" y="16477"/>
                  </a:cubicBezTo>
                  <a:cubicBezTo>
                    <a:pt x="16396" y="14109"/>
                    <a:pt x="18968" y="10760"/>
                    <a:pt x="20253" y="7988"/>
                  </a:cubicBezTo>
                  <a:cubicBezTo>
                    <a:pt x="21539" y="5215"/>
                    <a:pt x="21539" y="3021"/>
                    <a:pt x="21153" y="1692"/>
                  </a:cubicBezTo>
                  <a:cubicBezTo>
                    <a:pt x="20768" y="364"/>
                    <a:pt x="19996" y="-98"/>
                    <a:pt x="19353" y="18"/>
                  </a:cubicBezTo>
                  <a:cubicBezTo>
                    <a:pt x="18710" y="133"/>
                    <a:pt x="18196" y="826"/>
                    <a:pt x="17682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5831416" y="822840"/>
              <a:ext cx="80435" cy="14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7958" y="4510"/>
                  </a:moveTo>
                  <a:cubicBezTo>
                    <a:pt x="5684" y="5744"/>
                    <a:pt x="3411" y="6979"/>
                    <a:pt x="2274" y="8367"/>
                  </a:cubicBezTo>
                  <a:cubicBezTo>
                    <a:pt x="1137" y="9756"/>
                    <a:pt x="1137" y="11299"/>
                    <a:pt x="853" y="13613"/>
                  </a:cubicBezTo>
                  <a:cubicBezTo>
                    <a:pt x="568" y="15927"/>
                    <a:pt x="0" y="19013"/>
                    <a:pt x="0" y="19476"/>
                  </a:cubicBezTo>
                  <a:cubicBezTo>
                    <a:pt x="0" y="19939"/>
                    <a:pt x="568" y="17779"/>
                    <a:pt x="1989" y="15002"/>
                  </a:cubicBezTo>
                  <a:cubicBezTo>
                    <a:pt x="3411" y="12224"/>
                    <a:pt x="5684" y="8830"/>
                    <a:pt x="7389" y="6053"/>
                  </a:cubicBezTo>
                  <a:cubicBezTo>
                    <a:pt x="9095" y="3276"/>
                    <a:pt x="10232" y="1116"/>
                    <a:pt x="12221" y="344"/>
                  </a:cubicBezTo>
                  <a:cubicBezTo>
                    <a:pt x="14211" y="-427"/>
                    <a:pt x="17053" y="190"/>
                    <a:pt x="18758" y="1270"/>
                  </a:cubicBezTo>
                  <a:cubicBezTo>
                    <a:pt x="20463" y="2350"/>
                    <a:pt x="21032" y="3893"/>
                    <a:pt x="21316" y="7287"/>
                  </a:cubicBezTo>
                  <a:cubicBezTo>
                    <a:pt x="21600" y="10682"/>
                    <a:pt x="21600" y="15927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6000750" y="828380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6032500" y="72678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6166576" y="575663"/>
              <a:ext cx="75475" cy="38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8" fill="norm" stroke="1" extrusionOk="0">
                  <a:moveTo>
                    <a:pt x="21394" y="1344"/>
                  </a:moveTo>
                  <a:cubicBezTo>
                    <a:pt x="18994" y="872"/>
                    <a:pt x="16594" y="400"/>
                    <a:pt x="13594" y="164"/>
                  </a:cubicBezTo>
                  <a:cubicBezTo>
                    <a:pt x="10594" y="-72"/>
                    <a:pt x="6994" y="-72"/>
                    <a:pt x="4594" y="282"/>
                  </a:cubicBezTo>
                  <a:cubicBezTo>
                    <a:pt x="2194" y="636"/>
                    <a:pt x="994" y="1344"/>
                    <a:pt x="394" y="3528"/>
                  </a:cubicBezTo>
                  <a:cubicBezTo>
                    <a:pt x="-206" y="5712"/>
                    <a:pt x="-206" y="9371"/>
                    <a:pt x="994" y="12617"/>
                  </a:cubicBezTo>
                  <a:cubicBezTo>
                    <a:pt x="2194" y="15862"/>
                    <a:pt x="4594" y="18695"/>
                    <a:pt x="699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6121400" y="809330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6495781" y="633546"/>
              <a:ext cx="152670" cy="31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61" fill="norm" stroke="1" extrusionOk="0">
                  <a:moveTo>
                    <a:pt x="20454" y="1984"/>
                  </a:moveTo>
                  <a:cubicBezTo>
                    <a:pt x="19271" y="1278"/>
                    <a:pt x="18087" y="572"/>
                    <a:pt x="16756" y="219"/>
                  </a:cubicBezTo>
                  <a:cubicBezTo>
                    <a:pt x="15424" y="-134"/>
                    <a:pt x="13945" y="-134"/>
                    <a:pt x="11578" y="784"/>
                  </a:cubicBezTo>
                  <a:cubicBezTo>
                    <a:pt x="9210" y="1701"/>
                    <a:pt x="5956" y="3537"/>
                    <a:pt x="3589" y="5866"/>
                  </a:cubicBezTo>
                  <a:cubicBezTo>
                    <a:pt x="1221" y="8195"/>
                    <a:pt x="-258" y="11019"/>
                    <a:pt x="38" y="13772"/>
                  </a:cubicBezTo>
                  <a:cubicBezTo>
                    <a:pt x="334" y="16525"/>
                    <a:pt x="2405" y="19207"/>
                    <a:pt x="6252" y="20337"/>
                  </a:cubicBezTo>
                  <a:cubicBezTo>
                    <a:pt x="10098" y="21466"/>
                    <a:pt x="15720" y="21042"/>
                    <a:pt x="21342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627459" y="777514"/>
              <a:ext cx="192441" cy="11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330" fill="norm" stroke="1" extrusionOk="0">
                  <a:moveTo>
                    <a:pt x="12894" y="12517"/>
                  </a:moveTo>
                  <a:cubicBezTo>
                    <a:pt x="11016" y="8349"/>
                    <a:pt x="9137" y="4180"/>
                    <a:pt x="7611" y="1907"/>
                  </a:cubicBezTo>
                  <a:cubicBezTo>
                    <a:pt x="6085" y="-367"/>
                    <a:pt x="4911" y="-746"/>
                    <a:pt x="3620" y="1528"/>
                  </a:cubicBezTo>
                  <a:cubicBezTo>
                    <a:pt x="2329" y="3801"/>
                    <a:pt x="920" y="8728"/>
                    <a:pt x="333" y="12138"/>
                  </a:cubicBezTo>
                  <a:cubicBezTo>
                    <a:pt x="-254" y="15549"/>
                    <a:pt x="-19" y="17443"/>
                    <a:pt x="685" y="18770"/>
                  </a:cubicBezTo>
                  <a:cubicBezTo>
                    <a:pt x="1389" y="20096"/>
                    <a:pt x="2563" y="20854"/>
                    <a:pt x="4207" y="19907"/>
                  </a:cubicBezTo>
                  <a:cubicBezTo>
                    <a:pt x="5850" y="18959"/>
                    <a:pt x="7963" y="16307"/>
                    <a:pt x="9372" y="14033"/>
                  </a:cubicBezTo>
                  <a:cubicBezTo>
                    <a:pt x="10781" y="11759"/>
                    <a:pt x="11485" y="9865"/>
                    <a:pt x="12542" y="10054"/>
                  </a:cubicBezTo>
                  <a:cubicBezTo>
                    <a:pt x="13598" y="10243"/>
                    <a:pt x="15007" y="12517"/>
                    <a:pt x="16533" y="13843"/>
                  </a:cubicBezTo>
                  <a:cubicBezTo>
                    <a:pt x="18059" y="15170"/>
                    <a:pt x="19703" y="15549"/>
                    <a:pt x="21346" y="15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845300" y="891880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6171"/>
                    <a:pt x="13745" y="12343"/>
                    <a:pt x="10145" y="15943"/>
                  </a:cubicBezTo>
                  <a:cubicBezTo>
                    <a:pt x="6545" y="19543"/>
                    <a:pt x="327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7125426" y="612480"/>
              <a:ext cx="106281" cy="29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42" fill="norm" stroke="1" extrusionOk="0">
                  <a:moveTo>
                    <a:pt x="4937" y="0"/>
                  </a:moveTo>
                  <a:cubicBezTo>
                    <a:pt x="3243" y="2486"/>
                    <a:pt x="1549" y="4973"/>
                    <a:pt x="702" y="8469"/>
                  </a:cubicBezTo>
                  <a:cubicBezTo>
                    <a:pt x="-145" y="11965"/>
                    <a:pt x="-145" y="16472"/>
                    <a:pt x="279" y="17715"/>
                  </a:cubicBezTo>
                  <a:cubicBezTo>
                    <a:pt x="702" y="18958"/>
                    <a:pt x="1549" y="16938"/>
                    <a:pt x="2608" y="15617"/>
                  </a:cubicBezTo>
                  <a:cubicBezTo>
                    <a:pt x="3667" y="14296"/>
                    <a:pt x="4937" y="13675"/>
                    <a:pt x="6420" y="13131"/>
                  </a:cubicBezTo>
                  <a:cubicBezTo>
                    <a:pt x="7902" y="12587"/>
                    <a:pt x="9596" y="12121"/>
                    <a:pt x="11502" y="12043"/>
                  </a:cubicBezTo>
                  <a:cubicBezTo>
                    <a:pt x="13408" y="11965"/>
                    <a:pt x="15526" y="12276"/>
                    <a:pt x="17431" y="12820"/>
                  </a:cubicBezTo>
                  <a:cubicBezTo>
                    <a:pt x="19337" y="13364"/>
                    <a:pt x="21031" y="14141"/>
                    <a:pt x="21243" y="15540"/>
                  </a:cubicBezTo>
                  <a:cubicBezTo>
                    <a:pt x="21455" y="16938"/>
                    <a:pt x="20184" y="18958"/>
                    <a:pt x="18279" y="20124"/>
                  </a:cubicBezTo>
                  <a:cubicBezTo>
                    <a:pt x="16373" y="21289"/>
                    <a:pt x="13831" y="21600"/>
                    <a:pt x="11502" y="21134"/>
                  </a:cubicBezTo>
                  <a:cubicBezTo>
                    <a:pt x="9173" y="20668"/>
                    <a:pt x="7055" y="19424"/>
                    <a:pt x="4937" y="1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7283450" y="587080"/>
              <a:ext cx="9674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600" fill="norm" stroke="1" extrusionOk="0">
                  <a:moveTo>
                    <a:pt x="9450" y="0"/>
                  </a:moveTo>
                  <a:cubicBezTo>
                    <a:pt x="12600" y="1516"/>
                    <a:pt x="15750" y="3032"/>
                    <a:pt x="18000" y="5305"/>
                  </a:cubicBezTo>
                  <a:cubicBezTo>
                    <a:pt x="20250" y="7579"/>
                    <a:pt x="21600" y="10611"/>
                    <a:pt x="19575" y="13326"/>
                  </a:cubicBezTo>
                  <a:cubicBezTo>
                    <a:pt x="17550" y="16042"/>
                    <a:pt x="12150" y="18442"/>
                    <a:pt x="8325" y="19768"/>
                  </a:cubicBezTo>
                  <a:cubicBezTo>
                    <a:pt x="4500" y="21095"/>
                    <a:pt x="2250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7461250" y="87918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8472623" y="679674"/>
              <a:ext cx="195128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02" fill="norm" stroke="1" extrusionOk="0">
                  <a:moveTo>
                    <a:pt x="17927" y="3483"/>
                  </a:moveTo>
                  <a:cubicBezTo>
                    <a:pt x="17927" y="2700"/>
                    <a:pt x="17927" y="1918"/>
                    <a:pt x="16650" y="1135"/>
                  </a:cubicBezTo>
                  <a:cubicBezTo>
                    <a:pt x="15372" y="353"/>
                    <a:pt x="12817" y="-430"/>
                    <a:pt x="10030" y="274"/>
                  </a:cubicBezTo>
                  <a:cubicBezTo>
                    <a:pt x="7243" y="979"/>
                    <a:pt x="4224" y="3170"/>
                    <a:pt x="2366" y="6144"/>
                  </a:cubicBezTo>
                  <a:cubicBezTo>
                    <a:pt x="508" y="9118"/>
                    <a:pt x="-189" y="12874"/>
                    <a:pt x="43" y="15457"/>
                  </a:cubicBezTo>
                  <a:cubicBezTo>
                    <a:pt x="276" y="18040"/>
                    <a:pt x="1437" y="19448"/>
                    <a:pt x="2714" y="20231"/>
                  </a:cubicBezTo>
                  <a:cubicBezTo>
                    <a:pt x="3992" y="21013"/>
                    <a:pt x="5385" y="21170"/>
                    <a:pt x="7592" y="20387"/>
                  </a:cubicBezTo>
                  <a:cubicBezTo>
                    <a:pt x="9798" y="19605"/>
                    <a:pt x="12817" y="17883"/>
                    <a:pt x="15140" y="15144"/>
                  </a:cubicBezTo>
                  <a:cubicBezTo>
                    <a:pt x="17463" y="12405"/>
                    <a:pt x="19088" y="8648"/>
                    <a:pt x="19785" y="6379"/>
                  </a:cubicBezTo>
                  <a:cubicBezTo>
                    <a:pt x="20482" y="4109"/>
                    <a:pt x="20250" y="3327"/>
                    <a:pt x="19669" y="2700"/>
                  </a:cubicBezTo>
                  <a:cubicBezTo>
                    <a:pt x="19088" y="2074"/>
                    <a:pt x="18159" y="1605"/>
                    <a:pt x="17114" y="1292"/>
                  </a:cubicBezTo>
                  <a:cubicBezTo>
                    <a:pt x="16069" y="979"/>
                    <a:pt x="14908" y="822"/>
                    <a:pt x="13746" y="900"/>
                  </a:cubicBezTo>
                  <a:cubicBezTo>
                    <a:pt x="12585" y="979"/>
                    <a:pt x="11424" y="1292"/>
                    <a:pt x="10843" y="1996"/>
                  </a:cubicBezTo>
                  <a:cubicBezTo>
                    <a:pt x="10263" y="2700"/>
                    <a:pt x="10263" y="3796"/>
                    <a:pt x="10611" y="5753"/>
                  </a:cubicBezTo>
                  <a:cubicBezTo>
                    <a:pt x="10959" y="7709"/>
                    <a:pt x="11656" y="10527"/>
                    <a:pt x="13514" y="12796"/>
                  </a:cubicBezTo>
                  <a:cubicBezTo>
                    <a:pt x="15372" y="15066"/>
                    <a:pt x="18392" y="16787"/>
                    <a:pt x="21411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8680450" y="688680"/>
              <a:ext cx="14628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13690" y="0"/>
                  </a:moveTo>
                  <a:cubicBezTo>
                    <a:pt x="16428" y="2989"/>
                    <a:pt x="19166" y="5977"/>
                    <a:pt x="20383" y="8558"/>
                  </a:cubicBezTo>
                  <a:cubicBezTo>
                    <a:pt x="21600" y="11140"/>
                    <a:pt x="21296" y="13313"/>
                    <a:pt x="17645" y="15419"/>
                  </a:cubicBezTo>
                  <a:cubicBezTo>
                    <a:pt x="13994" y="17525"/>
                    <a:pt x="6997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8337674" y="645181"/>
              <a:ext cx="158627" cy="38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47" fill="norm" stroke="1" extrusionOk="0">
                  <a:moveTo>
                    <a:pt x="15131" y="1009"/>
                  </a:moveTo>
                  <a:cubicBezTo>
                    <a:pt x="13448" y="537"/>
                    <a:pt x="11765" y="65"/>
                    <a:pt x="10362" y="6"/>
                  </a:cubicBezTo>
                  <a:cubicBezTo>
                    <a:pt x="8960" y="-53"/>
                    <a:pt x="7838" y="301"/>
                    <a:pt x="5874" y="2131"/>
                  </a:cubicBezTo>
                  <a:cubicBezTo>
                    <a:pt x="3910" y="3960"/>
                    <a:pt x="1105" y="7265"/>
                    <a:pt x="264" y="10157"/>
                  </a:cubicBezTo>
                  <a:cubicBezTo>
                    <a:pt x="-578" y="13049"/>
                    <a:pt x="544" y="15527"/>
                    <a:pt x="4331" y="17357"/>
                  </a:cubicBezTo>
                  <a:cubicBezTo>
                    <a:pt x="8118" y="19186"/>
                    <a:pt x="14570" y="20367"/>
                    <a:pt x="2102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9082626" y="787044"/>
              <a:ext cx="213774" cy="15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707" fill="norm" stroke="1" extrusionOk="0">
                  <a:moveTo>
                    <a:pt x="20116" y="6403"/>
                  </a:moveTo>
                  <a:cubicBezTo>
                    <a:pt x="18634" y="4129"/>
                    <a:pt x="17152" y="1856"/>
                    <a:pt x="15352" y="719"/>
                  </a:cubicBezTo>
                  <a:cubicBezTo>
                    <a:pt x="13552" y="-418"/>
                    <a:pt x="11434" y="-418"/>
                    <a:pt x="8787" y="2282"/>
                  </a:cubicBezTo>
                  <a:cubicBezTo>
                    <a:pt x="6140" y="4982"/>
                    <a:pt x="2963" y="10382"/>
                    <a:pt x="1375" y="13793"/>
                  </a:cubicBezTo>
                  <a:cubicBezTo>
                    <a:pt x="-213" y="17203"/>
                    <a:pt x="-213" y="18624"/>
                    <a:pt x="316" y="19619"/>
                  </a:cubicBezTo>
                  <a:cubicBezTo>
                    <a:pt x="846" y="20614"/>
                    <a:pt x="1905" y="21182"/>
                    <a:pt x="3811" y="20187"/>
                  </a:cubicBezTo>
                  <a:cubicBezTo>
                    <a:pt x="5716" y="19193"/>
                    <a:pt x="8469" y="16635"/>
                    <a:pt x="10163" y="14787"/>
                  </a:cubicBezTo>
                  <a:cubicBezTo>
                    <a:pt x="11858" y="12940"/>
                    <a:pt x="12493" y="11803"/>
                    <a:pt x="13340" y="10382"/>
                  </a:cubicBezTo>
                  <a:cubicBezTo>
                    <a:pt x="14187" y="8961"/>
                    <a:pt x="15246" y="7256"/>
                    <a:pt x="15987" y="7398"/>
                  </a:cubicBezTo>
                  <a:cubicBezTo>
                    <a:pt x="16728" y="7540"/>
                    <a:pt x="17152" y="9529"/>
                    <a:pt x="17999" y="11803"/>
                  </a:cubicBezTo>
                  <a:cubicBezTo>
                    <a:pt x="18846" y="14077"/>
                    <a:pt x="20116" y="16635"/>
                    <a:pt x="21387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9131300" y="615567"/>
              <a:ext cx="101600" cy="1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4050" y="15354"/>
                    <a:pt x="8100" y="9306"/>
                    <a:pt x="11025" y="5418"/>
                  </a:cubicBezTo>
                  <a:cubicBezTo>
                    <a:pt x="13950" y="1530"/>
                    <a:pt x="15750" y="-198"/>
                    <a:pt x="16875" y="18"/>
                  </a:cubicBezTo>
                  <a:cubicBezTo>
                    <a:pt x="18000" y="234"/>
                    <a:pt x="18450" y="2394"/>
                    <a:pt x="19125" y="5850"/>
                  </a:cubicBezTo>
                  <a:cubicBezTo>
                    <a:pt x="19800" y="9306"/>
                    <a:pt x="20700" y="14058"/>
                    <a:pt x="21600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9379313" y="941548"/>
              <a:ext cx="145687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73" fill="norm" stroke="1" extrusionOk="0">
                  <a:moveTo>
                    <a:pt x="872" y="19012"/>
                  </a:moveTo>
                  <a:cubicBezTo>
                    <a:pt x="255" y="17645"/>
                    <a:pt x="-362" y="16278"/>
                    <a:pt x="255" y="13681"/>
                  </a:cubicBezTo>
                  <a:cubicBezTo>
                    <a:pt x="872" y="11083"/>
                    <a:pt x="2724" y="7255"/>
                    <a:pt x="4267" y="4521"/>
                  </a:cubicBezTo>
                  <a:cubicBezTo>
                    <a:pt x="5809" y="1787"/>
                    <a:pt x="7044" y="146"/>
                    <a:pt x="7815" y="10"/>
                  </a:cubicBezTo>
                  <a:cubicBezTo>
                    <a:pt x="8587" y="-127"/>
                    <a:pt x="8895" y="1240"/>
                    <a:pt x="9049" y="2607"/>
                  </a:cubicBezTo>
                  <a:cubicBezTo>
                    <a:pt x="9204" y="3974"/>
                    <a:pt x="9204" y="5341"/>
                    <a:pt x="9358" y="6708"/>
                  </a:cubicBezTo>
                  <a:cubicBezTo>
                    <a:pt x="9512" y="8076"/>
                    <a:pt x="9821" y="9443"/>
                    <a:pt x="10592" y="9716"/>
                  </a:cubicBezTo>
                  <a:cubicBezTo>
                    <a:pt x="11364" y="9989"/>
                    <a:pt x="12598" y="9169"/>
                    <a:pt x="13832" y="8076"/>
                  </a:cubicBezTo>
                  <a:cubicBezTo>
                    <a:pt x="15067" y="6982"/>
                    <a:pt x="16301" y="5615"/>
                    <a:pt x="17535" y="4521"/>
                  </a:cubicBezTo>
                  <a:cubicBezTo>
                    <a:pt x="18769" y="3427"/>
                    <a:pt x="20004" y="2607"/>
                    <a:pt x="20621" y="3017"/>
                  </a:cubicBezTo>
                  <a:cubicBezTo>
                    <a:pt x="21238" y="3427"/>
                    <a:pt x="21238" y="5068"/>
                    <a:pt x="21238" y="8349"/>
                  </a:cubicBezTo>
                  <a:cubicBezTo>
                    <a:pt x="21238" y="11630"/>
                    <a:pt x="21238" y="16551"/>
                    <a:pt x="21238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9580105" y="936330"/>
              <a:ext cx="78245" cy="17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87" fill="norm" stroke="1" extrusionOk="0">
                  <a:moveTo>
                    <a:pt x="15896" y="0"/>
                  </a:moveTo>
                  <a:cubicBezTo>
                    <a:pt x="10780" y="5333"/>
                    <a:pt x="5665" y="10667"/>
                    <a:pt x="2823" y="14267"/>
                  </a:cubicBezTo>
                  <a:cubicBezTo>
                    <a:pt x="-20" y="17867"/>
                    <a:pt x="-588" y="19733"/>
                    <a:pt x="549" y="20667"/>
                  </a:cubicBezTo>
                  <a:cubicBezTo>
                    <a:pt x="1686" y="21600"/>
                    <a:pt x="4528" y="21600"/>
                    <a:pt x="8223" y="21333"/>
                  </a:cubicBezTo>
                  <a:cubicBezTo>
                    <a:pt x="11917" y="21067"/>
                    <a:pt x="16465" y="20533"/>
                    <a:pt x="21012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9727863" y="942680"/>
              <a:ext cx="12733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0959" y="0"/>
                  </a:moveTo>
                  <a:cubicBezTo>
                    <a:pt x="17475" y="257"/>
                    <a:pt x="13991" y="514"/>
                    <a:pt x="10507" y="2314"/>
                  </a:cubicBezTo>
                  <a:cubicBezTo>
                    <a:pt x="7024" y="4114"/>
                    <a:pt x="3540" y="7457"/>
                    <a:pt x="1624" y="10286"/>
                  </a:cubicBezTo>
                  <a:cubicBezTo>
                    <a:pt x="-293" y="13114"/>
                    <a:pt x="-641" y="15429"/>
                    <a:pt x="1275" y="17229"/>
                  </a:cubicBezTo>
                  <a:cubicBezTo>
                    <a:pt x="3191" y="19029"/>
                    <a:pt x="7372" y="20314"/>
                    <a:pt x="11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9785350" y="999830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0058399" y="620545"/>
              <a:ext cx="129931" cy="29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73" fill="norm" stroke="1" extrusionOk="0">
                  <a:moveTo>
                    <a:pt x="0" y="1751"/>
                  </a:moveTo>
                  <a:cubicBezTo>
                    <a:pt x="3429" y="969"/>
                    <a:pt x="6857" y="186"/>
                    <a:pt x="10114" y="30"/>
                  </a:cubicBezTo>
                  <a:cubicBezTo>
                    <a:pt x="13371" y="-127"/>
                    <a:pt x="16457" y="343"/>
                    <a:pt x="18514" y="1282"/>
                  </a:cubicBezTo>
                  <a:cubicBezTo>
                    <a:pt x="20571" y="2221"/>
                    <a:pt x="21600" y="3630"/>
                    <a:pt x="20743" y="5743"/>
                  </a:cubicBezTo>
                  <a:cubicBezTo>
                    <a:pt x="19886" y="7856"/>
                    <a:pt x="17143" y="10673"/>
                    <a:pt x="14229" y="13021"/>
                  </a:cubicBezTo>
                  <a:cubicBezTo>
                    <a:pt x="11314" y="15369"/>
                    <a:pt x="8229" y="17247"/>
                    <a:pt x="7029" y="18577"/>
                  </a:cubicBezTo>
                  <a:cubicBezTo>
                    <a:pt x="5829" y="19908"/>
                    <a:pt x="6514" y="20690"/>
                    <a:pt x="72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0134600" y="104428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1068049" y="625180"/>
              <a:ext cx="156347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41" fill="norm" stroke="1" extrusionOk="0">
                  <a:moveTo>
                    <a:pt x="3456" y="0"/>
                  </a:moveTo>
                  <a:cubicBezTo>
                    <a:pt x="2880" y="3767"/>
                    <a:pt x="2304" y="7535"/>
                    <a:pt x="2016" y="10863"/>
                  </a:cubicBezTo>
                  <a:cubicBezTo>
                    <a:pt x="1728" y="14191"/>
                    <a:pt x="1728" y="17079"/>
                    <a:pt x="1440" y="18900"/>
                  </a:cubicBezTo>
                  <a:cubicBezTo>
                    <a:pt x="1152" y="20721"/>
                    <a:pt x="576" y="21474"/>
                    <a:pt x="288" y="21537"/>
                  </a:cubicBezTo>
                  <a:cubicBezTo>
                    <a:pt x="0" y="21600"/>
                    <a:pt x="0" y="20972"/>
                    <a:pt x="1440" y="19528"/>
                  </a:cubicBezTo>
                  <a:cubicBezTo>
                    <a:pt x="2880" y="18084"/>
                    <a:pt x="5760" y="15823"/>
                    <a:pt x="7776" y="14505"/>
                  </a:cubicBezTo>
                  <a:cubicBezTo>
                    <a:pt x="9792" y="13186"/>
                    <a:pt x="10944" y="12809"/>
                    <a:pt x="12384" y="12621"/>
                  </a:cubicBezTo>
                  <a:cubicBezTo>
                    <a:pt x="13824" y="12433"/>
                    <a:pt x="15552" y="12433"/>
                    <a:pt x="17280" y="12998"/>
                  </a:cubicBezTo>
                  <a:cubicBezTo>
                    <a:pt x="19008" y="13563"/>
                    <a:pt x="20736" y="14693"/>
                    <a:pt x="21168" y="15949"/>
                  </a:cubicBezTo>
                  <a:cubicBezTo>
                    <a:pt x="21600" y="17205"/>
                    <a:pt x="20736" y="18586"/>
                    <a:pt x="17856" y="19591"/>
                  </a:cubicBezTo>
                  <a:cubicBezTo>
                    <a:pt x="14976" y="20595"/>
                    <a:pt x="10080" y="21223"/>
                    <a:pt x="6768" y="20909"/>
                  </a:cubicBezTo>
                  <a:cubicBezTo>
                    <a:pt x="3456" y="20595"/>
                    <a:pt x="1728" y="19340"/>
                    <a:pt x="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1118850" y="447380"/>
              <a:ext cx="139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008"/>
                  </a:moveTo>
                  <a:cubicBezTo>
                    <a:pt x="982" y="16128"/>
                    <a:pt x="1964" y="13248"/>
                    <a:pt x="3109" y="10656"/>
                  </a:cubicBezTo>
                  <a:cubicBezTo>
                    <a:pt x="4255" y="8064"/>
                    <a:pt x="5564" y="5760"/>
                    <a:pt x="7036" y="3744"/>
                  </a:cubicBezTo>
                  <a:cubicBezTo>
                    <a:pt x="8509" y="1728"/>
                    <a:pt x="10145" y="0"/>
                    <a:pt x="11127" y="0"/>
                  </a:cubicBezTo>
                  <a:cubicBezTo>
                    <a:pt x="12109" y="0"/>
                    <a:pt x="12436" y="1728"/>
                    <a:pt x="13418" y="5184"/>
                  </a:cubicBezTo>
                  <a:cubicBezTo>
                    <a:pt x="14400" y="8640"/>
                    <a:pt x="16036" y="13824"/>
                    <a:pt x="17509" y="16848"/>
                  </a:cubicBezTo>
                  <a:cubicBezTo>
                    <a:pt x="18982" y="19872"/>
                    <a:pt x="20291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1283950" y="981723"/>
              <a:ext cx="162984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281" y="17675"/>
                    <a:pt x="561" y="13850"/>
                    <a:pt x="1122" y="10588"/>
                  </a:cubicBezTo>
                  <a:cubicBezTo>
                    <a:pt x="1683" y="7325"/>
                    <a:pt x="2525" y="4625"/>
                    <a:pt x="3366" y="2825"/>
                  </a:cubicBezTo>
                  <a:cubicBezTo>
                    <a:pt x="4208" y="1025"/>
                    <a:pt x="5049" y="125"/>
                    <a:pt x="6031" y="12"/>
                  </a:cubicBezTo>
                  <a:cubicBezTo>
                    <a:pt x="7013" y="-100"/>
                    <a:pt x="8135" y="575"/>
                    <a:pt x="8836" y="1475"/>
                  </a:cubicBezTo>
                  <a:cubicBezTo>
                    <a:pt x="9538" y="2375"/>
                    <a:pt x="9818" y="3500"/>
                    <a:pt x="10099" y="4625"/>
                  </a:cubicBezTo>
                  <a:cubicBezTo>
                    <a:pt x="10379" y="5750"/>
                    <a:pt x="10660" y="6875"/>
                    <a:pt x="11361" y="6987"/>
                  </a:cubicBezTo>
                  <a:cubicBezTo>
                    <a:pt x="12062" y="7100"/>
                    <a:pt x="13184" y="6200"/>
                    <a:pt x="14166" y="5300"/>
                  </a:cubicBezTo>
                  <a:cubicBezTo>
                    <a:pt x="15148" y="4400"/>
                    <a:pt x="15990" y="3500"/>
                    <a:pt x="17112" y="2825"/>
                  </a:cubicBezTo>
                  <a:cubicBezTo>
                    <a:pt x="18234" y="2150"/>
                    <a:pt x="19636" y="1700"/>
                    <a:pt x="20478" y="2037"/>
                  </a:cubicBezTo>
                  <a:cubicBezTo>
                    <a:pt x="21319" y="2375"/>
                    <a:pt x="21600" y="3500"/>
                    <a:pt x="21600" y="5637"/>
                  </a:cubicBezTo>
                  <a:cubicBezTo>
                    <a:pt x="21600" y="7775"/>
                    <a:pt x="21319" y="10925"/>
                    <a:pt x="21039" y="14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1487149" y="983865"/>
              <a:ext cx="107951" cy="17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8209"/>
                  </a:moveTo>
                  <a:cubicBezTo>
                    <a:pt x="2541" y="6127"/>
                    <a:pt x="5082" y="4045"/>
                    <a:pt x="6988" y="2483"/>
                  </a:cubicBezTo>
                  <a:cubicBezTo>
                    <a:pt x="8894" y="922"/>
                    <a:pt x="10165" y="-119"/>
                    <a:pt x="10800" y="11"/>
                  </a:cubicBezTo>
                  <a:cubicBezTo>
                    <a:pt x="11435" y="141"/>
                    <a:pt x="11435" y="1442"/>
                    <a:pt x="9953" y="4565"/>
                  </a:cubicBezTo>
                  <a:cubicBezTo>
                    <a:pt x="8471" y="7688"/>
                    <a:pt x="5506" y="12633"/>
                    <a:pt x="3812" y="15756"/>
                  </a:cubicBezTo>
                  <a:cubicBezTo>
                    <a:pt x="2118" y="18879"/>
                    <a:pt x="1694" y="20180"/>
                    <a:pt x="2753" y="20830"/>
                  </a:cubicBezTo>
                  <a:cubicBezTo>
                    <a:pt x="3812" y="21481"/>
                    <a:pt x="6353" y="21481"/>
                    <a:pt x="9741" y="21091"/>
                  </a:cubicBezTo>
                  <a:cubicBezTo>
                    <a:pt x="13129" y="20700"/>
                    <a:pt x="17365" y="19920"/>
                    <a:pt x="21600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1632318" y="971999"/>
              <a:ext cx="127883" cy="19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131" fill="norm" stroke="1" extrusionOk="0">
                  <a:moveTo>
                    <a:pt x="17913" y="2958"/>
                  </a:moveTo>
                  <a:cubicBezTo>
                    <a:pt x="15822" y="1608"/>
                    <a:pt x="13732" y="258"/>
                    <a:pt x="12164" y="33"/>
                  </a:cubicBezTo>
                  <a:cubicBezTo>
                    <a:pt x="10596" y="-192"/>
                    <a:pt x="9551" y="708"/>
                    <a:pt x="7635" y="3071"/>
                  </a:cubicBezTo>
                  <a:cubicBezTo>
                    <a:pt x="5719" y="5433"/>
                    <a:pt x="2932" y="9258"/>
                    <a:pt x="1364" y="12183"/>
                  </a:cubicBezTo>
                  <a:cubicBezTo>
                    <a:pt x="-204" y="15108"/>
                    <a:pt x="-552" y="17133"/>
                    <a:pt x="1016" y="18708"/>
                  </a:cubicBezTo>
                  <a:cubicBezTo>
                    <a:pt x="2583" y="20283"/>
                    <a:pt x="6067" y="21408"/>
                    <a:pt x="9725" y="21070"/>
                  </a:cubicBezTo>
                  <a:cubicBezTo>
                    <a:pt x="13383" y="20733"/>
                    <a:pt x="17216" y="18933"/>
                    <a:pt x="21048" y="17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1658600" y="1056980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1913305" y="588668"/>
              <a:ext cx="112651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96" fill="norm" stroke="1" extrusionOk="0">
                  <a:moveTo>
                    <a:pt x="1047" y="6127"/>
                  </a:moveTo>
                  <a:cubicBezTo>
                    <a:pt x="261" y="5434"/>
                    <a:pt x="-524" y="4742"/>
                    <a:pt x="458" y="3704"/>
                  </a:cubicBezTo>
                  <a:cubicBezTo>
                    <a:pt x="1440" y="2665"/>
                    <a:pt x="4189" y="1281"/>
                    <a:pt x="7527" y="588"/>
                  </a:cubicBezTo>
                  <a:cubicBezTo>
                    <a:pt x="10865" y="-104"/>
                    <a:pt x="14792" y="-104"/>
                    <a:pt x="17345" y="173"/>
                  </a:cubicBezTo>
                  <a:cubicBezTo>
                    <a:pt x="19898" y="450"/>
                    <a:pt x="21076" y="1004"/>
                    <a:pt x="20880" y="3150"/>
                  </a:cubicBezTo>
                  <a:cubicBezTo>
                    <a:pt x="20683" y="5296"/>
                    <a:pt x="19112" y="9034"/>
                    <a:pt x="17149" y="12219"/>
                  </a:cubicBezTo>
                  <a:cubicBezTo>
                    <a:pt x="15185" y="15404"/>
                    <a:pt x="12829" y="18034"/>
                    <a:pt x="11847" y="19488"/>
                  </a:cubicBezTo>
                  <a:cubicBezTo>
                    <a:pt x="10865" y="20942"/>
                    <a:pt x="11258" y="21219"/>
                    <a:pt x="1165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1996851" y="1012530"/>
              <a:ext cx="23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880"/>
                    <a:pt x="-1447" y="5760"/>
                    <a:pt x="353" y="9360"/>
                  </a:cubicBezTo>
                  <a:cubicBezTo>
                    <a:pt x="2153" y="12960"/>
                    <a:pt x="11153" y="1728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409700" y="2709686"/>
              <a:ext cx="330200" cy="46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1673"/>
                  </a:moveTo>
                  <a:cubicBezTo>
                    <a:pt x="277" y="2160"/>
                    <a:pt x="554" y="2646"/>
                    <a:pt x="1800" y="2890"/>
                  </a:cubicBezTo>
                  <a:cubicBezTo>
                    <a:pt x="3046" y="3133"/>
                    <a:pt x="5262" y="3133"/>
                    <a:pt x="6646" y="2938"/>
                  </a:cubicBezTo>
                  <a:cubicBezTo>
                    <a:pt x="8031" y="2744"/>
                    <a:pt x="8585" y="2354"/>
                    <a:pt x="9000" y="1917"/>
                  </a:cubicBezTo>
                  <a:cubicBezTo>
                    <a:pt x="9415" y="1479"/>
                    <a:pt x="9692" y="992"/>
                    <a:pt x="9485" y="603"/>
                  </a:cubicBezTo>
                  <a:cubicBezTo>
                    <a:pt x="9277" y="214"/>
                    <a:pt x="8585" y="-78"/>
                    <a:pt x="8031" y="19"/>
                  </a:cubicBezTo>
                  <a:cubicBezTo>
                    <a:pt x="7477" y="117"/>
                    <a:pt x="7062" y="603"/>
                    <a:pt x="6923" y="1868"/>
                  </a:cubicBezTo>
                  <a:cubicBezTo>
                    <a:pt x="6785" y="3133"/>
                    <a:pt x="6923" y="5176"/>
                    <a:pt x="7131" y="7560"/>
                  </a:cubicBezTo>
                  <a:cubicBezTo>
                    <a:pt x="7338" y="9944"/>
                    <a:pt x="7615" y="12668"/>
                    <a:pt x="7615" y="14808"/>
                  </a:cubicBezTo>
                  <a:cubicBezTo>
                    <a:pt x="7615" y="16949"/>
                    <a:pt x="7338" y="18506"/>
                    <a:pt x="6923" y="19479"/>
                  </a:cubicBezTo>
                  <a:cubicBezTo>
                    <a:pt x="6508" y="20452"/>
                    <a:pt x="5954" y="20841"/>
                    <a:pt x="5262" y="20792"/>
                  </a:cubicBezTo>
                  <a:cubicBezTo>
                    <a:pt x="4569" y="20744"/>
                    <a:pt x="3738" y="20257"/>
                    <a:pt x="3323" y="19673"/>
                  </a:cubicBezTo>
                  <a:cubicBezTo>
                    <a:pt x="2908" y="19090"/>
                    <a:pt x="2908" y="18408"/>
                    <a:pt x="3115" y="17873"/>
                  </a:cubicBezTo>
                  <a:cubicBezTo>
                    <a:pt x="3323" y="17338"/>
                    <a:pt x="3738" y="16949"/>
                    <a:pt x="4846" y="16900"/>
                  </a:cubicBezTo>
                  <a:cubicBezTo>
                    <a:pt x="5954" y="16852"/>
                    <a:pt x="7754" y="17144"/>
                    <a:pt x="10246" y="17922"/>
                  </a:cubicBezTo>
                  <a:cubicBezTo>
                    <a:pt x="12738" y="18700"/>
                    <a:pt x="15923" y="19965"/>
                    <a:pt x="17931" y="20646"/>
                  </a:cubicBezTo>
                  <a:cubicBezTo>
                    <a:pt x="19938" y="21327"/>
                    <a:pt x="20769" y="21425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890508" y="2680281"/>
              <a:ext cx="166892" cy="51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9" fill="norm" stroke="1" extrusionOk="0">
                  <a:moveTo>
                    <a:pt x="21289" y="2211"/>
                  </a:moveTo>
                  <a:cubicBezTo>
                    <a:pt x="20479" y="1770"/>
                    <a:pt x="19669" y="1330"/>
                    <a:pt x="18859" y="933"/>
                  </a:cubicBezTo>
                  <a:cubicBezTo>
                    <a:pt x="18049" y="536"/>
                    <a:pt x="17239" y="183"/>
                    <a:pt x="16159" y="51"/>
                  </a:cubicBezTo>
                  <a:cubicBezTo>
                    <a:pt x="15079" y="-81"/>
                    <a:pt x="13729" y="7"/>
                    <a:pt x="11569" y="712"/>
                  </a:cubicBezTo>
                  <a:cubicBezTo>
                    <a:pt x="9409" y="1418"/>
                    <a:pt x="6439" y="2740"/>
                    <a:pt x="4279" y="4768"/>
                  </a:cubicBezTo>
                  <a:cubicBezTo>
                    <a:pt x="2119" y="6796"/>
                    <a:pt x="769" y="9529"/>
                    <a:pt x="229" y="12041"/>
                  </a:cubicBezTo>
                  <a:cubicBezTo>
                    <a:pt x="-311" y="14554"/>
                    <a:pt x="-41" y="16846"/>
                    <a:pt x="2659" y="18389"/>
                  </a:cubicBezTo>
                  <a:cubicBezTo>
                    <a:pt x="5359" y="19932"/>
                    <a:pt x="10489" y="20726"/>
                    <a:pt x="15619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2155921" y="2886251"/>
              <a:ext cx="231680" cy="19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078" fill="norm" stroke="1" extrusionOk="0">
                  <a:moveTo>
                    <a:pt x="11958" y="12626"/>
                  </a:moveTo>
                  <a:cubicBezTo>
                    <a:pt x="11764" y="11452"/>
                    <a:pt x="11569" y="10278"/>
                    <a:pt x="11764" y="9221"/>
                  </a:cubicBezTo>
                  <a:cubicBezTo>
                    <a:pt x="11958" y="8165"/>
                    <a:pt x="12542" y="7226"/>
                    <a:pt x="12250" y="5700"/>
                  </a:cubicBezTo>
                  <a:cubicBezTo>
                    <a:pt x="11958" y="4174"/>
                    <a:pt x="10791" y="2061"/>
                    <a:pt x="9623" y="887"/>
                  </a:cubicBezTo>
                  <a:cubicBezTo>
                    <a:pt x="8456" y="-287"/>
                    <a:pt x="7288" y="-522"/>
                    <a:pt x="5634" y="1591"/>
                  </a:cubicBezTo>
                  <a:cubicBezTo>
                    <a:pt x="3980" y="3704"/>
                    <a:pt x="1840" y="8165"/>
                    <a:pt x="769" y="11217"/>
                  </a:cubicBezTo>
                  <a:cubicBezTo>
                    <a:pt x="-301" y="14269"/>
                    <a:pt x="-301" y="15913"/>
                    <a:pt x="1061" y="17204"/>
                  </a:cubicBezTo>
                  <a:cubicBezTo>
                    <a:pt x="2423" y="18495"/>
                    <a:pt x="5148" y="19435"/>
                    <a:pt x="7483" y="19082"/>
                  </a:cubicBezTo>
                  <a:cubicBezTo>
                    <a:pt x="9818" y="18730"/>
                    <a:pt x="11764" y="17087"/>
                    <a:pt x="13126" y="15326"/>
                  </a:cubicBezTo>
                  <a:cubicBezTo>
                    <a:pt x="14488" y="13565"/>
                    <a:pt x="15267" y="11687"/>
                    <a:pt x="15753" y="11452"/>
                  </a:cubicBezTo>
                  <a:cubicBezTo>
                    <a:pt x="16240" y="11217"/>
                    <a:pt x="16434" y="12626"/>
                    <a:pt x="17310" y="14504"/>
                  </a:cubicBezTo>
                  <a:cubicBezTo>
                    <a:pt x="18185" y="16382"/>
                    <a:pt x="19742" y="18730"/>
                    <a:pt x="21299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2444749" y="3088980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2777877" y="2771480"/>
              <a:ext cx="148027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35" fill="norm" stroke="1" extrusionOk="0">
                  <a:moveTo>
                    <a:pt x="5968" y="0"/>
                  </a:moveTo>
                  <a:cubicBezTo>
                    <a:pt x="5359" y="3738"/>
                    <a:pt x="4751" y="7477"/>
                    <a:pt x="3990" y="10731"/>
                  </a:cubicBezTo>
                  <a:cubicBezTo>
                    <a:pt x="3229" y="13985"/>
                    <a:pt x="2317" y="16754"/>
                    <a:pt x="1556" y="18623"/>
                  </a:cubicBezTo>
                  <a:cubicBezTo>
                    <a:pt x="796" y="20492"/>
                    <a:pt x="187" y="21462"/>
                    <a:pt x="35" y="21531"/>
                  </a:cubicBezTo>
                  <a:cubicBezTo>
                    <a:pt x="-117" y="21600"/>
                    <a:pt x="187" y="20769"/>
                    <a:pt x="1556" y="19246"/>
                  </a:cubicBezTo>
                  <a:cubicBezTo>
                    <a:pt x="2925" y="17723"/>
                    <a:pt x="5359" y="15508"/>
                    <a:pt x="7184" y="14192"/>
                  </a:cubicBezTo>
                  <a:cubicBezTo>
                    <a:pt x="9010" y="12877"/>
                    <a:pt x="10227" y="12462"/>
                    <a:pt x="11748" y="12323"/>
                  </a:cubicBezTo>
                  <a:cubicBezTo>
                    <a:pt x="13269" y="12185"/>
                    <a:pt x="15094" y="12323"/>
                    <a:pt x="16768" y="13015"/>
                  </a:cubicBezTo>
                  <a:cubicBezTo>
                    <a:pt x="18441" y="13708"/>
                    <a:pt x="19962" y="14954"/>
                    <a:pt x="20722" y="16200"/>
                  </a:cubicBezTo>
                  <a:cubicBezTo>
                    <a:pt x="21483" y="17446"/>
                    <a:pt x="21483" y="18692"/>
                    <a:pt x="20570" y="19662"/>
                  </a:cubicBezTo>
                  <a:cubicBezTo>
                    <a:pt x="19658" y="20631"/>
                    <a:pt x="17832" y="21323"/>
                    <a:pt x="14790" y="21392"/>
                  </a:cubicBezTo>
                  <a:cubicBezTo>
                    <a:pt x="11748" y="21462"/>
                    <a:pt x="7489" y="20908"/>
                    <a:pt x="5359" y="19869"/>
                  </a:cubicBezTo>
                  <a:cubicBezTo>
                    <a:pt x="3229" y="18831"/>
                    <a:pt x="3229" y="17308"/>
                    <a:pt x="3229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2990850" y="2720680"/>
              <a:ext cx="1232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6374" y="0"/>
                  </a:moveTo>
                  <a:cubicBezTo>
                    <a:pt x="11685" y="3046"/>
                    <a:pt x="16997" y="6092"/>
                    <a:pt x="19298" y="8631"/>
                  </a:cubicBezTo>
                  <a:cubicBezTo>
                    <a:pt x="21600" y="11169"/>
                    <a:pt x="20892" y="13200"/>
                    <a:pt x="17174" y="15277"/>
                  </a:cubicBezTo>
                  <a:cubicBezTo>
                    <a:pt x="13456" y="17354"/>
                    <a:pt x="6728" y="194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3308350" y="293023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0800"/>
                    <a:pt x="3032" y="0"/>
                    <a:pt x="6632" y="0"/>
                  </a:cubicBezTo>
                  <a:cubicBezTo>
                    <a:pt x="10232" y="0"/>
                    <a:pt x="1591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3289300" y="3088980"/>
              <a:ext cx="1778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600" y="8640"/>
                    <a:pt x="7200" y="17280"/>
                    <a:pt x="10800" y="19440"/>
                  </a:cubicBezTo>
                  <a:cubicBezTo>
                    <a:pt x="14400" y="21600"/>
                    <a:pt x="180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502150" y="2721841"/>
              <a:ext cx="16157" cy="34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99" fill="norm" stroke="1" extrusionOk="0">
                  <a:moveTo>
                    <a:pt x="0" y="1100"/>
                  </a:moveTo>
                  <a:cubicBezTo>
                    <a:pt x="2700" y="450"/>
                    <a:pt x="5400" y="-201"/>
                    <a:pt x="9450" y="59"/>
                  </a:cubicBezTo>
                  <a:cubicBezTo>
                    <a:pt x="13500" y="319"/>
                    <a:pt x="18900" y="1491"/>
                    <a:pt x="20250" y="4028"/>
                  </a:cubicBezTo>
                  <a:cubicBezTo>
                    <a:pt x="21600" y="6565"/>
                    <a:pt x="18900" y="10469"/>
                    <a:pt x="16200" y="13592"/>
                  </a:cubicBezTo>
                  <a:cubicBezTo>
                    <a:pt x="13500" y="16715"/>
                    <a:pt x="10800" y="19057"/>
                    <a:pt x="81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4324350" y="3075057"/>
              <a:ext cx="590550" cy="2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2245" y="17575"/>
                    <a:pt x="4490" y="14252"/>
                    <a:pt x="6968" y="10098"/>
                  </a:cubicBezTo>
                  <a:cubicBezTo>
                    <a:pt x="9445" y="5944"/>
                    <a:pt x="12155" y="960"/>
                    <a:pt x="14632" y="129"/>
                  </a:cubicBezTo>
                  <a:cubicBezTo>
                    <a:pt x="17110" y="-702"/>
                    <a:pt x="19355" y="2621"/>
                    <a:pt x="21600" y="5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4318000" y="3260430"/>
              <a:ext cx="153863" cy="27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94" fill="norm" stroke="1" extrusionOk="0">
                  <a:moveTo>
                    <a:pt x="0" y="0"/>
                  </a:moveTo>
                  <a:cubicBezTo>
                    <a:pt x="1168" y="4452"/>
                    <a:pt x="2335" y="8904"/>
                    <a:pt x="2773" y="11954"/>
                  </a:cubicBezTo>
                  <a:cubicBezTo>
                    <a:pt x="3211" y="15005"/>
                    <a:pt x="2919" y="16653"/>
                    <a:pt x="2627" y="17890"/>
                  </a:cubicBezTo>
                  <a:cubicBezTo>
                    <a:pt x="2335" y="19127"/>
                    <a:pt x="2043" y="19951"/>
                    <a:pt x="2189" y="19951"/>
                  </a:cubicBezTo>
                  <a:cubicBezTo>
                    <a:pt x="2335" y="19951"/>
                    <a:pt x="2919" y="19127"/>
                    <a:pt x="3941" y="17890"/>
                  </a:cubicBezTo>
                  <a:cubicBezTo>
                    <a:pt x="4962" y="16653"/>
                    <a:pt x="6422" y="15005"/>
                    <a:pt x="7735" y="13933"/>
                  </a:cubicBezTo>
                  <a:cubicBezTo>
                    <a:pt x="9049" y="12861"/>
                    <a:pt x="10216" y="12366"/>
                    <a:pt x="11822" y="12202"/>
                  </a:cubicBezTo>
                  <a:cubicBezTo>
                    <a:pt x="13427" y="12037"/>
                    <a:pt x="15470" y="12202"/>
                    <a:pt x="17076" y="12696"/>
                  </a:cubicBezTo>
                  <a:cubicBezTo>
                    <a:pt x="18681" y="13191"/>
                    <a:pt x="19849" y="14015"/>
                    <a:pt x="20578" y="14840"/>
                  </a:cubicBezTo>
                  <a:cubicBezTo>
                    <a:pt x="21308" y="15664"/>
                    <a:pt x="21600" y="16489"/>
                    <a:pt x="20432" y="17560"/>
                  </a:cubicBezTo>
                  <a:cubicBezTo>
                    <a:pt x="19265" y="18632"/>
                    <a:pt x="16638" y="19951"/>
                    <a:pt x="13573" y="20693"/>
                  </a:cubicBezTo>
                  <a:cubicBezTo>
                    <a:pt x="10508" y="21435"/>
                    <a:pt x="7005" y="21600"/>
                    <a:pt x="4670" y="21435"/>
                  </a:cubicBezTo>
                  <a:cubicBezTo>
                    <a:pt x="2335" y="21270"/>
                    <a:pt x="1168" y="20776"/>
                    <a:pt x="1168" y="19869"/>
                  </a:cubicBezTo>
                  <a:cubicBezTo>
                    <a:pt x="1168" y="18962"/>
                    <a:pt x="2335" y="17643"/>
                    <a:pt x="3503" y="1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536230" y="3434773"/>
              <a:ext cx="17547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34" fill="norm" stroke="1" extrusionOk="0">
                  <a:moveTo>
                    <a:pt x="1260" y="21134"/>
                  </a:moveTo>
                  <a:cubicBezTo>
                    <a:pt x="488" y="16052"/>
                    <a:pt x="-283" y="10969"/>
                    <a:pt x="103" y="7158"/>
                  </a:cubicBezTo>
                  <a:cubicBezTo>
                    <a:pt x="488" y="3346"/>
                    <a:pt x="2031" y="805"/>
                    <a:pt x="5760" y="169"/>
                  </a:cubicBezTo>
                  <a:cubicBezTo>
                    <a:pt x="9488" y="-466"/>
                    <a:pt x="15403" y="805"/>
                    <a:pt x="21317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4756960" y="3351067"/>
              <a:ext cx="189690" cy="11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84" fill="norm" stroke="1" extrusionOk="0">
                  <a:moveTo>
                    <a:pt x="9167" y="11672"/>
                  </a:moveTo>
                  <a:cubicBezTo>
                    <a:pt x="9167" y="9672"/>
                    <a:pt x="9167" y="7672"/>
                    <a:pt x="8929" y="5672"/>
                  </a:cubicBezTo>
                  <a:cubicBezTo>
                    <a:pt x="8692" y="3672"/>
                    <a:pt x="8217" y="1672"/>
                    <a:pt x="7386" y="672"/>
                  </a:cubicBezTo>
                  <a:cubicBezTo>
                    <a:pt x="6556" y="-328"/>
                    <a:pt x="5369" y="-328"/>
                    <a:pt x="3945" y="1472"/>
                  </a:cubicBezTo>
                  <a:cubicBezTo>
                    <a:pt x="2520" y="3272"/>
                    <a:pt x="859" y="6872"/>
                    <a:pt x="265" y="10472"/>
                  </a:cubicBezTo>
                  <a:cubicBezTo>
                    <a:pt x="-328" y="14072"/>
                    <a:pt x="147" y="17672"/>
                    <a:pt x="977" y="19472"/>
                  </a:cubicBezTo>
                  <a:cubicBezTo>
                    <a:pt x="1808" y="21272"/>
                    <a:pt x="2995" y="21272"/>
                    <a:pt x="4063" y="20472"/>
                  </a:cubicBezTo>
                  <a:cubicBezTo>
                    <a:pt x="5131" y="19672"/>
                    <a:pt x="6081" y="18072"/>
                    <a:pt x="7505" y="16472"/>
                  </a:cubicBezTo>
                  <a:cubicBezTo>
                    <a:pt x="8929" y="14872"/>
                    <a:pt x="10828" y="13272"/>
                    <a:pt x="13083" y="13472"/>
                  </a:cubicBezTo>
                  <a:cubicBezTo>
                    <a:pt x="15338" y="13672"/>
                    <a:pt x="17949" y="15672"/>
                    <a:pt x="19373" y="16872"/>
                  </a:cubicBezTo>
                  <a:cubicBezTo>
                    <a:pt x="20797" y="18072"/>
                    <a:pt x="21035" y="18472"/>
                    <a:pt x="21272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5003800" y="3266780"/>
              <a:ext cx="9431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6894" y="0"/>
                  </a:moveTo>
                  <a:cubicBezTo>
                    <a:pt x="12409" y="3804"/>
                    <a:pt x="17923" y="7608"/>
                    <a:pt x="19762" y="10732"/>
                  </a:cubicBezTo>
                  <a:cubicBezTo>
                    <a:pt x="21600" y="13857"/>
                    <a:pt x="19762" y="16302"/>
                    <a:pt x="15855" y="18000"/>
                  </a:cubicBezTo>
                  <a:cubicBezTo>
                    <a:pt x="11949" y="19698"/>
                    <a:pt x="5974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4115289" y="3224430"/>
              <a:ext cx="120161" cy="33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65" fill="norm" stroke="1" extrusionOk="0">
                  <a:moveTo>
                    <a:pt x="21141" y="2310"/>
                  </a:moveTo>
                  <a:cubicBezTo>
                    <a:pt x="19651" y="1495"/>
                    <a:pt x="18162" y="680"/>
                    <a:pt x="16486" y="273"/>
                  </a:cubicBezTo>
                  <a:cubicBezTo>
                    <a:pt x="14810" y="-135"/>
                    <a:pt x="12948" y="-135"/>
                    <a:pt x="10713" y="612"/>
                  </a:cubicBezTo>
                  <a:cubicBezTo>
                    <a:pt x="8479" y="1359"/>
                    <a:pt x="5872" y="2854"/>
                    <a:pt x="3638" y="5435"/>
                  </a:cubicBezTo>
                  <a:cubicBezTo>
                    <a:pt x="1403" y="8016"/>
                    <a:pt x="-459" y="11684"/>
                    <a:pt x="100" y="14401"/>
                  </a:cubicBezTo>
                  <a:cubicBezTo>
                    <a:pt x="658" y="17118"/>
                    <a:pt x="3638" y="18884"/>
                    <a:pt x="6989" y="19903"/>
                  </a:cubicBezTo>
                  <a:cubicBezTo>
                    <a:pt x="10341" y="20922"/>
                    <a:pt x="14065" y="21193"/>
                    <a:pt x="17789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5133686" y="3163477"/>
              <a:ext cx="92364" cy="12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62" fill="norm" stroke="1" extrusionOk="0">
                  <a:moveTo>
                    <a:pt x="3748" y="1393"/>
                  </a:moveTo>
                  <a:cubicBezTo>
                    <a:pt x="3257" y="5054"/>
                    <a:pt x="2766" y="8715"/>
                    <a:pt x="2030" y="11460"/>
                  </a:cubicBezTo>
                  <a:cubicBezTo>
                    <a:pt x="1294" y="14206"/>
                    <a:pt x="312" y="16037"/>
                    <a:pt x="66" y="15854"/>
                  </a:cubicBezTo>
                  <a:cubicBezTo>
                    <a:pt x="-179" y="15670"/>
                    <a:pt x="312" y="13474"/>
                    <a:pt x="557" y="11460"/>
                  </a:cubicBezTo>
                  <a:cubicBezTo>
                    <a:pt x="803" y="9447"/>
                    <a:pt x="803" y="7616"/>
                    <a:pt x="3257" y="5420"/>
                  </a:cubicBezTo>
                  <a:cubicBezTo>
                    <a:pt x="5712" y="3223"/>
                    <a:pt x="10621" y="660"/>
                    <a:pt x="14057" y="111"/>
                  </a:cubicBezTo>
                  <a:cubicBezTo>
                    <a:pt x="17494" y="-438"/>
                    <a:pt x="19457" y="1026"/>
                    <a:pt x="20439" y="4870"/>
                  </a:cubicBezTo>
                  <a:cubicBezTo>
                    <a:pt x="21421" y="8715"/>
                    <a:pt x="21421" y="14938"/>
                    <a:pt x="21421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616200" y="62981"/>
              <a:ext cx="134471" cy="31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287" fill="norm" stroke="1" extrusionOk="0">
                  <a:moveTo>
                    <a:pt x="4985" y="2823"/>
                  </a:moveTo>
                  <a:cubicBezTo>
                    <a:pt x="4652" y="2103"/>
                    <a:pt x="4320" y="1383"/>
                    <a:pt x="5483" y="879"/>
                  </a:cubicBezTo>
                  <a:cubicBezTo>
                    <a:pt x="6646" y="375"/>
                    <a:pt x="9305" y="87"/>
                    <a:pt x="11465" y="15"/>
                  </a:cubicBezTo>
                  <a:cubicBezTo>
                    <a:pt x="13625" y="-57"/>
                    <a:pt x="15286" y="87"/>
                    <a:pt x="16449" y="1311"/>
                  </a:cubicBezTo>
                  <a:cubicBezTo>
                    <a:pt x="17612" y="2535"/>
                    <a:pt x="18277" y="4839"/>
                    <a:pt x="18111" y="6351"/>
                  </a:cubicBezTo>
                  <a:cubicBezTo>
                    <a:pt x="17945" y="7863"/>
                    <a:pt x="16948" y="8583"/>
                    <a:pt x="15785" y="9159"/>
                  </a:cubicBezTo>
                  <a:cubicBezTo>
                    <a:pt x="14622" y="9735"/>
                    <a:pt x="13292" y="10167"/>
                    <a:pt x="13791" y="10671"/>
                  </a:cubicBezTo>
                  <a:cubicBezTo>
                    <a:pt x="14289" y="11175"/>
                    <a:pt x="16615" y="11751"/>
                    <a:pt x="18111" y="12399"/>
                  </a:cubicBezTo>
                  <a:cubicBezTo>
                    <a:pt x="19606" y="13047"/>
                    <a:pt x="20271" y="13767"/>
                    <a:pt x="20769" y="14559"/>
                  </a:cubicBezTo>
                  <a:cubicBezTo>
                    <a:pt x="21268" y="15351"/>
                    <a:pt x="21600" y="16215"/>
                    <a:pt x="18942" y="17439"/>
                  </a:cubicBezTo>
                  <a:cubicBezTo>
                    <a:pt x="16283" y="18663"/>
                    <a:pt x="10634" y="20247"/>
                    <a:pt x="6978" y="20895"/>
                  </a:cubicBezTo>
                  <a:cubicBezTo>
                    <a:pt x="3323" y="21543"/>
                    <a:pt x="1662" y="21255"/>
                    <a:pt x="0" y="20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832100" y="371180"/>
              <a:ext cx="114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3112822" y="28280"/>
              <a:ext cx="119328" cy="24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5" fill="norm" stroke="1" extrusionOk="0">
                  <a:moveTo>
                    <a:pt x="13405" y="0"/>
                  </a:moveTo>
                  <a:cubicBezTo>
                    <a:pt x="10752" y="2585"/>
                    <a:pt x="8100" y="5169"/>
                    <a:pt x="5826" y="8308"/>
                  </a:cubicBezTo>
                  <a:cubicBezTo>
                    <a:pt x="3552" y="11446"/>
                    <a:pt x="1658" y="15138"/>
                    <a:pt x="710" y="17446"/>
                  </a:cubicBezTo>
                  <a:cubicBezTo>
                    <a:pt x="-237" y="19754"/>
                    <a:pt x="-237" y="20677"/>
                    <a:pt x="710" y="21138"/>
                  </a:cubicBezTo>
                  <a:cubicBezTo>
                    <a:pt x="1658" y="21600"/>
                    <a:pt x="3552" y="21600"/>
                    <a:pt x="7152" y="21138"/>
                  </a:cubicBezTo>
                  <a:cubicBezTo>
                    <a:pt x="10752" y="20677"/>
                    <a:pt x="16058" y="19754"/>
                    <a:pt x="21363" y="18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219450" y="206080"/>
              <a:ext cx="38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62"/>
                    <a:pt x="9600" y="10924"/>
                    <a:pt x="6000" y="14524"/>
                  </a:cubicBezTo>
                  <a:cubicBezTo>
                    <a:pt x="2400" y="18124"/>
                    <a:pt x="120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270250" y="383880"/>
              <a:ext cx="101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613150" y="47330"/>
              <a:ext cx="31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741"/>
                    <a:pt x="5760" y="9483"/>
                    <a:pt x="9360" y="13083"/>
                  </a:cubicBezTo>
                  <a:cubicBezTo>
                    <a:pt x="12960" y="16683"/>
                    <a:pt x="17280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670300" y="301330"/>
              <a:ext cx="88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968750" y="85430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95"/>
                    <a:pt x="14400" y="10989"/>
                    <a:pt x="10800" y="14589"/>
                  </a:cubicBezTo>
                  <a:cubicBezTo>
                    <a:pt x="7200" y="18189"/>
                    <a:pt x="36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051300" y="25053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130873" y="45318"/>
              <a:ext cx="110927" cy="24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05" fill="norm" stroke="1" extrusionOk="0">
                  <a:moveTo>
                    <a:pt x="1762" y="2412"/>
                  </a:moveTo>
                  <a:cubicBezTo>
                    <a:pt x="1762" y="1481"/>
                    <a:pt x="1762" y="550"/>
                    <a:pt x="3162" y="177"/>
                  </a:cubicBezTo>
                  <a:cubicBezTo>
                    <a:pt x="4562" y="-195"/>
                    <a:pt x="7362" y="-9"/>
                    <a:pt x="9962" y="1015"/>
                  </a:cubicBezTo>
                  <a:cubicBezTo>
                    <a:pt x="12562" y="2039"/>
                    <a:pt x="14962" y="3902"/>
                    <a:pt x="14762" y="6322"/>
                  </a:cubicBezTo>
                  <a:cubicBezTo>
                    <a:pt x="14562" y="8743"/>
                    <a:pt x="11762" y="11722"/>
                    <a:pt x="9162" y="13771"/>
                  </a:cubicBezTo>
                  <a:cubicBezTo>
                    <a:pt x="6562" y="15819"/>
                    <a:pt x="4162" y="16936"/>
                    <a:pt x="2362" y="17867"/>
                  </a:cubicBezTo>
                  <a:cubicBezTo>
                    <a:pt x="562" y="18798"/>
                    <a:pt x="-638" y="19543"/>
                    <a:pt x="362" y="19915"/>
                  </a:cubicBezTo>
                  <a:cubicBezTo>
                    <a:pt x="1362" y="20288"/>
                    <a:pt x="4562" y="20288"/>
                    <a:pt x="8362" y="20474"/>
                  </a:cubicBezTo>
                  <a:cubicBezTo>
                    <a:pt x="12162" y="20660"/>
                    <a:pt x="16562" y="21033"/>
                    <a:pt x="20962" y="21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4222750" y="314030"/>
              <a:ext cx="952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657"/>
                    <a:pt x="9120" y="11314"/>
                    <a:pt x="5520" y="14914"/>
                  </a:cubicBezTo>
                  <a:cubicBezTo>
                    <a:pt x="1920" y="18514"/>
                    <a:pt x="96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514850" y="0"/>
              <a:ext cx="144034" cy="35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17" fill="norm" stroke="1" extrusionOk="0">
                  <a:moveTo>
                    <a:pt x="0" y="2892"/>
                  </a:moveTo>
                  <a:cubicBezTo>
                    <a:pt x="626" y="2245"/>
                    <a:pt x="1252" y="1598"/>
                    <a:pt x="3913" y="1081"/>
                  </a:cubicBezTo>
                  <a:cubicBezTo>
                    <a:pt x="6574" y="564"/>
                    <a:pt x="11270" y="176"/>
                    <a:pt x="14557" y="46"/>
                  </a:cubicBezTo>
                  <a:cubicBezTo>
                    <a:pt x="17843" y="-83"/>
                    <a:pt x="19722" y="46"/>
                    <a:pt x="20661" y="564"/>
                  </a:cubicBezTo>
                  <a:cubicBezTo>
                    <a:pt x="21600" y="1081"/>
                    <a:pt x="21600" y="1986"/>
                    <a:pt x="20035" y="4250"/>
                  </a:cubicBezTo>
                  <a:cubicBezTo>
                    <a:pt x="18470" y="6513"/>
                    <a:pt x="15339" y="10135"/>
                    <a:pt x="13148" y="13239"/>
                  </a:cubicBezTo>
                  <a:cubicBezTo>
                    <a:pt x="10957" y="16343"/>
                    <a:pt x="9704" y="18930"/>
                    <a:pt x="8452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527550" y="225130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215900" y="1228430"/>
              <a:ext cx="120015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00"/>
                  </a:moveTo>
                  <a:cubicBezTo>
                    <a:pt x="11" y="6400"/>
                    <a:pt x="23" y="5900"/>
                    <a:pt x="74" y="5550"/>
                  </a:cubicBezTo>
                  <a:cubicBezTo>
                    <a:pt x="126" y="5200"/>
                    <a:pt x="217" y="5000"/>
                    <a:pt x="333" y="4850"/>
                  </a:cubicBezTo>
                  <a:cubicBezTo>
                    <a:pt x="450" y="4700"/>
                    <a:pt x="590" y="4600"/>
                    <a:pt x="739" y="4400"/>
                  </a:cubicBezTo>
                  <a:cubicBezTo>
                    <a:pt x="888" y="4200"/>
                    <a:pt x="1044" y="3900"/>
                    <a:pt x="1196" y="3550"/>
                  </a:cubicBezTo>
                  <a:cubicBezTo>
                    <a:pt x="1349" y="3200"/>
                    <a:pt x="1497" y="2800"/>
                    <a:pt x="1636" y="2500"/>
                  </a:cubicBezTo>
                  <a:cubicBezTo>
                    <a:pt x="1775" y="2200"/>
                    <a:pt x="1905" y="2000"/>
                    <a:pt x="2067" y="1800"/>
                  </a:cubicBezTo>
                  <a:cubicBezTo>
                    <a:pt x="2229" y="1600"/>
                    <a:pt x="2423" y="1400"/>
                    <a:pt x="2600" y="1250"/>
                  </a:cubicBezTo>
                  <a:cubicBezTo>
                    <a:pt x="2777" y="1100"/>
                    <a:pt x="2937" y="1000"/>
                    <a:pt x="3076" y="950"/>
                  </a:cubicBezTo>
                  <a:cubicBezTo>
                    <a:pt x="3215" y="900"/>
                    <a:pt x="3333" y="900"/>
                    <a:pt x="3455" y="850"/>
                  </a:cubicBezTo>
                  <a:cubicBezTo>
                    <a:pt x="3577" y="800"/>
                    <a:pt x="3703" y="700"/>
                    <a:pt x="3827" y="650"/>
                  </a:cubicBezTo>
                  <a:cubicBezTo>
                    <a:pt x="3950" y="600"/>
                    <a:pt x="4072" y="600"/>
                    <a:pt x="4198" y="600"/>
                  </a:cubicBezTo>
                  <a:cubicBezTo>
                    <a:pt x="4324" y="600"/>
                    <a:pt x="4453" y="600"/>
                    <a:pt x="4590" y="600"/>
                  </a:cubicBezTo>
                  <a:cubicBezTo>
                    <a:pt x="4728" y="600"/>
                    <a:pt x="4872" y="600"/>
                    <a:pt x="5015" y="600"/>
                  </a:cubicBezTo>
                  <a:cubicBezTo>
                    <a:pt x="5158" y="600"/>
                    <a:pt x="5299" y="600"/>
                    <a:pt x="5444" y="600"/>
                  </a:cubicBezTo>
                  <a:cubicBezTo>
                    <a:pt x="5589" y="600"/>
                    <a:pt x="5737" y="600"/>
                    <a:pt x="5886" y="550"/>
                  </a:cubicBezTo>
                  <a:cubicBezTo>
                    <a:pt x="6034" y="500"/>
                    <a:pt x="6183" y="400"/>
                    <a:pt x="6337" y="300"/>
                  </a:cubicBezTo>
                  <a:cubicBezTo>
                    <a:pt x="6491" y="200"/>
                    <a:pt x="6651" y="100"/>
                    <a:pt x="6810" y="50"/>
                  </a:cubicBezTo>
                  <a:cubicBezTo>
                    <a:pt x="6968" y="0"/>
                    <a:pt x="7124" y="0"/>
                    <a:pt x="7288" y="0"/>
                  </a:cubicBezTo>
                  <a:cubicBezTo>
                    <a:pt x="7451" y="0"/>
                    <a:pt x="7623" y="0"/>
                    <a:pt x="7790" y="0"/>
                  </a:cubicBezTo>
                  <a:cubicBezTo>
                    <a:pt x="7958" y="0"/>
                    <a:pt x="8122" y="0"/>
                    <a:pt x="8290" y="0"/>
                  </a:cubicBezTo>
                  <a:cubicBezTo>
                    <a:pt x="8457" y="0"/>
                    <a:pt x="8629" y="0"/>
                    <a:pt x="8796" y="50"/>
                  </a:cubicBezTo>
                  <a:cubicBezTo>
                    <a:pt x="8964" y="100"/>
                    <a:pt x="9128" y="200"/>
                    <a:pt x="9255" y="300"/>
                  </a:cubicBezTo>
                  <a:cubicBezTo>
                    <a:pt x="9383" y="400"/>
                    <a:pt x="9474" y="500"/>
                    <a:pt x="9562" y="550"/>
                  </a:cubicBezTo>
                  <a:cubicBezTo>
                    <a:pt x="9650" y="600"/>
                    <a:pt x="9733" y="600"/>
                    <a:pt x="9859" y="700"/>
                  </a:cubicBezTo>
                  <a:cubicBezTo>
                    <a:pt x="9985" y="800"/>
                    <a:pt x="10152" y="1000"/>
                    <a:pt x="10280" y="1150"/>
                  </a:cubicBezTo>
                  <a:cubicBezTo>
                    <a:pt x="10408" y="1300"/>
                    <a:pt x="10495" y="1400"/>
                    <a:pt x="10583" y="1450"/>
                  </a:cubicBezTo>
                  <a:cubicBezTo>
                    <a:pt x="10670" y="1500"/>
                    <a:pt x="10758" y="1500"/>
                    <a:pt x="10848" y="1600"/>
                  </a:cubicBezTo>
                  <a:cubicBezTo>
                    <a:pt x="10937" y="1700"/>
                    <a:pt x="11029" y="1900"/>
                    <a:pt x="11114" y="2000"/>
                  </a:cubicBezTo>
                  <a:cubicBezTo>
                    <a:pt x="11200" y="2100"/>
                    <a:pt x="11280" y="2100"/>
                    <a:pt x="11373" y="2200"/>
                  </a:cubicBezTo>
                  <a:cubicBezTo>
                    <a:pt x="11467" y="2300"/>
                    <a:pt x="11573" y="2500"/>
                    <a:pt x="11667" y="2650"/>
                  </a:cubicBezTo>
                  <a:cubicBezTo>
                    <a:pt x="11760" y="2800"/>
                    <a:pt x="11840" y="2900"/>
                    <a:pt x="11928" y="3000"/>
                  </a:cubicBezTo>
                  <a:cubicBezTo>
                    <a:pt x="12015" y="3100"/>
                    <a:pt x="12110" y="3200"/>
                    <a:pt x="12200" y="3300"/>
                  </a:cubicBezTo>
                  <a:cubicBezTo>
                    <a:pt x="12290" y="3400"/>
                    <a:pt x="12373" y="3500"/>
                    <a:pt x="12469" y="3650"/>
                  </a:cubicBezTo>
                  <a:cubicBezTo>
                    <a:pt x="12564" y="3800"/>
                    <a:pt x="12670" y="4000"/>
                    <a:pt x="12764" y="4150"/>
                  </a:cubicBezTo>
                  <a:cubicBezTo>
                    <a:pt x="12857" y="4300"/>
                    <a:pt x="12937" y="4400"/>
                    <a:pt x="13030" y="4500"/>
                  </a:cubicBezTo>
                  <a:cubicBezTo>
                    <a:pt x="13124" y="4600"/>
                    <a:pt x="13230" y="4700"/>
                    <a:pt x="13320" y="4850"/>
                  </a:cubicBezTo>
                  <a:cubicBezTo>
                    <a:pt x="13410" y="5000"/>
                    <a:pt x="13482" y="5200"/>
                    <a:pt x="13566" y="5350"/>
                  </a:cubicBezTo>
                  <a:cubicBezTo>
                    <a:pt x="13650" y="5500"/>
                    <a:pt x="13745" y="5600"/>
                    <a:pt x="13836" y="5750"/>
                  </a:cubicBezTo>
                  <a:cubicBezTo>
                    <a:pt x="13928" y="5900"/>
                    <a:pt x="14015" y="6100"/>
                    <a:pt x="14107" y="6300"/>
                  </a:cubicBezTo>
                  <a:cubicBezTo>
                    <a:pt x="14198" y="6500"/>
                    <a:pt x="14293" y="6700"/>
                    <a:pt x="14381" y="6850"/>
                  </a:cubicBezTo>
                  <a:cubicBezTo>
                    <a:pt x="14469" y="7000"/>
                    <a:pt x="14549" y="7100"/>
                    <a:pt x="14638" y="7250"/>
                  </a:cubicBezTo>
                  <a:cubicBezTo>
                    <a:pt x="14728" y="7400"/>
                    <a:pt x="14827" y="7600"/>
                    <a:pt x="14958" y="7900"/>
                  </a:cubicBezTo>
                  <a:cubicBezTo>
                    <a:pt x="15090" y="8200"/>
                    <a:pt x="15253" y="8600"/>
                    <a:pt x="15419" y="8950"/>
                  </a:cubicBezTo>
                  <a:cubicBezTo>
                    <a:pt x="15585" y="9300"/>
                    <a:pt x="15752" y="9600"/>
                    <a:pt x="15918" y="9950"/>
                  </a:cubicBezTo>
                  <a:cubicBezTo>
                    <a:pt x="16084" y="10300"/>
                    <a:pt x="16248" y="10700"/>
                    <a:pt x="16411" y="11050"/>
                  </a:cubicBezTo>
                  <a:cubicBezTo>
                    <a:pt x="16575" y="11400"/>
                    <a:pt x="16739" y="11700"/>
                    <a:pt x="16863" y="11950"/>
                  </a:cubicBezTo>
                  <a:cubicBezTo>
                    <a:pt x="16987" y="12200"/>
                    <a:pt x="17070" y="12400"/>
                    <a:pt x="17238" y="12750"/>
                  </a:cubicBezTo>
                  <a:cubicBezTo>
                    <a:pt x="17406" y="13100"/>
                    <a:pt x="17657" y="13600"/>
                    <a:pt x="17867" y="14000"/>
                  </a:cubicBezTo>
                  <a:cubicBezTo>
                    <a:pt x="18076" y="14400"/>
                    <a:pt x="18244" y="14700"/>
                    <a:pt x="18406" y="15050"/>
                  </a:cubicBezTo>
                  <a:cubicBezTo>
                    <a:pt x="18568" y="15400"/>
                    <a:pt x="18724" y="15800"/>
                    <a:pt x="18880" y="16150"/>
                  </a:cubicBezTo>
                  <a:cubicBezTo>
                    <a:pt x="19036" y="16500"/>
                    <a:pt x="19192" y="16800"/>
                    <a:pt x="19337" y="17100"/>
                  </a:cubicBezTo>
                  <a:cubicBezTo>
                    <a:pt x="19482" y="17400"/>
                    <a:pt x="19615" y="17700"/>
                    <a:pt x="19779" y="18000"/>
                  </a:cubicBezTo>
                  <a:cubicBezTo>
                    <a:pt x="19943" y="18300"/>
                    <a:pt x="20137" y="18600"/>
                    <a:pt x="20322" y="18900"/>
                  </a:cubicBezTo>
                  <a:cubicBezTo>
                    <a:pt x="20507" y="19200"/>
                    <a:pt x="20682" y="19500"/>
                    <a:pt x="20859" y="19800"/>
                  </a:cubicBezTo>
                  <a:cubicBezTo>
                    <a:pt x="21036" y="20100"/>
                    <a:pt x="21215" y="20400"/>
                    <a:pt x="21339" y="20700"/>
                  </a:cubicBezTo>
                  <a:cubicBezTo>
                    <a:pt x="21463" y="21000"/>
                    <a:pt x="21531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0" y="2473030"/>
              <a:ext cx="1205230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06"/>
                  </a:moveTo>
                  <a:cubicBezTo>
                    <a:pt x="125" y="6333"/>
                    <a:pt x="250" y="6159"/>
                    <a:pt x="385" y="5855"/>
                  </a:cubicBezTo>
                  <a:cubicBezTo>
                    <a:pt x="520" y="5552"/>
                    <a:pt x="664" y="5118"/>
                    <a:pt x="808" y="4771"/>
                  </a:cubicBezTo>
                  <a:cubicBezTo>
                    <a:pt x="952" y="4424"/>
                    <a:pt x="1096" y="4164"/>
                    <a:pt x="1248" y="3904"/>
                  </a:cubicBezTo>
                  <a:cubicBezTo>
                    <a:pt x="1400" y="3643"/>
                    <a:pt x="1559" y="3383"/>
                    <a:pt x="1711" y="3166"/>
                  </a:cubicBezTo>
                  <a:cubicBezTo>
                    <a:pt x="1863" y="2949"/>
                    <a:pt x="2007" y="2776"/>
                    <a:pt x="2134" y="2602"/>
                  </a:cubicBezTo>
                  <a:cubicBezTo>
                    <a:pt x="2261" y="2429"/>
                    <a:pt x="2371" y="2255"/>
                    <a:pt x="2487" y="2125"/>
                  </a:cubicBezTo>
                  <a:cubicBezTo>
                    <a:pt x="2602" y="1995"/>
                    <a:pt x="2724" y="1908"/>
                    <a:pt x="2853" y="1822"/>
                  </a:cubicBezTo>
                  <a:cubicBezTo>
                    <a:pt x="2982" y="1735"/>
                    <a:pt x="3118" y="1648"/>
                    <a:pt x="3257" y="1518"/>
                  </a:cubicBezTo>
                  <a:cubicBezTo>
                    <a:pt x="3395" y="1388"/>
                    <a:pt x="3536" y="1214"/>
                    <a:pt x="3682" y="1084"/>
                  </a:cubicBezTo>
                  <a:cubicBezTo>
                    <a:pt x="3828" y="954"/>
                    <a:pt x="3979" y="867"/>
                    <a:pt x="4133" y="781"/>
                  </a:cubicBezTo>
                  <a:cubicBezTo>
                    <a:pt x="4287" y="694"/>
                    <a:pt x="4442" y="607"/>
                    <a:pt x="4562" y="520"/>
                  </a:cubicBezTo>
                  <a:cubicBezTo>
                    <a:pt x="4681" y="434"/>
                    <a:pt x="4765" y="347"/>
                    <a:pt x="4897" y="260"/>
                  </a:cubicBezTo>
                  <a:cubicBezTo>
                    <a:pt x="5030" y="173"/>
                    <a:pt x="5212" y="87"/>
                    <a:pt x="5349" y="43"/>
                  </a:cubicBezTo>
                  <a:cubicBezTo>
                    <a:pt x="5485" y="0"/>
                    <a:pt x="5576" y="0"/>
                    <a:pt x="5667" y="0"/>
                  </a:cubicBezTo>
                  <a:cubicBezTo>
                    <a:pt x="5758" y="0"/>
                    <a:pt x="5850" y="0"/>
                    <a:pt x="5950" y="0"/>
                  </a:cubicBezTo>
                  <a:cubicBezTo>
                    <a:pt x="6051" y="0"/>
                    <a:pt x="6161" y="0"/>
                    <a:pt x="6310" y="0"/>
                  </a:cubicBezTo>
                  <a:cubicBezTo>
                    <a:pt x="6460" y="0"/>
                    <a:pt x="6650" y="0"/>
                    <a:pt x="6802" y="0"/>
                  </a:cubicBezTo>
                  <a:cubicBezTo>
                    <a:pt x="6953" y="0"/>
                    <a:pt x="7067" y="0"/>
                    <a:pt x="7228" y="0"/>
                  </a:cubicBezTo>
                  <a:cubicBezTo>
                    <a:pt x="7390" y="0"/>
                    <a:pt x="7598" y="0"/>
                    <a:pt x="7761" y="0"/>
                  </a:cubicBezTo>
                  <a:cubicBezTo>
                    <a:pt x="7925" y="0"/>
                    <a:pt x="8042" y="0"/>
                    <a:pt x="8158" y="0"/>
                  </a:cubicBezTo>
                  <a:cubicBezTo>
                    <a:pt x="8274" y="0"/>
                    <a:pt x="8387" y="0"/>
                    <a:pt x="8503" y="43"/>
                  </a:cubicBezTo>
                  <a:cubicBezTo>
                    <a:pt x="8619" y="87"/>
                    <a:pt x="8736" y="173"/>
                    <a:pt x="8852" y="260"/>
                  </a:cubicBezTo>
                  <a:cubicBezTo>
                    <a:pt x="8968" y="347"/>
                    <a:pt x="9082" y="434"/>
                    <a:pt x="9201" y="520"/>
                  </a:cubicBezTo>
                  <a:cubicBezTo>
                    <a:pt x="9321" y="607"/>
                    <a:pt x="9446" y="694"/>
                    <a:pt x="9569" y="781"/>
                  </a:cubicBezTo>
                  <a:cubicBezTo>
                    <a:pt x="9692" y="867"/>
                    <a:pt x="9814" y="954"/>
                    <a:pt x="9939" y="1041"/>
                  </a:cubicBezTo>
                  <a:cubicBezTo>
                    <a:pt x="10064" y="1128"/>
                    <a:pt x="10193" y="1214"/>
                    <a:pt x="10314" y="1301"/>
                  </a:cubicBezTo>
                  <a:cubicBezTo>
                    <a:pt x="10436" y="1388"/>
                    <a:pt x="10550" y="1475"/>
                    <a:pt x="10675" y="1605"/>
                  </a:cubicBezTo>
                  <a:cubicBezTo>
                    <a:pt x="10800" y="1735"/>
                    <a:pt x="10937" y="1908"/>
                    <a:pt x="11067" y="2082"/>
                  </a:cubicBezTo>
                  <a:cubicBezTo>
                    <a:pt x="11198" y="2255"/>
                    <a:pt x="11323" y="2429"/>
                    <a:pt x="11452" y="2559"/>
                  </a:cubicBezTo>
                  <a:cubicBezTo>
                    <a:pt x="11581" y="2689"/>
                    <a:pt x="11714" y="2776"/>
                    <a:pt x="11913" y="2993"/>
                  </a:cubicBezTo>
                  <a:cubicBezTo>
                    <a:pt x="12113" y="3210"/>
                    <a:pt x="12378" y="3557"/>
                    <a:pt x="12579" y="3817"/>
                  </a:cubicBezTo>
                  <a:cubicBezTo>
                    <a:pt x="12780" y="4077"/>
                    <a:pt x="12917" y="4251"/>
                    <a:pt x="13059" y="4424"/>
                  </a:cubicBezTo>
                  <a:cubicBezTo>
                    <a:pt x="13201" y="4598"/>
                    <a:pt x="13349" y="4771"/>
                    <a:pt x="13490" y="4945"/>
                  </a:cubicBezTo>
                  <a:cubicBezTo>
                    <a:pt x="13630" y="5118"/>
                    <a:pt x="13763" y="5292"/>
                    <a:pt x="13907" y="5465"/>
                  </a:cubicBezTo>
                  <a:cubicBezTo>
                    <a:pt x="14051" y="5639"/>
                    <a:pt x="14207" y="5812"/>
                    <a:pt x="14360" y="6029"/>
                  </a:cubicBezTo>
                  <a:cubicBezTo>
                    <a:pt x="14514" y="6246"/>
                    <a:pt x="14666" y="6506"/>
                    <a:pt x="14823" y="6723"/>
                  </a:cubicBezTo>
                  <a:cubicBezTo>
                    <a:pt x="14980" y="6940"/>
                    <a:pt x="15144" y="7113"/>
                    <a:pt x="15297" y="7330"/>
                  </a:cubicBezTo>
                  <a:cubicBezTo>
                    <a:pt x="15451" y="7547"/>
                    <a:pt x="15595" y="7807"/>
                    <a:pt x="15752" y="8111"/>
                  </a:cubicBezTo>
                  <a:cubicBezTo>
                    <a:pt x="15910" y="8414"/>
                    <a:pt x="16081" y="8761"/>
                    <a:pt x="16247" y="9065"/>
                  </a:cubicBezTo>
                  <a:cubicBezTo>
                    <a:pt x="16414" y="9369"/>
                    <a:pt x="16577" y="9629"/>
                    <a:pt x="16742" y="9933"/>
                  </a:cubicBezTo>
                  <a:cubicBezTo>
                    <a:pt x="16907" y="10236"/>
                    <a:pt x="17074" y="10583"/>
                    <a:pt x="17232" y="10930"/>
                  </a:cubicBezTo>
                  <a:cubicBezTo>
                    <a:pt x="17389" y="11277"/>
                    <a:pt x="17537" y="11624"/>
                    <a:pt x="17697" y="11971"/>
                  </a:cubicBezTo>
                  <a:cubicBezTo>
                    <a:pt x="17856" y="12318"/>
                    <a:pt x="18027" y="12665"/>
                    <a:pt x="18190" y="13012"/>
                  </a:cubicBezTo>
                  <a:cubicBezTo>
                    <a:pt x="18353" y="13359"/>
                    <a:pt x="18508" y="13706"/>
                    <a:pt x="18664" y="14096"/>
                  </a:cubicBezTo>
                  <a:cubicBezTo>
                    <a:pt x="18819" y="14487"/>
                    <a:pt x="18975" y="14920"/>
                    <a:pt x="19197" y="15484"/>
                  </a:cubicBezTo>
                  <a:cubicBezTo>
                    <a:pt x="19419" y="16048"/>
                    <a:pt x="19707" y="16742"/>
                    <a:pt x="19921" y="17263"/>
                  </a:cubicBezTo>
                  <a:cubicBezTo>
                    <a:pt x="20136" y="17783"/>
                    <a:pt x="20276" y="18130"/>
                    <a:pt x="20416" y="18477"/>
                  </a:cubicBezTo>
                  <a:cubicBezTo>
                    <a:pt x="20557" y="18824"/>
                    <a:pt x="20697" y="19171"/>
                    <a:pt x="20894" y="19692"/>
                  </a:cubicBezTo>
                  <a:cubicBezTo>
                    <a:pt x="21092" y="20212"/>
                    <a:pt x="21346" y="20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377543" y="1506701"/>
              <a:ext cx="181540" cy="36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42" fill="norm" stroke="1" extrusionOk="0">
                  <a:moveTo>
                    <a:pt x="401" y="1565"/>
                  </a:moveTo>
                  <a:cubicBezTo>
                    <a:pt x="155" y="816"/>
                    <a:pt x="-90" y="67"/>
                    <a:pt x="33" y="4"/>
                  </a:cubicBezTo>
                  <a:cubicBezTo>
                    <a:pt x="155" y="-58"/>
                    <a:pt x="646" y="566"/>
                    <a:pt x="1137" y="3001"/>
                  </a:cubicBezTo>
                  <a:cubicBezTo>
                    <a:pt x="1628" y="5436"/>
                    <a:pt x="2119" y="9681"/>
                    <a:pt x="2365" y="12865"/>
                  </a:cubicBezTo>
                  <a:cubicBezTo>
                    <a:pt x="2610" y="16048"/>
                    <a:pt x="2610" y="18171"/>
                    <a:pt x="2487" y="19544"/>
                  </a:cubicBezTo>
                  <a:cubicBezTo>
                    <a:pt x="2365" y="20918"/>
                    <a:pt x="2119" y="21542"/>
                    <a:pt x="1751" y="21542"/>
                  </a:cubicBezTo>
                  <a:cubicBezTo>
                    <a:pt x="1383" y="21542"/>
                    <a:pt x="892" y="20918"/>
                    <a:pt x="892" y="19544"/>
                  </a:cubicBezTo>
                  <a:cubicBezTo>
                    <a:pt x="892" y="18171"/>
                    <a:pt x="1383" y="16048"/>
                    <a:pt x="2487" y="14488"/>
                  </a:cubicBezTo>
                  <a:cubicBezTo>
                    <a:pt x="3592" y="12927"/>
                    <a:pt x="5310" y="11928"/>
                    <a:pt x="7642" y="11429"/>
                  </a:cubicBezTo>
                  <a:cubicBezTo>
                    <a:pt x="9974" y="10929"/>
                    <a:pt x="12919" y="10929"/>
                    <a:pt x="15251" y="11429"/>
                  </a:cubicBezTo>
                  <a:cubicBezTo>
                    <a:pt x="17583" y="11928"/>
                    <a:pt x="19301" y="12927"/>
                    <a:pt x="20283" y="13863"/>
                  </a:cubicBezTo>
                  <a:cubicBezTo>
                    <a:pt x="21265" y="14800"/>
                    <a:pt x="21510" y="15674"/>
                    <a:pt x="19792" y="16673"/>
                  </a:cubicBezTo>
                  <a:cubicBezTo>
                    <a:pt x="18074" y="17671"/>
                    <a:pt x="14392" y="18795"/>
                    <a:pt x="11815" y="19419"/>
                  </a:cubicBezTo>
                  <a:cubicBezTo>
                    <a:pt x="9237" y="20044"/>
                    <a:pt x="7765" y="20169"/>
                    <a:pt x="6415" y="20231"/>
                  </a:cubicBezTo>
                  <a:cubicBezTo>
                    <a:pt x="5065" y="20293"/>
                    <a:pt x="3837" y="20293"/>
                    <a:pt x="4083" y="20044"/>
                  </a:cubicBezTo>
                  <a:cubicBezTo>
                    <a:pt x="4328" y="19794"/>
                    <a:pt x="6046" y="19295"/>
                    <a:pt x="7765" y="1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703810" y="1634830"/>
              <a:ext cx="203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4035" y="0"/>
                  </a:moveTo>
                  <a:cubicBezTo>
                    <a:pt x="2289" y="0"/>
                    <a:pt x="544" y="0"/>
                    <a:pt x="107" y="424"/>
                  </a:cubicBezTo>
                  <a:cubicBezTo>
                    <a:pt x="-329" y="847"/>
                    <a:pt x="544" y="1694"/>
                    <a:pt x="3162" y="2859"/>
                  </a:cubicBezTo>
                  <a:cubicBezTo>
                    <a:pt x="5780" y="4024"/>
                    <a:pt x="10144" y="5506"/>
                    <a:pt x="13089" y="6459"/>
                  </a:cubicBezTo>
                  <a:cubicBezTo>
                    <a:pt x="16035" y="7412"/>
                    <a:pt x="17562" y="7835"/>
                    <a:pt x="18871" y="8259"/>
                  </a:cubicBezTo>
                  <a:cubicBezTo>
                    <a:pt x="20180" y="8682"/>
                    <a:pt x="21271" y="9106"/>
                    <a:pt x="20944" y="10165"/>
                  </a:cubicBezTo>
                  <a:cubicBezTo>
                    <a:pt x="20616" y="11224"/>
                    <a:pt x="18871" y="12918"/>
                    <a:pt x="16471" y="14929"/>
                  </a:cubicBezTo>
                  <a:cubicBezTo>
                    <a:pt x="14071" y="16941"/>
                    <a:pt x="11016" y="19271"/>
                    <a:pt x="79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844550" y="1831680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5600"/>
                    <a:pt x="12738" y="11200"/>
                    <a:pt x="9138" y="14800"/>
                  </a:cubicBezTo>
                  <a:cubicBezTo>
                    <a:pt x="5538" y="18400"/>
                    <a:pt x="2769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083996" y="1683339"/>
              <a:ext cx="192354" cy="15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48" fill="norm" stroke="1" extrusionOk="0">
                  <a:moveTo>
                    <a:pt x="17814" y="2904"/>
                  </a:moveTo>
                  <a:cubicBezTo>
                    <a:pt x="15701" y="1176"/>
                    <a:pt x="13588" y="-552"/>
                    <a:pt x="10653" y="168"/>
                  </a:cubicBezTo>
                  <a:cubicBezTo>
                    <a:pt x="7719" y="888"/>
                    <a:pt x="3962" y="4056"/>
                    <a:pt x="1966" y="7080"/>
                  </a:cubicBezTo>
                  <a:cubicBezTo>
                    <a:pt x="-29" y="10104"/>
                    <a:pt x="-264" y="12984"/>
                    <a:pt x="206" y="14856"/>
                  </a:cubicBezTo>
                  <a:cubicBezTo>
                    <a:pt x="675" y="16728"/>
                    <a:pt x="1849" y="17592"/>
                    <a:pt x="3962" y="17160"/>
                  </a:cubicBezTo>
                  <a:cubicBezTo>
                    <a:pt x="6075" y="16728"/>
                    <a:pt x="9127" y="15000"/>
                    <a:pt x="11123" y="13560"/>
                  </a:cubicBezTo>
                  <a:cubicBezTo>
                    <a:pt x="13119" y="12120"/>
                    <a:pt x="14058" y="10968"/>
                    <a:pt x="14879" y="9384"/>
                  </a:cubicBezTo>
                  <a:cubicBezTo>
                    <a:pt x="15701" y="7800"/>
                    <a:pt x="16406" y="5784"/>
                    <a:pt x="16758" y="5496"/>
                  </a:cubicBezTo>
                  <a:cubicBezTo>
                    <a:pt x="17110" y="5208"/>
                    <a:pt x="17110" y="6648"/>
                    <a:pt x="17814" y="9528"/>
                  </a:cubicBezTo>
                  <a:cubicBezTo>
                    <a:pt x="18519" y="12408"/>
                    <a:pt x="19927" y="16728"/>
                    <a:pt x="21336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409700" y="1907880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580449" y="1672385"/>
              <a:ext cx="283402" cy="19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70" fill="norm" stroke="1" extrusionOk="0">
                  <a:moveTo>
                    <a:pt x="8462" y="7725"/>
                  </a:moveTo>
                  <a:cubicBezTo>
                    <a:pt x="8462" y="6563"/>
                    <a:pt x="8462" y="5402"/>
                    <a:pt x="8462" y="4241"/>
                  </a:cubicBezTo>
                  <a:cubicBezTo>
                    <a:pt x="8462" y="3080"/>
                    <a:pt x="8462" y="1918"/>
                    <a:pt x="8062" y="1105"/>
                  </a:cubicBezTo>
                  <a:cubicBezTo>
                    <a:pt x="7662" y="293"/>
                    <a:pt x="6862" y="-172"/>
                    <a:pt x="5822" y="60"/>
                  </a:cubicBezTo>
                  <a:cubicBezTo>
                    <a:pt x="4782" y="293"/>
                    <a:pt x="3502" y="1222"/>
                    <a:pt x="2382" y="3660"/>
                  </a:cubicBezTo>
                  <a:cubicBezTo>
                    <a:pt x="1262" y="6099"/>
                    <a:pt x="302" y="10047"/>
                    <a:pt x="62" y="13183"/>
                  </a:cubicBezTo>
                  <a:cubicBezTo>
                    <a:pt x="-178" y="16318"/>
                    <a:pt x="302" y="18641"/>
                    <a:pt x="1022" y="19918"/>
                  </a:cubicBezTo>
                  <a:cubicBezTo>
                    <a:pt x="1742" y="21196"/>
                    <a:pt x="2702" y="21428"/>
                    <a:pt x="4222" y="19105"/>
                  </a:cubicBezTo>
                  <a:cubicBezTo>
                    <a:pt x="5742" y="16783"/>
                    <a:pt x="7822" y="11905"/>
                    <a:pt x="9022" y="8422"/>
                  </a:cubicBezTo>
                  <a:cubicBezTo>
                    <a:pt x="10222" y="4938"/>
                    <a:pt x="10542" y="2847"/>
                    <a:pt x="10702" y="2383"/>
                  </a:cubicBezTo>
                  <a:cubicBezTo>
                    <a:pt x="10862" y="1918"/>
                    <a:pt x="10862" y="3080"/>
                    <a:pt x="10862" y="4822"/>
                  </a:cubicBezTo>
                  <a:cubicBezTo>
                    <a:pt x="10862" y="6563"/>
                    <a:pt x="10862" y="8886"/>
                    <a:pt x="12622" y="10976"/>
                  </a:cubicBezTo>
                  <a:cubicBezTo>
                    <a:pt x="14382" y="13067"/>
                    <a:pt x="17902" y="14925"/>
                    <a:pt x="21422" y="16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085835" y="1607122"/>
              <a:ext cx="171715" cy="21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1" fill="norm" stroke="1" extrusionOk="0">
                  <a:moveTo>
                    <a:pt x="12677" y="2096"/>
                  </a:moveTo>
                  <a:cubicBezTo>
                    <a:pt x="13731" y="1473"/>
                    <a:pt x="14785" y="849"/>
                    <a:pt x="15970" y="434"/>
                  </a:cubicBezTo>
                  <a:cubicBezTo>
                    <a:pt x="17155" y="19"/>
                    <a:pt x="18472" y="-189"/>
                    <a:pt x="18868" y="226"/>
                  </a:cubicBezTo>
                  <a:cubicBezTo>
                    <a:pt x="19263" y="642"/>
                    <a:pt x="18736" y="1680"/>
                    <a:pt x="16629" y="3238"/>
                  </a:cubicBezTo>
                  <a:cubicBezTo>
                    <a:pt x="14521" y="4796"/>
                    <a:pt x="10833" y="6873"/>
                    <a:pt x="8463" y="8223"/>
                  </a:cubicBezTo>
                  <a:cubicBezTo>
                    <a:pt x="6092" y="9573"/>
                    <a:pt x="5038" y="10196"/>
                    <a:pt x="3590" y="11130"/>
                  </a:cubicBezTo>
                  <a:cubicBezTo>
                    <a:pt x="2141" y="12065"/>
                    <a:pt x="297" y="13311"/>
                    <a:pt x="33" y="14142"/>
                  </a:cubicBezTo>
                  <a:cubicBezTo>
                    <a:pt x="-230" y="14973"/>
                    <a:pt x="1087" y="15388"/>
                    <a:pt x="3985" y="16011"/>
                  </a:cubicBezTo>
                  <a:cubicBezTo>
                    <a:pt x="6882" y="16634"/>
                    <a:pt x="11360" y="17465"/>
                    <a:pt x="14390" y="18088"/>
                  </a:cubicBezTo>
                  <a:cubicBezTo>
                    <a:pt x="17419" y="18711"/>
                    <a:pt x="18999" y="19126"/>
                    <a:pt x="19921" y="19646"/>
                  </a:cubicBezTo>
                  <a:cubicBezTo>
                    <a:pt x="20843" y="20165"/>
                    <a:pt x="21107" y="20788"/>
                    <a:pt x="2137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105149" y="186343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477908" y="1681396"/>
              <a:ext cx="186042" cy="17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9" fill="norm" stroke="1" extrusionOk="0">
                  <a:moveTo>
                    <a:pt x="3129" y="2107"/>
                  </a:moveTo>
                  <a:cubicBezTo>
                    <a:pt x="3129" y="6585"/>
                    <a:pt x="3129" y="11063"/>
                    <a:pt x="3007" y="13961"/>
                  </a:cubicBezTo>
                  <a:cubicBezTo>
                    <a:pt x="2886" y="16859"/>
                    <a:pt x="2643" y="18176"/>
                    <a:pt x="2158" y="19361"/>
                  </a:cubicBezTo>
                  <a:cubicBezTo>
                    <a:pt x="1673" y="20546"/>
                    <a:pt x="944" y="21600"/>
                    <a:pt x="459" y="21468"/>
                  </a:cubicBezTo>
                  <a:cubicBezTo>
                    <a:pt x="-26" y="21337"/>
                    <a:pt x="-269" y="20020"/>
                    <a:pt x="459" y="16595"/>
                  </a:cubicBezTo>
                  <a:cubicBezTo>
                    <a:pt x="1187" y="13171"/>
                    <a:pt x="2886" y="7639"/>
                    <a:pt x="4221" y="4346"/>
                  </a:cubicBezTo>
                  <a:cubicBezTo>
                    <a:pt x="5556" y="1054"/>
                    <a:pt x="6527" y="0"/>
                    <a:pt x="7376" y="0"/>
                  </a:cubicBezTo>
                  <a:cubicBezTo>
                    <a:pt x="8225" y="0"/>
                    <a:pt x="8953" y="1054"/>
                    <a:pt x="9682" y="2766"/>
                  </a:cubicBezTo>
                  <a:cubicBezTo>
                    <a:pt x="10410" y="4478"/>
                    <a:pt x="11138" y="6849"/>
                    <a:pt x="11623" y="8693"/>
                  </a:cubicBezTo>
                  <a:cubicBezTo>
                    <a:pt x="12109" y="10537"/>
                    <a:pt x="12351" y="11854"/>
                    <a:pt x="12715" y="11722"/>
                  </a:cubicBezTo>
                  <a:cubicBezTo>
                    <a:pt x="13079" y="11590"/>
                    <a:pt x="13565" y="10010"/>
                    <a:pt x="14171" y="8429"/>
                  </a:cubicBezTo>
                  <a:cubicBezTo>
                    <a:pt x="14778" y="6849"/>
                    <a:pt x="15506" y="5268"/>
                    <a:pt x="16477" y="4083"/>
                  </a:cubicBezTo>
                  <a:cubicBezTo>
                    <a:pt x="17448" y="2898"/>
                    <a:pt x="18661" y="2107"/>
                    <a:pt x="19389" y="2502"/>
                  </a:cubicBezTo>
                  <a:cubicBezTo>
                    <a:pt x="20118" y="2898"/>
                    <a:pt x="20360" y="4478"/>
                    <a:pt x="20603" y="7771"/>
                  </a:cubicBezTo>
                  <a:cubicBezTo>
                    <a:pt x="20846" y="11063"/>
                    <a:pt x="21088" y="16068"/>
                    <a:pt x="21331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3721100" y="1749130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3746500" y="167293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3797663" y="1679280"/>
              <a:ext cx="10123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623" y="0"/>
                  </a:moveTo>
                  <a:cubicBezTo>
                    <a:pt x="2173" y="6000"/>
                    <a:pt x="1723" y="12000"/>
                    <a:pt x="1273" y="15750"/>
                  </a:cubicBezTo>
                  <a:cubicBezTo>
                    <a:pt x="823" y="19500"/>
                    <a:pt x="373" y="21000"/>
                    <a:pt x="148" y="20550"/>
                  </a:cubicBezTo>
                  <a:cubicBezTo>
                    <a:pt x="-77" y="20100"/>
                    <a:pt x="-77" y="17700"/>
                    <a:pt x="373" y="14850"/>
                  </a:cubicBezTo>
                  <a:cubicBezTo>
                    <a:pt x="823" y="12000"/>
                    <a:pt x="1723" y="8700"/>
                    <a:pt x="2623" y="6300"/>
                  </a:cubicBezTo>
                  <a:cubicBezTo>
                    <a:pt x="3523" y="3900"/>
                    <a:pt x="4423" y="2400"/>
                    <a:pt x="6898" y="1800"/>
                  </a:cubicBezTo>
                  <a:cubicBezTo>
                    <a:pt x="9373" y="1200"/>
                    <a:pt x="13423" y="1500"/>
                    <a:pt x="15898" y="4200"/>
                  </a:cubicBezTo>
                  <a:cubicBezTo>
                    <a:pt x="18373" y="6900"/>
                    <a:pt x="19273" y="12000"/>
                    <a:pt x="19948" y="15300"/>
                  </a:cubicBezTo>
                  <a:cubicBezTo>
                    <a:pt x="20623" y="18600"/>
                    <a:pt x="21073" y="20100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013612" y="1618865"/>
              <a:ext cx="82138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31" fill="norm" stroke="1" extrusionOk="0">
                  <a:moveTo>
                    <a:pt x="20955" y="1139"/>
                  </a:moveTo>
                  <a:cubicBezTo>
                    <a:pt x="19335" y="535"/>
                    <a:pt x="17715" y="-69"/>
                    <a:pt x="15555" y="7"/>
                  </a:cubicBezTo>
                  <a:cubicBezTo>
                    <a:pt x="13395" y="82"/>
                    <a:pt x="10695" y="837"/>
                    <a:pt x="7725" y="2801"/>
                  </a:cubicBezTo>
                  <a:cubicBezTo>
                    <a:pt x="4755" y="4765"/>
                    <a:pt x="1515" y="7937"/>
                    <a:pt x="435" y="10958"/>
                  </a:cubicBezTo>
                  <a:cubicBezTo>
                    <a:pt x="-645" y="13979"/>
                    <a:pt x="435" y="16848"/>
                    <a:pt x="2055" y="18586"/>
                  </a:cubicBezTo>
                  <a:cubicBezTo>
                    <a:pt x="3675" y="20323"/>
                    <a:pt x="5835" y="20927"/>
                    <a:pt x="8535" y="21229"/>
                  </a:cubicBezTo>
                  <a:cubicBezTo>
                    <a:pt x="11235" y="21531"/>
                    <a:pt x="14475" y="21531"/>
                    <a:pt x="17715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171386" y="1679280"/>
              <a:ext cx="1961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541"/>
                    <a:pt x="2735" y="5082"/>
                    <a:pt x="575" y="8682"/>
                  </a:cubicBezTo>
                  <a:cubicBezTo>
                    <a:pt x="-1585" y="12282"/>
                    <a:pt x="2735" y="1694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4171949" y="1673142"/>
              <a:ext cx="118423" cy="23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032" fill="norm" stroke="1" extrusionOk="0">
                  <a:moveTo>
                    <a:pt x="0" y="6924"/>
                  </a:moveTo>
                  <a:cubicBezTo>
                    <a:pt x="0" y="5959"/>
                    <a:pt x="0" y="4995"/>
                    <a:pt x="0" y="3838"/>
                  </a:cubicBezTo>
                  <a:cubicBezTo>
                    <a:pt x="0" y="2681"/>
                    <a:pt x="0" y="1331"/>
                    <a:pt x="915" y="559"/>
                  </a:cubicBezTo>
                  <a:cubicBezTo>
                    <a:pt x="1831" y="-212"/>
                    <a:pt x="3661" y="-405"/>
                    <a:pt x="7505" y="1427"/>
                  </a:cubicBezTo>
                  <a:cubicBezTo>
                    <a:pt x="11349" y="3259"/>
                    <a:pt x="17207" y="7116"/>
                    <a:pt x="19403" y="10299"/>
                  </a:cubicBezTo>
                  <a:cubicBezTo>
                    <a:pt x="21600" y="13481"/>
                    <a:pt x="20136" y="15988"/>
                    <a:pt x="17756" y="17820"/>
                  </a:cubicBezTo>
                  <a:cubicBezTo>
                    <a:pt x="15376" y="19652"/>
                    <a:pt x="12081" y="20809"/>
                    <a:pt x="9885" y="21002"/>
                  </a:cubicBezTo>
                  <a:cubicBezTo>
                    <a:pt x="7688" y="21195"/>
                    <a:pt x="6590" y="20424"/>
                    <a:pt x="5492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324350" y="1641129"/>
              <a:ext cx="92129" cy="30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5" fill="norm" stroke="1" extrusionOk="0">
                  <a:moveTo>
                    <a:pt x="0" y="451"/>
                  </a:moveTo>
                  <a:cubicBezTo>
                    <a:pt x="2455" y="153"/>
                    <a:pt x="4909" y="-145"/>
                    <a:pt x="7364" y="78"/>
                  </a:cubicBezTo>
                  <a:cubicBezTo>
                    <a:pt x="9818" y="302"/>
                    <a:pt x="12273" y="1047"/>
                    <a:pt x="15218" y="3058"/>
                  </a:cubicBezTo>
                  <a:cubicBezTo>
                    <a:pt x="18164" y="5069"/>
                    <a:pt x="21600" y="8346"/>
                    <a:pt x="21355" y="11474"/>
                  </a:cubicBezTo>
                  <a:cubicBezTo>
                    <a:pt x="21109" y="14603"/>
                    <a:pt x="17182" y="17582"/>
                    <a:pt x="13745" y="19221"/>
                  </a:cubicBezTo>
                  <a:cubicBezTo>
                    <a:pt x="10309" y="20859"/>
                    <a:pt x="7364" y="21157"/>
                    <a:pt x="441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4559300" y="1806280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563204" y="1876130"/>
              <a:ext cx="173897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14" fill="norm" stroke="1" extrusionOk="0">
                  <a:moveTo>
                    <a:pt x="1862" y="8640"/>
                  </a:moveTo>
                  <a:cubicBezTo>
                    <a:pt x="821" y="12960"/>
                    <a:pt x="-220" y="17280"/>
                    <a:pt x="40" y="19440"/>
                  </a:cubicBezTo>
                  <a:cubicBezTo>
                    <a:pt x="300" y="21600"/>
                    <a:pt x="1862" y="21600"/>
                    <a:pt x="5635" y="18000"/>
                  </a:cubicBezTo>
                  <a:cubicBezTo>
                    <a:pt x="9409" y="14400"/>
                    <a:pt x="15394" y="720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4838700" y="1771267"/>
              <a:ext cx="215900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15"/>
                  </a:moveTo>
                  <a:cubicBezTo>
                    <a:pt x="212" y="6603"/>
                    <a:pt x="424" y="11092"/>
                    <a:pt x="424" y="14177"/>
                  </a:cubicBezTo>
                  <a:cubicBezTo>
                    <a:pt x="424" y="17263"/>
                    <a:pt x="212" y="18946"/>
                    <a:pt x="106" y="19087"/>
                  </a:cubicBezTo>
                  <a:cubicBezTo>
                    <a:pt x="0" y="19227"/>
                    <a:pt x="0" y="17824"/>
                    <a:pt x="424" y="14739"/>
                  </a:cubicBezTo>
                  <a:cubicBezTo>
                    <a:pt x="847" y="11653"/>
                    <a:pt x="1694" y="6884"/>
                    <a:pt x="2435" y="3939"/>
                  </a:cubicBezTo>
                  <a:cubicBezTo>
                    <a:pt x="3176" y="993"/>
                    <a:pt x="3812" y="-129"/>
                    <a:pt x="4341" y="11"/>
                  </a:cubicBezTo>
                  <a:cubicBezTo>
                    <a:pt x="4871" y="152"/>
                    <a:pt x="5294" y="1554"/>
                    <a:pt x="5612" y="3658"/>
                  </a:cubicBezTo>
                  <a:cubicBezTo>
                    <a:pt x="5929" y="5762"/>
                    <a:pt x="6141" y="8567"/>
                    <a:pt x="6247" y="10671"/>
                  </a:cubicBezTo>
                  <a:cubicBezTo>
                    <a:pt x="6353" y="12775"/>
                    <a:pt x="6353" y="14177"/>
                    <a:pt x="6565" y="14037"/>
                  </a:cubicBezTo>
                  <a:cubicBezTo>
                    <a:pt x="6776" y="13897"/>
                    <a:pt x="7200" y="12214"/>
                    <a:pt x="8365" y="9829"/>
                  </a:cubicBezTo>
                  <a:cubicBezTo>
                    <a:pt x="9529" y="7445"/>
                    <a:pt x="11435" y="4359"/>
                    <a:pt x="12918" y="2536"/>
                  </a:cubicBezTo>
                  <a:cubicBezTo>
                    <a:pt x="14400" y="713"/>
                    <a:pt x="15459" y="152"/>
                    <a:pt x="16306" y="432"/>
                  </a:cubicBezTo>
                  <a:cubicBezTo>
                    <a:pt x="17153" y="713"/>
                    <a:pt x="17788" y="1835"/>
                    <a:pt x="18635" y="5481"/>
                  </a:cubicBezTo>
                  <a:cubicBezTo>
                    <a:pt x="19482" y="9128"/>
                    <a:pt x="20541" y="15300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6685027" y="1641180"/>
              <a:ext cx="142952" cy="41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32" fill="norm" stroke="1" extrusionOk="0">
                  <a:moveTo>
                    <a:pt x="222" y="0"/>
                  </a:moveTo>
                  <a:cubicBezTo>
                    <a:pt x="531" y="2496"/>
                    <a:pt x="839" y="4993"/>
                    <a:pt x="1148" y="8141"/>
                  </a:cubicBezTo>
                  <a:cubicBezTo>
                    <a:pt x="1456" y="11288"/>
                    <a:pt x="1765" y="15087"/>
                    <a:pt x="1919" y="17258"/>
                  </a:cubicBezTo>
                  <a:cubicBezTo>
                    <a:pt x="2074" y="19429"/>
                    <a:pt x="2074" y="19972"/>
                    <a:pt x="2074" y="20515"/>
                  </a:cubicBezTo>
                  <a:cubicBezTo>
                    <a:pt x="2074" y="21057"/>
                    <a:pt x="2074" y="21600"/>
                    <a:pt x="2228" y="21383"/>
                  </a:cubicBezTo>
                  <a:cubicBezTo>
                    <a:pt x="2382" y="21166"/>
                    <a:pt x="2691" y="20189"/>
                    <a:pt x="3616" y="18507"/>
                  </a:cubicBezTo>
                  <a:cubicBezTo>
                    <a:pt x="4542" y="16824"/>
                    <a:pt x="6085" y="14436"/>
                    <a:pt x="7474" y="13025"/>
                  </a:cubicBezTo>
                  <a:cubicBezTo>
                    <a:pt x="8862" y="11614"/>
                    <a:pt x="10096" y="11180"/>
                    <a:pt x="11794" y="10963"/>
                  </a:cubicBezTo>
                  <a:cubicBezTo>
                    <a:pt x="13491" y="10746"/>
                    <a:pt x="15651" y="10746"/>
                    <a:pt x="17194" y="10963"/>
                  </a:cubicBezTo>
                  <a:cubicBezTo>
                    <a:pt x="18736" y="11180"/>
                    <a:pt x="19662" y="11614"/>
                    <a:pt x="20279" y="12374"/>
                  </a:cubicBezTo>
                  <a:cubicBezTo>
                    <a:pt x="20896" y="13134"/>
                    <a:pt x="21205" y="14219"/>
                    <a:pt x="20125" y="15196"/>
                  </a:cubicBezTo>
                  <a:cubicBezTo>
                    <a:pt x="19045" y="16173"/>
                    <a:pt x="16576" y="17041"/>
                    <a:pt x="13799" y="17638"/>
                  </a:cubicBezTo>
                  <a:cubicBezTo>
                    <a:pt x="11022" y="18235"/>
                    <a:pt x="7936" y="18561"/>
                    <a:pt x="5622" y="18724"/>
                  </a:cubicBezTo>
                  <a:cubicBezTo>
                    <a:pt x="3308" y="18886"/>
                    <a:pt x="1765" y="18886"/>
                    <a:pt x="839" y="18615"/>
                  </a:cubicBezTo>
                  <a:cubicBezTo>
                    <a:pt x="-86" y="18344"/>
                    <a:pt x="-395" y="17801"/>
                    <a:pt x="685" y="17204"/>
                  </a:cubicBezTo>
                  <a:cubicBezTo>
                    <a:pt x="1765" y="16607"/>
                    <a:pt x="4234" y="15956"/>
                    <a:pt x="6702" y="15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7042150" y="1755480"/>
              <a:ext cx="17386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543" y="0"/>
                  </a:moveTo>
                  <a:cubicBezTo>
                    <a:pt x="1543" y="1091"/>
                    <a:pt x="1543" y="2182"/>
                    <a:pt x="2957" y="3382"/>
                  </a:cubicBezTo>
                  <a:cubicBezTo>
                    <a:pt x="4371" y="4582"/>
                    <a:pt x="7200" y="5891"/>
                    <a:pt x="10286" y="6982"/>
                  </a:cubicBezTo>
                  <a:cubicBezTo>
                    <a:pt x="13371" y="8073"/>
                    <a:pt x="16714" y="8945"/>
                    <a:pt x="18771" y="9818"/>
                  </a:cubicBezTo>
                  <a:cubicBezTo>
                    <a:pt x="20829" y="10691"/>
                    <a:pt x="21600" y="11564"/>
                    <a:pt x="20829" y="12218"/>
                  </a:cubicBezTo>
                  <a:cubicBezTo>
                    <a:pt x="20057" y="12873"/>
                    <a:pt x="17743" y="13309"/>
                    <a:pt x="14143" y="14291"/>
                  </a:cubicBezTo>
                  <a:cubicBezTo>
                    <a:pt x="10543" y="15273"/>
                    <a:pt x="5657" y="16800"/>
                    <a:pt x="3086" y="18109"/>
                  </a:cubicBezTo>
                  <a:cubicBezTo>
                    <a:pt x="514" y="19418"/>
                    <a:pt x="257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7061200" y="1952330"/>
              <a:ext cx="203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850"/>
                    <a:pt x="9000" y="11700"/>
                    <a:pt x="5400" y="15300"/>
                  </a:cubicBezTo>
                  <a:cubicBezTo>
                    <a:pt x="1800" y="18900"/>
                    <a:pt x="9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518400" y="1831680"/>
              <a:ext cx="196850" cy="15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0"/>
                  </a:moveTo>
                  <a:cubicBezTo>
                    <a:pt x="232" y="5184"/>
                    <a:pt x="465" y="10368"/>
                    <a:pt x="581" y="14256"/>
                  </a:cubicBezTo>
                  <a:cubicBezTo>
                    <a:pt x="697" y="18144"/>
                    <a:pt x="697" y="20736"/>
                    <a:pt x="813" y="21168"/>
                  </a:cubicBezTo>
                  <a:cubicBezTo>
                    <a:pt x="929" y="21600"/>
                    <a:pt x="1161" y="19872"/>
                    <a:pt x="1858" y="16848"/>
                  </a:cubicBezTo>
                  <a:cubicBezTo>
                    <a:pt x="2555" y="13824"/>
                    <a:pt x="3716" y="9504"/>
                    <a:pt x="4413" y="6624"/>
                  </a:cubicBezTo>
                  <a:cubicBezTo>
                    <a:pt x="5110" y="3744"/>
                    <a:pt x="5342" y="2304"/>
                    <a:pt x="6039" y="2016"/>
                  </a:cubicBezTo>
                  <a:cubicBezTo>
                    <a:pt x="6735" y="1728"/>
                    <a:pt x="7897" y="2592"/>
                    <a:pt x="8594" y="3744"/>
                  </a:cubicBezTo>
                  <a:cubicBezTo>
                    <a:pt x="9290" y="4896"/>
                    <a:pt x="9523" y="6336"/>
                    <a:pt x="9639" y="8496"/>
                  </a:cubicBezTo>
                  <a:cubicBezTo>
                    <a:pt x="9755" y="10656"/>
                    <a:pt x="9755" y="13536"/>
                    <a:pt x="9871" y="14256"/>
                  </a:cubicBezTo>
                  <a:cubicBezTo>
                    <a:pt x="9987" y="14976"/>
                    <a:pt x="10219" y="13536"/>
                    <a:pt x="11032" y="11376"/>
                  </a:cubicBezTo>
                  <a:cubicBezTo>
                    <a:pt x="11845" y="9216"/>
                    <a:pt x="13239" y="6336"/>
                    <a:pt x="14748" y="4608"/>
                  </a:cubicBezTo>
                  <a:cubicBezTo>
                    <a:pt x="16258" y="2880"/>
                    <a:pt x="17884" y="2304"/>
                    <a:pt x="19045" y="2592"/>
                  </a:cubicBezTo>
                  <a:cubicBezTo>
                    <a:pt x="20206" y="2880"/>
                    <a:pt x="20903" y="4032"/>
                    <a:pt x="21252" y="6912"/>
                  </a:cubicBezTo>
                  <a:cubicBezTo>
                    <a:pt x="21600" y="9792"/>
                    <a:pt x="21600" y="14400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7750862" y="1845324"/>
              <a:ext cx="135838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22" fill="norm" stroke="1" extrusionOk="0">
                  <a:moveTo>
                    <a:pt x="15344" y="9422"/>
                  </a:moveTo>
                  <a:cubicBezTo>
                    <a:pt x="15344" y="7422"/>
                    <a:pt x="15344" y="5422"/>
                    <a:pt x="14680" y="3622"/>
                  </a:cubicBezTo>
                  <a:cubicBezTo>
                    <a:pt x="14015" y="1822"/>
                    <a:pt x="12686" y="222"/>
                    <a:pt x="11191" y="22"/>
                  </a:cubicBezTo>
                  <a:cubicBezTo>
                    <a:pt x="9695" y="-178"/>
                    <a:pt x="8034" y="1022"/>
                    <a:pt x="6206" y="3422"/>
                  </a:cubicBezTo>
                  <a:cubicBezTo>
                    <a:pt x="4378" y="5822"/>
                    <a:pt x="2384" y="9422"/>
                    <a:pt x="1221" y="12222"/>
                  </a:cubicBezTo>
                  <a:cubicBezTo>
                    <a:pt x="58" y="15022"/>
                    <a:pt x="-274" y="17022"/>
                    <a:pt x="224" y="18622"/>
                  </a:cubicBezTo>
                  <a:cubicBezTo>
                    <a:pt x="723" y="20222"/>
                    <a:pt x="2052" y="21422"/>
                    <a:pt x="3381" y="21222"/>
                  </a:cubicBezTo>
                  <a:cubicBezTo>
                    <a:pt x="4711" y="21022"/>
                    <a:pt x="6040" y="19422"/>
                    <a:pt x="7203" y="17822"/>
                  </a:cubicBezTo>
                  <a:cubicBezTo>
                    <a:pt x="8366" y="16222"/>
                    <a:pt x="9363" y="14622"/>
                    <a:pt x="10360" y="13022"/>
                  </a:cubicBezTo>
                  <a:cubicBezTo>
                    <a:pt x="11357" y="11422"/>
                    <a:pt x="12354" y="9822"/>
                    <a:pt x="13517" y="10622"/>
                  </a:cubicBezTo>
                  <a:cubicBezTo>
                    <a:pt x="14680" y="11422"/>
                    <a:pt x="16009" y="14622"/>
                    <a:pt x="17338" y="16822"/>
                  </a:cubicBezTo>
                  <a:cubicBezTo>
                    <a:pt x="18668" y="19022"/>
                    <a:pt x="19997" y="20222"/>
                    <a:pt x="21326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7931150" y="1857080"/>
              <a:ext cx="889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564"/>
                    <a:pt x="12343" y="11127"/>
                    <a:pt x="15943" y="14727"/>
                  </a:cubicBezTo>
                  <a:cubicBezTo>
                    <a:pt x="19543" y="18327"/>
                    <a:pt x="20571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7943850" y="1863430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976" y="2618"/>
                  </a:cubicBezTo>
                  <a:cubicBezTo>
                    <a:pt x="10588" y="5236"/>
                    <a:pt x="5929" y="10473"/>
                    <a:pt x="3388" y="14073"/>
                  </a:cubicBezTo>
                  <a:cubicBezTo>
                    <a:pt x="847" y="17673"/>
                    <a:pt x="424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8177690" y="1742070"/>
              <a:ext cx="115410" cy="28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337" fill="norm" stroke="1" extrusionOk="0">
                  <a:moveTo>
                    <a:pt x="20662" y="2417"/>
                  </a:moveTo>
                  <a:cubicBezTo>
                    <a:pt x="19904" y="1629"/>
                    <a:pt x="19146" y="841"/>
                    <a:pt x="17630" y="368"/>
                  </a:cubicBezTo>
                  <a:cubicBezTo>
                    <a:pt x="16115" y="-105"/>
                    <a:pt x="13841" y="-263"/>
                    <a:pt x="10999" y="762"/>
                  </a:cubicBezTo>
                  <a:cubicBezTo>
                    <a:pt x="8157" y="1787"/>
                    <a:pt x="4746" y="3994"/>
                    <a:pt x="2473" y="6753"/>
                  </a:cubicBezTo>
                  <a:cubicBezTo>
                    <a:pt x="199" y="9512"/>
                    <a:pt x="-938" y="12823"/>
                    <a:pt x="957" y="15346"/>
                  </a:cubicBezTo>
                  <a:cubicBezTo>
                    <a:pt x="2851" y="17868"/>
                    <a:pt x="7778" y="19603"/>
                    <a:pt x="12704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356600" y="1825330"/>
              <a:ext cx="31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090"/>
                    <a:pt x="10080" y="4181"/>
                    <a:pt x="6480" y="7781"/>
                  </a:cubicBezTo>
                  <a:cubicBezTo>
                    <a:pt x="2880" y="11381"/>
                    <a:pt x="1440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8356600" y="1781509"/>
              <a:ext cx="108578" cy="23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17" fill="norm" stroke="1" extrusionOk="0">
                  <a:moveTo>
                    <a:pt x="0" y="5729"/>
                  </a:moveTo>
                  <a:cubicBezTo>
                    <a:pt x="0" y="4764"/>
                    <a:pt x="0" y="3800"/>
                    <a:pt x="204" y="2739"/>
                  </a:cubicBezTo>
                  <a:cubicBezTo>
                    <a:pt x="408" y="1679"/>
                    <a:pt x="815" y="521"/>
                    <a:pt x="2038" y="136"/>
                  </a:cubicBezTo>
                  <a:cubicBezTo>
                    <a:pt x="3260" y="-250"/>
                    <a:pt x="5298" y="136"/>
                    <a:pt x="8558" y="1968"/>
                  </a:cubicBezTo>
                  <a:cubicBezTo>
                    <a:pt x="11819" y="3800"/>
                    <a:pt x="16302" y="7079"/>
                    <a:pt x="18747" y="9779"/>
                  </a:cubicBezTo>
                  <a:cubicBezTo>
                    <a:pt x="21192" y="12479"/>
                    <a:pt x="21600" y="14600"/>
                    <a:pt x="19766" y="16432"/>
                  </a:cubicBezTo>
                  <a:cubicBezTo>
                    <a:pt x="17932" y="18264"/>
                    <a:pt x="13857" y="19807"/>
                    <a:pt x="10800" y="20579"/>
                  </a:cubicBezTo>
                  <a:cubicBezTo>
                    <a:pt x="7743" y="21350"/>
                    <a:pt x="5706" y="21350"/>
                    <a:pt x="4075" y="20964"/>
                  </a:cubicBezTo>
                  <a:cubicBezTo>
                    <a:pt x="2445" y="20579"/>
                    <a:pt x="1223" y="19807"/>
                    <a:pt x="0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458200" y="1768180"/>
              <a:ext cx="10969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18340" y="0"/>
                  </a:moveTo>
                  <a:cubicBezTo>
                    <a:pt x="19970" y="3986"/>
                    <a:pt x="21600" y="7971"/>
                    <a:pt x="20989" y="11250"/>
                  </a:cubicBezTo>
                  <a:cubicBezTo>
                    <a:pt x="20377" y="14529"/>
                    <a:pt x="17525" y="17100"/>
                    <a:pt x="13653" y="18707"/>
                  </a:cubicBezTo>
                  <a:cubicBezTo>
                    <a:pt x="9781" y="20314"/>
                    <a:pt x="4891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743950" y="1933280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737600" y="2028530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005622" y="1907880"/>
              <a:ext cx="172759" cy="18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21" fill="norm" stroke="1" extrusionOk="0">
                  <a:moveTo>
                    <a:pt x="3696" y="0"/>
                  </a:moveTo>
                  <a:cubicBezTo>
                    <a:pt x="2410" y="5825"/>
                    <a:pt x="1125" y="11649"/>
                    <a:pt x="482" y="15290"/>
                  </a:cubicBezTo>
                  <a:cubicBezTo>
                    <a:pt x="-161" y="18930"/>
                    <a:pt x="-161" y="20387"/>
                    <a:pt x="482" y="20751"/>
                  </a:cubicBezTo>
                  <a:cubicBezTo>
                    <a:pt x="1125" y="21115"/>
                    <a:pt x="2410" y="20387"/>
                    <a:pt x="3439" y="19537"/>
                  </a:cubicBezTo>
                  <a:cubicBezTo>
                    <a:pt x="4468" y="18688"/>
                    <a:pt x="5239" y="17717"/>
                    <a:pt x="6010" y="16746"/>
                  </a:cubicBezTo>
                  <a:cubicBezTo>
                    <a:pt x="6782" y="15775"/>
                    <a:pt x="7553" y="14804"/>
                    <a:pt x="8068" y="14926"/>
                  </a:cubicBezTo>
                  <a:cubicBezTo>
                    <a:pt x="8582" y="15047"/>
                    <a:pt x="8839" y="16261"/>
                    <a:pt x="9353" y="17474"/>
                  </a:cubicBezTo>
                  <a:cubicBezTo>
                    <a:pt x="9868" y="18688"/>
                    <a:pt x="10639" y="19901"/>
                    <a:pt x="11668" y="20629"/>
                  </a:cubicBezTo>
                  <a:cubicBezTo>
                    <a:pt x="12696" y="21357"/>
                    <a:pt x="13982" y="21600"/>
                    <a:pt x="15782" y="20265"/>
                  </a:cubicBezTo>
                  <a:cubicBezTo>
                    <a:pt x="17582" y="18930"/>
                    <a:pt x="19896" y="16018"/>
                    <a:pt x="20668" y="13227"/>
                  </a:cubicBezTo>
                  <a:cubicBezTo>
                    <a:pt x="21439" y="10436"/>
                    <a:pt x="20668" y="7766"/>
                    <a:pt x="19896" y="5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673741" y="4244680"/>
              <a:ext cx="31110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39" fill="norm" stroke="1" extrusionOk="0">
                  <a:moveTo>
                    <a:pt x="21164" y="0"/>
                  </a:moveTo>
                  <a:cubicBezTo>
                    <a:pt x="16844" y="3354"/>
                    <a:pt x="12524" y="6708"/>
                    <a:pt x="8924" y="10062"/>
                  </a:cubicBezTo>
                  <a:cubicBezTo>
                    <a:pt x="5324" y="13416"/>
                    <a:pt x="2444" y="16770"/>
                    <a:pt x="1004" y="18783"/>
                  </a:cubicBezTo>
                  <a:cubicBezTo>
                    <a:pt x="-436" y="20795"/>
                    <a:pt x="-436" y="21466"/>
                    <a:pt x="1724" y="21533"/>
                  </a:cubicBezTo>
                  <a:cubicBezTo>
                    <a:pt x="3884" y="21600"/>
                    <a:pt x="8204" y="21063"/>
                    <a:pt x="12524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715287" y="4174830"/>
              <a:ext cx="2372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04" y="21600"/>
                  </a:moveTo>
                  <a:cubicBezTo>
                    <a:pt x="13" y="19600"/>
                    <a:pt x="-178" y="17600"/>
                    <a:pt x="300" y="16000"/>
                  </a:cubicBezTo>
                  <a:cubicBezTo>
                    <a:pt x="778" y="14400"/>
                    <a:pt x="1925" y="13200"/>
                    <a:pt x="5557" y="10600"/>
                  </a:cubicBezTo>
                  <a:cubicBezTo>
                    <a:pt x="9188" y="8000"/>
                    <a:pt x="15305" y="40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704850" y="4378030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7486"/>
                    <a:pt x="9450" y="13371"/>
                    <a:pt x="13050" y="9771"/>
                  </a:cubicBezTo>
                  <a:cubicBezTo>
                    <a:pt x="16650" y="6171"/>
                    <a:pt x="1912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949043" y="4435180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970327" y="4349365"/>
              <a:ext cx="13923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02" fill="norm" stroke="1" extrusionOk="0">
                  <a:moveTo>
                    <a:pt x="11040" y="20702"/>
                  </a:moveTo>
                  <a:cubicBezTo>
                    <a:pt x="4868" y="10884"/>
                    <a:pt x="-1303" y="1066"/>
                    <a:pt x="240" y="84"/>
                  </a:cubicBezTo>
                  <a:cubicBezTo>
                    <a:pt x="1783" y="-898"/>
                    <a:pt x="11040" y="6957"/>
                    <a:pt x="2029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048476" y="4390219"/>
              <a:ext cx="119925" cy="16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93" fill="norm" stroke="1" extrusionOk="0">
                  <a:moveTo>
                    <a:pt x="4417" y="2527"/>
                  </a:moveTo>
                  <a:cubicBezTo>
                    <a:pt x="2902" y="6628"/>
                    <a:pt x="1386" y="10730"/>
                    <a:pt x="628" y="13464"/>
                  </a:cubicBezTo>
                  <a:cubicBezTo>
                    <a:pt x="-130" y="16198"/>
                    <a:pt x="-130" y="17565"/>
                    <a:pt x="249" y="16882"/>
                  </a:cubicBezTo>
                  <a:cubicBezTo>
                    <a:pt x="628" y="16198"/>
                    <a:pt x="1386" y="13464"/>
                    <a:pt x="3091" y="10456"/>
                  </a:cubicBezTo>
                  <a:cubicBezTo>
                    <a:pt x="4796" y="7449"/>
                    <a:pt x="7449" y="4168"/>
                    <a:pt x="10102" y="2254"/>
                  </a:cubicBezTo>
                  <a:cubicBezTo>
                    <a:pt x="12754" y="340"/>
                    <a:pt x="15407" y="-207"/>
                    <a:pt x="17302" y="66"/>
                  </a:cubicBezTo>
                  <a:cubicBezTo>
                    <a:pt x="19196" y="340"/>
                    <a:pt x="20333" y="1434"/>
                    <a:pt x="20902" y="5125"/>
                  </a:cubicBezTo>
                  <a:cubicBezTo>
                    <a:pt x="21470" y="8816"/>
                    <a:pt x="21470" y="15104"/>
                    <a:pt x="2147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253041" y="4175828"/>
              <a:ext cx="163010" cy="3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44" fill="norm" stroke="1" extrusionOk="0">
                  <a:moveTo>
                    <a:pt x="12188" y="14108"/>
                  </a:moveTo>
                  <a:cubicBezTo>
                    <a:pt x="11357" y="13636"/>
                    <a:pt x="10526" y="13164"/>
                    <a:pt x="9418" y="12928"/>
                  </a:cubicBezTo>
                  <a:cubicBezTo>
                    <a:pt x="8311" y="12692"/>
                    <a:pt x="6926" y="12692"/>
                    <a:pt x="5264" y="13636"/>
                  </a:cubicBezTo>
                  <a:cubicBezTo>
                    <a:pt x="3603" y="14580"/>
                    <a:pt x="1664" y="16469"/>
                    <a:pt x="695" y="17708"/>
                  </a:cubicBezTo>
                  <a:cubicBezTo>
                    <a:pt x="-274" y="18947"/>
                    <a:pt x="-274" y="19537"/>
                    <a:pt x="972" y="20069"/>
                  </a:cubicBezTo>
                  <a:cubicBezTo>
                    <a:pt x="2218" y="20600"/>
                    <a:pt x="4711" y="21072"/>
                    <a:pt x="7203" y="20600"/>
                  </a:cubicBezTo>
                  <a:cubicBezTo>
                    <a:pt x="9695" y="20128"/>
                    <a:pt x="12188" y="18711"/>
                    <a:pt x="14126" y="15760"/>
                  </a:cubicBezTo>
                  <a:cubicBezTo>
                    <a:pt x="16064" y="12810"/>
                    <a:pt x="17449" y="8324"/>
                    <a:pt x="18141" y="5728"/>
                  </a:cubicBezTo>
                  <a:cubicBezTo>
                    <a:pt x="18834" y="3131"/>
                    <a:pt x="18834" y="2423"/>
                    <a:pt x="18972" y="1655"/>
                  </a:cubicBezTo>
                  <a:cubicBezTo>
                    <a:pt x="19111" y="888"/>
                    <a:pt x="19388" y="62"/>
                    <a:pt x="19111" y="3"/>
                  </a:cubicBezTo>
                  <a:cubicBezTo>
                    <a:pt x="18834" y="-56"/>
                    <a:pt x="18003" y="652"/>
                    <a:pt x="17172" y="2895"/>
                  </a:cubicBezTo>
                  <a:cubicBezTo>
                    <a:pt x="16341" y="5137"/>
                    <a:pt x="15511" y="8914"/>
                    <a:pt x="15511" y="11865"/>
                  </a:cubicBezTo>
                  <a:cubicBezTo>
                    <a:pt x="15511" y="14816"/>
                    <a:pt x="16341" y="16941"/>
                    <a:pt x="17449" y="18416"/>
                  </a:cubicBezTo>
                  <a:cubicBezTo>
                    <a:pt x="18557" y="19892"/>
                    <a:pt x="19941" y="20718"/>
                    <a:pt x="2132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2072745" y="4420072"/>
              <a:ext cx="238655" cy="17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21" fill="norm" stroke="1" extrusionOk="0">
                  <a:moveTo>
                    <a:pt x="12837" y="8778"/>
                  </a:moveTo>
                  <a:cubicBezTo>
                    <a:pt x="11321" y="5692"/>
                    <a:pt x="9805" y="2607"/>
                    <a:pt x="8574" y="1064"/>
                  </a:cubicBezTo>
                  <a:cubicBezTo>
                    <a:pt x="7342" y="-479"/>
                    <a:pt x="6395" y="-479"/>
                    <a:pt x="4974" y="1964"/>
                  </a:cubicBezTo>
                  <a:cubicBezTo>
                    <a:pt x="3552" y="4407"/>
                    <a:pt x="1658" y="9292"/>
                    <a:pt x="710" y="12378"/>
                  </a:cubicBezTo>
                  <a:cubicBezTo>
                    <a:pt x="-237" y="15464"/>
                    <a:pt x="-237" y="16750"/>
                    <a:pt x="710" y="17778"/>
                  </a:cubicBezTo>
                  <a:cubicBezTo>
                    <a:pt x="1658" y="18807"/>
                    <a:pt x="3552" y="19578"/>
                    <a:pt x="5447" y="18807"/>
                  </a:cubicBezTo>
                  <a:cubicBezTo>
                    <a:pt x="7342" y="18035"/>
                    <a:pt x="9237" y="15721"/>
                    <a:pt x="10374" y="13921"/>
                  </a:cubicBezTo>
                  <a:cubicBezTo>
                    <a:pt x="11510" y="12121"/>
                    <a:pt x="11889" y="10835"/>
                    <a:pt x="12458" y="10835"/>
                  </a:cubicBezTo>
                  <a:cubicBezTo>
                    <a:pt x="13026" y="10835"/>
                    <a:pt x="13784" y="12121"/>
                    <a:pt x="15300" y="14050"/>
                  </a:cubicBezTo>
                  <a:cubicBezTo>
                    <a:pt x="16816" y="15978"/>
                    <a:pt x="19089" y="18550"/>
                    <a:pt x="21363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2979877" y="4371135"/>
              <a:ext cx="157040" cy="21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58" fill="norm" stroke="1" extrusionOk="0">
                  <a:moveTo>
                    <a:pt x="14919" y="13138"/>
                  </a:moveTo>
                  <a:cubicBezTo>
                    <a:pt x="13516" y="11061"/>
                    <a:pt x="12114" y="8984"/>
                    <a:pt x="11413" y="7427"/>
                  </a:cubicBezTo>
                  <a:cubicBezTo>
                    <a:pt x="10711" y="5869"/>
                    <a:pt x="10711" y="4831"/>
                    <a:pt x="10711" y="3792"/>
                  </a:cubicBezTo>
                  <a:cubicBezTo>
                    <a:pt x="10711" y="2754"/>
                    <a:pt x="10711" y="1715"/>
                    <a:pt x="12114" y="988"/>
                  </a:cubicBezTo>
                  <a:cubicBezTo>
                    <a:pt x="13516" y="261"/>
                    <a:pt x="16322" y="-154"/>
                    <a:pt x="18285" y="54"/>
                  </a:cubicBezTo>
                  <a:cubicBezTo>
                    <a:pt x="20249" y="261"/>
                    <a:pt x="21371" y="1092"/>
                    <a:pt x="20529" y="2961"/>
                  </a:cubicBezTo>
                  <a:cubicBezTo>
                    <a:pt x="19688" y="4831"/>
                    <a:pt x="16883" y="7738"/>
                    <a:pt x="13376" y="10334"/>
                  </a:cubicBezTo>
                  <a:cubicBezTo>
                    <a:pt x="9870" y="12931"/>
                    <a:pt x="5662" y="15215"/>
                    <a:pt x="3137" y="16877"/>
                  </a:cubicBezTo>
                  <a:cubicBezTo>
                    <a:pt x="613" y="18538"/>
                    <a:pt x="-229" y="19577"/>
                    <a:pt x="52" y="20304"/>
                  </a:cubicBezTo>
                  <a:cubicBezTo>
                    <a:pt x="332" y="21031"/>
                    <a:pt x="1735" y="21446"/>
                    <a:pt x="5241" y="21342"/>
                  </a:cubicBezTo>
                  <a:cubicBezTo>
                    <a:pt x="8748" y="21238"/>
                    <a:pt x="14358" y="20615"/>
                    <a:pt x="19968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3429000" y="4257380"/>
              <a:ext cx="170174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37" fill="norm" stroke="1" extrusionOk="0">
                  <a:moveTo>
                    <a:pt x="8800" y="0"/>
                  </a:moveTo>
                  <a:cubicBezTo>
                    <a:pt x="8000" y="3105"/>
                    <a:pt x="7200" y="6210"/>
                    <a:pt x="6533" y="9518"/>
                  </a:cubicBezTo>
                  <a:cubicBezTo>
                    <a:pt x="5867" y="12825"/>
                    <a:pt x="5333" y="16335"/>
                    <a:pt x="4667" y="18495"/>
                  </a:cubicBezTo>
                  <a:cubicBezTo>
                    <a:pt x="4000" y="20655"/>
                    <a:pt x="3200" y="21465"/>
                    <a:pt x="2800" y="21533"/>
                  </a:cubicBezTo>
                  <a:cubicBezTo>
                    <a:pt x="2400" y="21600"/>
                    <a:pt x="2400" y="20925"/>
                    <a:pt x="3067" y="19508"/>
                  </a:cubicBezTo>
                  <a:cubicBezTo>
                    <a:pt x="3733" y="18090"/>
                    <a:pt x="5067" y="15930"/>
                    <a:pt x="6267" y="14580"/>
                  </a:cubicBezTo>
                  <a:cubicBezTo>
                    <a:pt x="7467" y="13230"/>
                    <a:pt x="8533" y="12690"/>
                    <a:pt x="9867" y="12353"/>
                  </a:cubicBezTo>
                  <a:cubicBezTo>
                    <a:pt x="11200" y="12015"/>
                    <a:pt x="12800" y="11880"/>
                    <a:pt x="14800" y="12555"/>
                  </a:cubicBezTo>
                  <a:cubicBezTo>
                    <a:pt x="16800" y="13230"/>
                    <a:pt x="19200" y="14715"/>
                    <a:pt x="20400" y="15863"/>
                  </a:cubicBezTo>
                  <a:cubicBezTo>
                    <a:pt x="21600" y="17010"/>
                    <a:pt x="21600" y="17820"/>
                    <a:pt x="21200" y="18495"/>
                  </a:cubicBezTo>
                  <a:cubicBezTo>
                    <a:pt x="20800" y="19170"/>
                    <a:pt x="20000" y="19710"/>
                    <a:pt x="16667" y="19980"/>
                  </a:cubicBezTo>
                  <a:cubicBezTo>
                    <a:pt x="13333" y="20250"/>
                    <a:pt x="7467" y="20250"/>
                    <a:pt x="4267" y="19913"/>
                  </a:cubicBezTo>
                  <a:cubicBezTo>
                    <a:pt x="1067" y="19575"/>
                    <a:pt x="533" y="18900"/>
                    <a:pt x="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4416335" y="4268948"/>
              <a:ext cx="225515" cy="33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90" fill="norm" stroke="1" extrusionOk="0">
                  <a:moveTo>
                    <a:pt x="6368" y="1287"/>
                  </a:moveTo>
                  <a:cubicBezTo>
                    <a:pt x="6166" y="612"/>
                    <a:pt x="5964" y="-63"/>
                    <a:pt x="5964" y="5"/>
                  </a:cubicBezTo>
                  <a:cubicBezTo>
                    <a:pt x="5964" y="72"/>
                    <a:pt x="6166" y="882"/>
                    <a:pt x="5661" y="3312"/>
                  </a:cubicBezTo>
                  <a:cubicBezTo>
                    <a:pt x="5157" y="5742"/>
                    <a:pt x="3945" y="9792"/>
                    <a:pt x="3138" y="12560"/>
                  </a:cubicBezTo>
                  <a:cubicBezTo>
                    <a:pt x="2330" y="15327"/>
                    <a:pt x="1927" y="16812"/>
                    <a:pt x="1725" y="18162"/>
                  </a:cubicBezTo>
                  <a:cubicBezTo>
                    <a:pt x="1523" y="19512"/>
                    <a:pt x="1523" y="20727"/>
                    <a:pt x="2028" y="21132"/>
                  </a:cubicBezTo>
                  <a:cubicBezTo>
                    <a:pt x="2532" y="21537"/>
                    <a:pt x="3542" y="21132"/>
                    <a:pt x="4248" y="20255"/>
                  </a:cubicBezTo>
                  <a:cubicBezTo>
                    <a:pt x="4955" y="19377"/>
                    <a:pt x="5358" y="18027"/>
                    <a:pt x="5358" y="17015"/>
                  </a:cubicBezTo>
                  <a:cubicBezTo>
                    <a:pt x="5358" y="16002"/>
                    <a:pt x="4955" y="15327"/>
                    <a:pt x="4248" y="14854"/>
                  </a:cubicBezTo>
                  <a:cubicBezTo>
                    <a:pt x="3542" y="14382"/>
                    <a:pt x="2532" y="14112"/>
                    <a:pt x="1624" y="13775"/>
                  </a:cubicBezTo>
                  <a:cubicBezTo>
                    <a:pt x="715" y="13437"/>
                    <a:pt x="-92" y="13032"/>
                    <a:pt x="9" y="12492"/>
                  </a:cubicBezTo>
                  <a:cubicBezTo>
                    <a:pt x="110" y="11952"/>
                    <a:pt x="1119" y="11277"/>
                    <a:pt x="3138" y="9860"/>
                  </a:cubicBezTo>
                  <a:cubicBezTo>
                    <a:pt x="5157" y="8442"/>
                    <a:pt x="8185" y="6282"/>
                    <a:pt x="10102" y="4932"/>
                  </a:cubicBezTo>
                  <a:cubicBezTo>
                    <a:pt x="12020" y="3582"/>
                    <a:pt x="12828" y="3042"/>
                    <a:pt x="13534" y="3042"/>
                  </a:cubicBezTo>
                  <a:cubicBezTo>
                    <a:pt x="14241" y="3042"/>
                    <a:pt x="14846" y="3582"/>
                    <a:pt x="14745" y="5135"/>
                  </a:cubicBezTo>
                  <a:cubicBezTo>
                    <a:pt x="14644" y="6687"/>
                    <a:pt x="13837" y="9252"/>
                    <a:pt x="13130" y="11750"/>
                  </a:cubicBezTo>
                  <a:cubicBezTo>
                    <a:pt x="12424" y="14247"/>
                    <a:pt x="11818" y="16677"/>
                    <a:pt x="11314" y="18230"/>
                  </a:cubicBezTo>
                  <a:cubicBezTo>
                    <a:pt x="10809" y="19782"/>
                    <a:pt x="10405" y="20457"/>
                    <a:pt x="10304" y="20390"/>
                  </a:cubicBezTo>
                  <a:cubicBezTo>
                    <a:pt x="10203" y="20322"/>
                    <a:pt x="10405" y="19512"/>
                    <a:pt x="11011" y="18297"/>
                  </a:cubicBezTo>
                  <a:cubicBezTo>
                    <a:pt x="11616" y="17082"/>
                    <a:pt x="12626" y="15462"/>
                    <a:pt x="13837" y="14247"/>
                  </a:cubicBezTo>
                  <a:cubicBezTo>
                    <a:pt x="15048" y="13032"/>
                    <a:pt x="16461" y="12222"/>
                    <a:pt x="17269" y="12155"/>
                  </a:cubicBezTo>
                  <a:cubicBezTo>
                    <a:pt x="18076" y="12087"/>
                    <a:pt x="18278" y="12762"/>
                    <a:pt x="18379" y="13775"/>
                  </a:cubicBezTo>
                  <a:cubicBezTo>
                    <a:pt x="18480" y="14787"/>
                    <a:pt x="18480" y="16137"/>
                    <a:pt x="18985" y="17284"/>
                  </a:cubicBezTo>
                  <a:cubicBezTo>
                    <a:pt x="19489" y="18432"/>
                    <a:pt x="20499" y="19377"/>
                    <a:pt x="21508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4655187" y="4254120"/>
              <a:ext cx="247013" cy="35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11" fill="norm" stroke="1" extrusionOk="0">
                  <a:moveTo>
                    <a:pt x="9359" y="14133"/>
                  </a:moveTo>
                  <a:cubicBezTo>
                    <a:pt x="8436" y="13505"/>
                    <a:pt x="7513" y="12877"/>
                    <a:pt x="5944" y="13065"/>
                  </a:cubicBezTo>
                  <a:cubicBezTo>
                    <a:pt x="4375" y="13254"/>
                    <a:pt x="2159" y="14258"/>
                    <a:pt x="1052" y="15075"/>
                  </a:cubicBezTo>
                  <a:cubicBezTo>
                    <a:pt x="-56" y="15891"/>
                    <a:pt x="-56" y="16519"/>
                    <a:pt x="36" y="17147"/>
                  </a:cubicBezTo>
                  <a:cubicBezTo>
                    <a:pt x="129" y="17775"/>
                    <a:pt x="313" y="18402"/>
                    <a:pt x="867" y="18779"/>
                  </a:cubicBezTo>
                  <a:cubicBezTo>
                    <a:pt x="1421" y="19156"/>
                    <a:pt x="2344" y="19282"/>
                    <a:pt x="3175" y="19093"/>
                  </a:cubicBezTo>
                  <a:cubicBezTo>
                    <a:pt x="4006" y="18905"/>
                    <a:pt x="4744" y="18402"/>
                    <a:pt x="5390" y="17649"/>
                  </a:cubicBezTo>
                  <a:cubicBezTo>
                    <a:pt x="6036" y="16895"/>
                    <a:pt x="6590" y="15891"/>
                    <a:pt x="6775" y="15765"/>
                  </a:cubicBezTo>
                  <a:cubicBezTo>
                    <a:pt x="6959" y="15640"/>
                    <a:pt x="6775" y="16393"/>
                    <a:pt x="6959" y="17021"/>
                  </a:cubicBezTo>
                  <a:cubicBezTo>
                    <a:pt x="7144" y="17649"/>
                    <a:pt x="7698" y="18151"/>
                    <a:pt x="8529" y="18402"/>
                  </a:cubicBezTo>
                  <a:cubicBezTo>
                    <a:pt x="9359" y="18654"/>
                    <a:pt x="10467" y="18654"/>
                    <a:pt x="11298" y="18402"/>
                  </a:cubicBezTo>
                  <a:cubicBezTo>
                    <a:pt x="12129" y="18151"/>
                    <a:pt x="12682" y="17649"/>
                    <a:pt x="13882" y="15577"/>
                  </a:cubicBezTo>
                  <a:cubicBezTo>
                    <a:pt x="15082" y="13505"/>
                    <a:pt x="16929" y="9863"/>
                    <a:pt x="18221" y="7226"/>
                  </a:cubicBezTo>
                  <a:cubicBezTo>
                    <a:pt x="19513" y="4589"/>
                    <a:pt x="20252" y="2956"/>
                    <a:pt x="20713" y="1826"/>
                  </a:cubicBezTo>
                  <a:cubicBezTo>
                    <a:pt x="21175" y="695"/>
                    <a:pt x="21359" y="68"/>
                    <a:pt x="20990" y="5"/>
                  </a:cubicBezTo>
                  <a:cubicBezTo>
                    <a:pt x="20621" y="-58"/>
                    <a:pt x="19698" y="444"/>
                    <a:pt x="18498" y="2705"/>
                  </a:cubicBezTo>
                  <a:cubicBezTo>
                    <a:pt x="17298" y="4965"/>
                    <a:pt x="15821" y="8984"/>
                    <a:pt x="14990" y="11998"/>
                  </a:cubicBezTo>
                  <a:cubicBezTo>
                    <a:pt x="14159" y="15012"/>
                    <a:pt x="13975" y="17021"/>
                    <a:pt x="13882" y="18402"/>
                  </a:cubicBezTo>
                  <a:cubicBezTo>
                    <a:pt x="13790" y="19784"/>
                    <a:pt x="13790" y="20537"/>
                    <a:pt x="14344" y="20977"/>
                  </a:cubicBezTo>
                  <a:cubicBezTo>
                    <a:pt x="14898" y="21416"/>
                    <a:pt x="16006" y="21542"/>
                    <a:pt x="17298" y="20600"/>
                  </a:cubicBezTo>
                  <a:cubicBezTo>
                    <a:pt x="18590" y="19658"/>
                    <a:pt x="20067" y="17649"/>
                    <a:pt x="21544" y="15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4802484" y="4435180"/>
              <a:ext cx="125116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73" fill="norm" stroke="1" extrusionOk="0">
                  <a:moveTo>
                    <a:pt x="4000" y="0"/>
                  </a:moveTo>
                  <a:cubicBezTo>
                    <a:pt x="1840" y="7200"/>
                    <a:pt x="-320" y="14400"/>
                    <a:pt x="40" y="18000"/>
                  </a:cubicBezTo>
                  <a:cubicBezTo>
                    <a:pt x="400" y="21600"/>
                    <a:pt x="3280" y="21600"/>
                    <a:pt x="7240" y="19200"/>
                  </a:cubicBezTo>
                  <a:cubicBezTo>
                    <a:pt x="11200" y="16800"/>
                    <a:pt x="16240" y="12000"/>
                    <a:pt x="2128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5484459" y="4466930"/>
              <a:ext cx="217842" cy="1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33" fill="norm" stroke="1" extrusionOk="0">
                  <a:moveTo>
                    <a:pt x="3929" y="0"/>
                  </a:moveTo>
                  <a:cubicBezTo>
                    <a:pt x="4137" y="4270"/>
                    <a:pt x="4344" y="8540"/>
                    <a:pt x="4240" y="12056"/>
                  </a:cubicBezTo>
                  <a:cubicBezTo>
                    <a:pt x="4137" y="15572"/>
                    <a:pt x="3721" y="18335"/>
                    <a:pt x="2994" y="19842"/>
                  </a:cubicBezTo>
                  <a:cubicBezTo>
                    <a:pt x="2267" y="21349"/>
                    <a:pt x="1229" y="21600"/>
                    <a:pt x="606" y="21098"/>
                  </a:cubicBezTo>
                  <a:cubicBezTo>
                    <a:pt x="-17" y="20595"/>
                    <a:pt x="-225" y="19340"/>
                    <a:pt x="294" y="16326"/>
                  </a:cubicBezTo>
                  <a:cubicBezTo>
                    <a:pt x="813" y="13312"/>
                    <a:pt x="2060" y="8540"/>
                    <a:pt x="3306" y="5651"/>
                  </a:cubicBezTo>
                  <a:cubicBezTo>
                    <a:pt x="4552" y="2763"/>
                    <a:pt x="5798" y="1758"/>
                    <a:pt x="6940" y="1381"/>
                  </a:cubicBezTo>
                  <a:cubicBezTo>
                    <a:pt x="8083" y="1005"/>
                    <a:pt x="9121" y="1256"/>
                    <a:pt x="9952" y="2888"/>
                  </a:cubicBezTo>
                  <a:cubicBezTo>
                    <a:pt x="10783" y="4521"/>
                    <a:pt x="11406" y="7535"/>
                    <a:pt x="11717" y="9670"/>
                  </a:cubicBezTo>
                  <a:cubicBezTo>
                    <a:pt x="12029" y="11805"/>
                    <a:pt x="12029" y="13060"/>
                    <a:pt x="12340" y="12684"/>
                  </a:cubicBezTo>
                  <a:cubicBezTo>
                    <a:pt x="12652" y="12307"/>
                    <a:pt x="13275" y="10298"/>
                    <a:pt x="13898" y="8665"/>
                  </a:cubicBezTo>
                  <a:cubicBezTo>
                    <a:pt x="14521" y="7033"/>
                    <a:pt x="15144" y="5777"/>
                    <a:pt x="15975" y="4898"/>
                  </a:cubicBezTo>
                  <a:cubicBezTo>
                    <a:pt x="16806" y="4019"/>
                    <a:pt x="17844" y="3516"/>
                    <a:pt x="18571" y="4019"/>
                  </a:cubicBezTo>
                  <a:cubicBezTo>
                    <a:pt x="19298" y="4521"/>
                    <a:pt x="19713" y="6028"/>
                    <a:pt x="20129" y="8791"/>
                  </a:cubicBezTo>
                  <a:cubicBezTo>
                    <a:pt x="20544" y="11553"/>
                    <a:pt x="20960" y="15572"/>
                    <a:pt x="21375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5728879" y="4482011"/>
              <a:ext cx="125821" cy="12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95" fill="norm" stroke="1" extrusionOk="0">
                  <a:moveTo>
                    <a:pt x="10599" y="17955"/>
                  </a:moveTo>
                  <a:cubicBezTo>
                    <a:pt x="11319" y="13635"/>
                    <a:pt x="12039" y="9315"/>
                    <a:pt x="11859" y="6075"/>
                  </a:cubicBezTo>
                  <a:cubicBezTo>
                    <a:pt x="11679" y="2835"/>
                    <a:pt x="10599" y="675"/>
                    <a:pt x="9159" y="135"/>
                  </a:cubicBezTo>
                  <a:cubicBezTo>
                    <a:pt x="7719" y="-405"/>
                    <a:pt x="5919" y="675"/>
                    <a:pt x="4299" y="3375"/>
                  </a:cubicBezTo>
                  <a:cubicBezTo>
                    <a:pt x="2679" y="6075"/>
                    <a:pt x="1239" y="10395"/>
                    <a:pt x="519" y="13455"/>
                  </a:cubicBezTo>
                  <a:cubicBezTo>
                    <a:pt x="-201" y="16515"/>
                    <a:pt x="-201" y="18315"/>
                    <a:pt x="699" y="19215"/>
                  </a:cubicBezTo>
                  <a:cubicBezTo>
                    <a:pt x="1599" y="20115"/>
                    <a:pt x="3399" y="20115"/>
                    <a:pt x="5739" y="17955"/>
                  </a:cubicBezTo>
                  <a:cubicBezTo>
                    <a:pt x="8079" y="15795"/>
                    <a:pt x="10959" y="11475"/>
                    <a:pt x="12399" y="10395"/>
                  </a:cubicBezTo>
                  <a:cubicBezTo>
                    <a:pt x="13839" y="9315"/>
                    <a:pt x="13839" y="11475"/>
                    <a:pt x="14199" y="13455"/>
                  </a:cubicBezTo>
                  <a:cubicBezTo>
                    <a:pt x="14559" y="15435"/>
                    <a:pt x="15279" y="17235"/>
                    <a:pt x="16539" y="18495"/>
                  </a:cubicBezTo>
                  <a:cubicBezTo>
                    <a:pt x="17799" y="19755"/>
                    <a:pt x="19599" y="20475"/>
                    <a:pt x="21399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5899150" y="4492330"/>
              <a:ext cx="63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70"/>
                    <a:pt x="8640" y="8139"/>
                    <a:pt x="12240" y="11739"/>
                  </a:cubicBezTo>
                  <a:cubicBezTo>
                    <a:pt x="15840" y="15339"/>
                    <a:pt x="1872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5905499" y="4498680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304"/>
                    <a:pt x="13371" y="4608"/>
                    <a:pt x="9771" y="8208"/>
                  </a:cubicBezTo>
                  <a:cubicBezTo>
                    <a:pt x="6171" y="11808"/>
                    <a:pt x="3086" y="167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6013449" y="450503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6051550" y="442248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6106619" y="4519459"/>
              <a:ext cx="134874" cy="14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44" fill="norm" stroke="1" extrusionOk="0">
                  <a:moveTo>
                    <a:pt x="8302" y="683"/>
                  </a:moveTo>
                  <a:cubicBezTo>
                    <a:pt x="6973" y="4753"/>
                    <a:pt x="5644" y="8822"/>
                    <a:pt x="4813" y="11796"/>
                  </a:cubicBezTo>
                  <a:cubicBezTo>
                    <a:pt x="3982" y="14770"/>
                    <a:pt x="3650" y="16648"/>
                    <a:pt x="2985" y="18214"/>
                  </a:cubicBezTo>
                  <a:cubicBezTo>
                    <a:pt x="2320" y="19779"/>
                    <a:pt x="1324" y="21031"/>
                    <a:pt x="659" y="20718"/>
                  </a:cubicBezTo>
                  <a:cubicBezTo>
                    <a:pt x="-6" y="20405"/>
                    <a:pt x="-338" y="18527"/>
                    <a:pt x="493" y="15083"/>
                  </a:cubicBezTo>
                  <a:cubicBezTo>
                    <a:pt x="1324" y="11640"/>
                    <a:pt x="3317" y="6631"/>
                    <a:pt x="4979" y="3657"/>
                  </a:cubicBezTo>
                  <a:cubicBezTo>
                    <a:pt x="6640" y="683"/>
                    <a:pt x="7970" y="-256"/>
                    <a:pt x="8800" y="57"/>
                  </a:cubicBezTo>
                  <a:cubicBezTo>
                    <a:pt x="9631" y="370"/>
                    <a:pt x="9964" y="1935"/>
                    <a:pt x="10130" y="3501"/>
                  </a:cubicBezTo>
                  <a:cubicBezTo>
                    <a:pt x="10296" y="5066"/>
                    <a:pt x="10296" y="6631"/>
                    <a:pt x="10462" y="8666"/>
                  </a:cubicBezTo>
                  <a:cubicBezTo>
                    <a:pt x="10628" y="10701"/>
                    <a:pt x="10960" y="13205"/>
                    <a:pt x="11127" y="13674"/>
                  </a:cubicBezTo>
                  <a:cubicBezTo>
                    <a:pt x="11293" y="14144"/>
                    <a:pt x="11293" y="12579"/>
                    <a:pt x="11791" y="11014"/>
                  </a:cubicBezTo>
                  <a:cubicBezTo>
                    <a:pt x="12290" y="9448"/>
                    <a:pt x="13287" y="7883"/>
                    <a:pt x="14948" y="6005"/>
                  </a:cubicBezTo>
                  <a:cubicBezTo>
                    <a:pt x="16610" y="4127"/>
                    <a:pt x="18936" y="1935"/>
                    <a:pt x="20099" y="1622"/>
                  </a:cubicBezTo>
                  <a:cubicBezTo>
                    <a:pt x="21262" y="1309"/>
                    <a:pt x="21262" y="2874"/>
                    <a:pt x="21096" y="6474"/>
                  </a:cubicBezTo>
                  <a:cubicBezTo>
                    <a:pt x="20930" y="10074"/>
                    <a:pt x="20597" y="15709"/>
                    <a:pt x="20265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6292850" y="4549480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6324600" y="447328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6364515" y="4537309"/>
              <a:ext cx="98470" cy="35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343" fill="norm" stroke="1" extrusionOk="0">
                  <a:moveTo>
                    <a:pt x="7557" y="1118"/>
                  </a:moveTo>
                  <a:cubicBezTo>
                    <a:pt x="5353" y="990"/>
                    <a:pt x="3149" y="863"/>
                    <a:pt x="3149" y="671"/>
                  </a:cubicBezTo>
                  <a:cubicBezTo>
                    <a:pt x="3149" y="479"/>
                    <a:pt x="5353" y="224"/>
                    <a:pt x="7557" y="96"/>
                  </a:cubicBezTo>
                  <a:cubicBezTo>
                    <a:pt x="9761" y="-32"/>
                    <a:pt x="11965" y="-32"/>
                    <a:pt x="14169" y="96"/>
                  </a:cubicBezTo>
                  <a:cubicBezTo>
                    <a:pt x="16373" y="224"/>
                    <a:pt x="18577" y="479"/>
                    <a:pt x="19459" y="927"/>
                  </a:cubicBezTo>
                  <a:cubicBezTo>
                    <a:pt x="20340" y="1374"/>
                    <a:pt x="19900" y="2013"/>
                    <a:pt x="18577" y="2908"/>
                  </a:cubicBezTo>
                  <a:cubicBezTo>
                    <a:pt x="17255" y="3802"/>
                    <a:pt x="15051" y="4953"/>
                    <a:pt x="13728" y="5847"/>
                  </a:cubicBezTo>
                  <a:cubicBezTo>
                    <a:pt x="12406" y="6742"/>
                    <a:pt x="11965" y="7381"/>
                    <a:pt x="13508" y="8531"/>
                  </a:cubicBezTo>
                  <a:cubicBezTo>
                    <a:pt x="15051" y="9682"/>
                    <a:pt x="18577" y="11343"/>
                    <a:pt x="19900" y="12941"/>
                  </a:cubicBezTo>
                  <a:cubicBezTo>
                    <a:pt x="21222" y="14538"/>
                    <a:pt x="20340" y="16072"/>
                    <a:pt x="17695" y="17414"/>
                  </a:cubicBezTo>
                  <a:cubicBezTo>
                    <a:pt x="15051" y="18756"/>
                    <a:pt x="10642" y="19906"/>
                    <a:pt x="7336" y="20609"/>
                  </a:cubicBezTo>
                  <a:cubicBezTo>
                    <a:pt x="4030" y="21312"/>
                    <a:pt x="1826" y="21568"/>
                    <a:pt x="724" y="21121"/>
                  </a:cubicBezTo>
                  <a:cubicBezTo>
                    <a:pt x="-378" y="20673"/>
                    <a:pt x="-378" y="19523"/>
                    <a:pt x="1826" y="17670"/>
                  </a:cubicBezTo>
                  <a:cubicBezTo>
                    <a:pt x="4030" y="15817"/>
                    <a:pt x="8438" y="13260"/>
                    <a:pt x="12846" y="1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6523096" y="4501246"/>
              <a:ext cx="157104" cy="20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85" fill="norm" stroke="1" extrusionOk="0">
                  <a:moveTo>
                    <a:pt x="1484" y="11290"/>
                  </a:moveTo>
                  <a:cubicBezTo>
                    <a:pt x="5463" y="9151"/>
                    <a:pt x="9442" y="7012"/>
                    <a:pt x="11574" y="5088"/>
                  </a:cubicBezTo>
                  <a:cubicBezTo>
                    <a:pt x="13706" y="3163"/>
                    <a:pt x="13990" y="1452"/>
                    <a:pt x="13279" y="596"/>
                  </a:cubicBezTo>
                  <a:cubicBezTo>
                    <a:pt x="12569" y="-259"/>
                    <a:pt x="10863" y="-259"/>
                    <a:pt x="8590" y="1024"/>
                  </a:cubicBezTo>
                  <a:cubicBezTo>
                    <a:pt x="6316" y="2307"/>
                    <a:pt x="3474" y="4874"/>
                    <a:pt x="1769" y="8189"/>
                  </a:cubicBezTo>
                  <a:cubicBezTo>
                    <a:pt x="63" y="11503"/>
                    <a:pt x="-505" y="15567"/>
                    <a:pt x="490" y="18026"/>
                  </a:cubicBezTo>
                  <a:cubicBezTo>
                    <a:pt x="1484" y="20486"/>
                    <a:pt x="4042" y="21341"/>
                    <a:pt x="7737" y="21020"/>
                  </a:cubicBezTo>
                  <a:cubicBezTo>
                    <a:pt x="11432" y="20699"/>
                    <a:pt x="16263" y="19202"/>
                    <a:pt x="21095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7543800" y="4231980"/>
              <a:ext cx="444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55"/>
                    <a:pt x="10286" y="8509"/>
                    <a:pt x="13886" y="12109"/>
                  </a:cubicBezTo>
                  <a:cubicBezTo>
                    <a:pt x="17486" y="15709"/>
                    <a:pt x="19543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7277100" y="4612980"/>
              <a:ext cx="654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96" y="0"/>
                    <a:pt x="5592" y="0"/>
                    <a:pt x="8214" y="3600"/>
                  </a:cubicBezTo>
                  <a:cubicBezTo>
                    <a:pt x="10835" y="7200"/>
                    <a:pt x="13282" y="14400"/>
                    <a:pt x="15483" y="18000"/>
                  </a:cubicBezTo>
                  <a:cubicBezTo>
                    <a:pt x="17685" y="21600"/>
                    <a:pt x="196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7319380" y="4765380"/>
              <a:ext cx="121878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19" fill="norm" stroke="1" extrusionOk="0">
                  <a:moveTo>
                    <a:pt x="2572" y="0"/>
                  </a:moveTo>
                  <a:cubicBezTo>
                    <a:pt x="1840" y="4703"/>
                    <a:pt x="1107" y="9406"/>
                    <a:pt x="741" y="12629"/>
                  </a:cubicBezTo>
                  <a:cubicBezTo>
                    <a:pt x="375" y="15852"/>
                    <a:pt x="375" y="17594"/>
                    <a:pt x="375" y="18987"/>
                  </a:cubicBezTo>
                  <a:cubicBezTo>
                    <a:pt x="375" y="20381"/>
                    <a:pt x="375" y="21426"/>
                    <a:pt x="192" y="21513"/>
                  </a:cubicBezTo>
                  <a:cubicBezTo>
                    <a:pt x="9" y="21600"/>
                    <a:pt x="-357" y="20729"/>
                    <a:pt x="924" y="19074"/>
                  </a:cubicBezTo>
                  <a:cubicBezTo>
                    <a:pt x="2206" y="17419"/>
                    <a:pt x="5135" y="14981"/>
                    <a:pt x="7331" y="13500"/>
                  </a:cubicBezTo>
                  <a:cubicBezTo>
                    <a:pt x="9528" y="12019"/>
                    <a:pt x="10992" y="11497"/>
                    <a:pt x="12640" y="11323"/>
                  </a:cubicBezTo>
                  <a:cubicBezTo>
                    <a:pt x="14287" y="11148"/>
                    <a:pt x="16118" y="11323"/>
                    <a:pt x="17765" y="12368"/>
                  </a:cubicBezTo>
                  <a:cubicBezTo>
                    <a:pt x="19412" y="13413"/>
                    <a:pt x="20877" y="15329"/>
                    <a:pt x="21060" y="16723"/>
                  </a:cubicBezTo>
                  <a:cubicBezTo>
                    <a:pt x="21243" y="18116"/>
                    <a:pt x="20145" y="18987"/>
                    <a:pt x="18680" y="19684"/>
                  </a:cubicBezTo>
                  <a:cubicBezTo>
                    <a:pt x="17216" y="20381"/>
                    <a:pt x="15385" y="20903"/>
                    <a:pt x="13372" y="21165"/>
                  </a:cubicBezTo>
                  <a:cubicBezTo>
                    <a:pt x="11358" y="21426"/>
                    <a:pt x="9162" y="21426"/>
                    <a:pt x="7148" y="21252"/>
                  </a:cubicBezTo>
                  <a:cubicBezTo>
                    <a:pt x="5135" y="21077"/>
                    <a:pt x="3304" y="20729"/>
                    <a:pt x="2938" y="19858"/>
                  </a:cubicBezTo>
                  <a:cubicBezTo>
                    <a:pt x="2572" y="18987"/>
                    <a:pt x="3670" y="17594"/>
                    <a:pt x="476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543800" y="4949530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7678203" y="4894496"/>
              <a:ext cx="214848" cy="9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91" fill="norm" stroke="1" extrusionOk="0">
                  <a:moveTo>
                    <a:pt x="14995" y="6434"/>
                  </a:moveTo>
                  <a:cubicBezTo>
                    <a:pt x="13317" y="3217"/>
                    <a:pt x="11639" y="0"/>
                    <a:pt x="9228" y="0"/>
                  </a:cubicBezTo>
                  <a:cubicBezTo>
                    <a:pt x="6816" y="0"/>
                    <a:pt x="3670" y="3217"/>
                    <a:pt x="1888" y="5974"/>
                  </a:cubicBezTo>
                  <a:cubicBezTo>
                    <a:pt x="105" y="8732"/>
                    <a:pt x="-314" y="11030"/>
                    <a:pt x="210" y="14017"/>
                  </a:cubicBezTo>
                  <a:cubicBezTo>
                    <a:pt x="735" y="17004"/>
                    <a:pt x="2203" y="20681"/>
                    <a:pt x="3985" y="21140"/>
                  </a:cubicBezTo>
                  <a:cubicBezTo>
                    <a:pt x="5768" y="21600"/>
                    <a:pt x="7865" y="18843"/>
                    <a:pt x="9333" y="15855"/>
                  </a:cubicBezTo>
                  <a:cubicBezTo>
                    <a:pt x="10801" y="12868"/>
                    <a:pt x="11639" y="9651"/>
                    <a:pt x="12478" y="8962"/>
                  </a:cubicBezTo>
                  <a:cubicBezTo>
                    <a:pt x="13317" y="8272"/>
                    <a:pt x="14156" y="10111"/>
                    <a:pt x="15624" y="11719"/>
                  </a:cubicBezTo>
                  <a:cubicBezTo>
                    <a:pt x="17092" y="13328"/>
                    <a:pt x="19189" y="14706"/>
                    <a:pt x="21286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7874000" y="4847930"/>
              <a:ext cx="1529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4886" y="0"/>
                  </a:moveTo>
                  <a:cubicBezTo>
                    <a:pt x="17222" y="1371"/>
                    <a:pt x="19557" y="2743"/>
                    <a:pt x="20578" y="4886"/>
                  </a:cubicBezTo>
                  <a:cubicBezTo>
                    <a:pt x="21600" y="7029"/>
                    <a:pt x="21308" y="9943"/>
                    <a:pt x="17659" y="12857"/>
                  </a:cubicBezTo>
                  <a:cubicBezTo>
                    <a:pt x="14011" y="15771"/>
                    <a:pt x="7005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7135622" y="4796314"/>
              <a:ext cx="243079" cy="29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51" fill="norm" stroke="1" extrusionOk="0">
                  <a:moveTo>
                    <a:pt x="10124" y="2374"/>
                  </a:moveTo>
                  <a:cubicBezTo>
                    <a:pt x="10124" y="1602"/>
                    <a:pt x="10124" y="831"/>
                    <a:pt x="9386" y="368"/>
                  </a:cubicBezTo>
                  <a:cubicBezTo>
                    <a:pt x="8647" y="-95"/>
                    <a:pt x="7170" y="-249"/>
                    <a:pt x="5416" y="677"/>
                  </a:cubicBezTo>
                  <a:cubicBezTo>
                    <a:pt x="3663" y="1602"/>
                    <a:pt x="1632" y="3608"/>
                    <a:pt x="616" y="5845"/>
                  </a:cubicBezTo>
                  <a:cubicBezTo>
                    <a:pt x="-399" y="8082"/>
                    <a:pt x="-399" y="10551"/>
                    <a:pt x="2463" y="13174"/>
                  </a:cubicBezTo>
                  <a:cubicBezTo>
                    <a:pt x="5324" y="15797"/>
                    <a:pt x="11047" y="18574"/>
                    <a:pt x="14647" y="19962"/>
                  </a:cubicBezTo>
                  <a:cubicBezTo>
                    <a:pt x="18247" y="21351"/>
                    <a:pt x="19724" y="21351"/>
                    <a:pt x="21201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8109861" y="4743067"/>
              <a:ext cx="81639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3" fill="norm" stroke="1" extrusionOk="0">
                  <a:moveTo>
                    <a:pt x="6407" y="6380"/>
                  </a:moveTo>
                  <a:cubicBezTo>
                    <a:pt x="4192" y="7537"/>
                    <a:pt x="1976" y="8694"/>
                    <a:pt x="869" y="10237"/>
                  </a:cubicBezTo>
                  <a:cubicBezTo>
                    <a:pt x="-239" y="11780"/>
                    <a:pt x="-239" y="13709"/>
                    <a:pt x="592" y="13902"/>
                  </a:cubicBezTo>
                  <a:cubicBezTo>
                    <a:pt x="1423" y="14094"/>
                    <a:pt x="3084" y="12552"/>
                    <a:pt x="4469" y="10623"/>
                  </a:cubicBezTo>
                  <a:cubicBezTo>
                    <a:pt x="5853" y="8694"/>
                    <a:pt x="6961" y="6380"/>
                    <a:pt x="8346" y="4259"/>
                  </a:cubicBezTo>
                  <a:cubicBezTo>
                    <a:pt x="9730" y="2137"/>
                    <a:pt x="11392" y="209"/>
                    <a:pt x="13330" y="16"/>
                  </a:cubicBezTo>
                  <a:cubicBezTo>
                    <a:pt x="15269" y="-177"/>
                    <a:pt x="17484" y="1366"/>
                    <a:pt x="18869" y="5223"/>
                  </a:cubicBezTo>
                  <a:cubicBezTo>
                    <a:pt x="20253" y="9080"/>
                    <a:pt x="20807" y="15252"/>
                    <a:pt x="2136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435100" y="5511686"/>
              <a:ext cx="323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41" y="1118"/>
                    <a:pt x="9882" y="-1582"/>
                    <a:pt x="13482" y="1118"/>
                  </a:cubicBezTo>
                  <a:cubicBezTo>
                    <a:pt x="17082" y="3818"/>
                    <a:pt x="1934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441450" y="5565480"/>
              <a:ext cx="336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7673"/>
                    <a:pt x="8694" y="13745"/>
                    <a:pt x="12294" y="10145"/>
                  </a:cubicBezTo>
                  <a:cubicBezTo>
                    <a:pt x="15894" y="6545"/>
                    <a:pt x="18747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765300" y="5432130"/>
              <a:ext cx="12174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0" y="0"/>
                  </a:moveTo>
                  <a:cubicBezTo>
                    <a:pt x="4469" y="1906"/>
                    <a:pt x="8938" y="3812"/>
                    <a:pt x="13221" y="6459"/>
                  </a:cubicBezTo>
                  <a:cubicBezTo>
                    <a:pt x="17503" y="9106"/>
                    <a:pt x="21600" y="12494"/>
                    <a:pt x="21414" y="15141"/>
                  </a:cubicBezTo>
                  <a:cubicBezTo>
                    <a:pt x="21228" y="17788"/>
                    <a:pt x="16759" y="19694"/>
                    <a:pt x="12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4493683" y="5374980"/>
              <a:ext cx="357717" cy="29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7413" y="0"/>
                  </a:moveTo>
                  <a:cubicBezTo>
                    <a:pt x="6902" y="2504"/>
                    <a:pt x="6391" y="5009"/>
                    <a:pt x="6135" y="7748"/>
                  </a:cubicBezTo>
                  <a:cubicBezTo>
                    <a:pt x="5879" y="10487"/>
                    <a:pt x="5879" y="13461"/>
                    <a:pt x="6007" y="15652"/>
                  </a:cubicBezTo>
                  <a:cubicBezTo>
                    <a:pt x="6135" y="17843"/>
                    <a:pt x="6391" y="19252"/>
                    <a:pt x="6774" y="20191"/>
                  </a:cubicBezTo>
                  <a:cubicBezTo>
                    <a:pt x="7157" y="21130"/>
                    <a:pt x="7669" y="21600"/>
                    <a:pt x="8052" y="21443"/>
                  </a:cubicBezTo>
                  <a:cubicBezTo>
                    <a:pt x="8436" y="21287"/>
                    <a:pt x="8691" y="20504"/>
                    <a:pt x="8116" y="18704"/>
                  </a:cubicBezTo>
                  <a:cubicBezTo>
                    <a:pt x="7541" y="16904"/>
                    <a:pt x="6135" y="14087"/>
                    <a:pt x="4857" y="12130"/>
                  </a:cubicBezTo>
                  <a:cubicBezTo>
                    <a:pt x="3579" y="10174"/>
                    <a:pt x="2428" y="9078"/>
                    <a:pt x="1534" y="8452"/>
                  </a:cubicBezTo>
                  <a:cubicBezTo>
                    <a:pt x="639" y="7826"/>
                    <a:pt x="0" y="7670"/>
                    <a:pt x="0" y="7748"/>
                  </a:cubicBezTo>
                  <a:cubicBezTo>
                    <a:pt x="0" y="7826"/>
                    <a:pt x="639" y="8139"/>
                    <a:pt x="2556" y="7748"/>
                  </a:cubicBezTo>
                  <a:cubicBezTo>
                    <a:pt x="4473" y="7357"/>
                    <a:pt x="7669" y="6261"/>
                    <a:pt x="9841" y="5243"/>
                  </a:cubicBezTo>
                  <a:cubicBezTo>
                    <a:pt x="12014" y="4226"/>
                    <a:pt x="13164" y="3287"/>
                    <a:pt x="14059" y="2426"/>
                  </a:cubicBezTo>
                  <a:cubicBezTo>
                    <a:pt x="14954" y="1565"/>
                    <a:pt x="15593" y="783"/>
                    <a:pt x="15912" y="1096"/>
                  </a:cubicBezTo>
                  <a:cubicBezTo>
                    <a:pt x="16232" y="1409"/>
                    <a:pt x="16232" y="2817"/>
                    <a:pt x="16168" y="5557"/>
                  </a:cubicBezTo>
                  <a:cubicBezTo>
                    <a:pt x="16104" y="8296"/>
                    <a:pt x="15976" y="12365"/>
                    <a:pt x="15912" y="14791"/>
                  </a:cubicBezTo>
                  <a:cubicBezTo>
                    <a:pt x="15849" y="17217"/>
                    <a:pt x="15849" y="18000"/>
                    <a:pt x="15976" y="17687"/>
                  </a:cubicBezTo>
                  <a:cubicBezTo>
                    <a:pt x="16104" y="17374"/>
                    <a:pt x="16360" y="15965"/>
                    <a:pt x="16743" y="14948"/>
                  </a:cubicBezTo>
                  <a:cubicBezTo>
                    <a:pt x="17127" y="13930"/>
                    <a:pt x="17638" y="13304"/>
                    <a:pt x="18085" y="13304"/>
                  </a:cubicBezTo>
                  <a:cubicBezTo>
                    <a:pt x="18533" y="13304"/>
                    <a:pt x="18916" y="13930"/>
                    <a:pt x="19491" y="14948"/>
                  </a:cubicBezTo>
                  <a:cubicBezTo>
                    <a:pt x="20066" y="15965"/>
                    <a:pt x="20833" y="17374"/>
                    <a:pt x="2160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4909055" y="5315713"/>
              <a:ext cx="253496" cy="31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20" fill="norm" stroke="1" extrusionOk="0">
                  <a:moveTo>
                    <a:pt x="5357" y="15063"/>
                  </a:moveTo>
                  <a:cubicBezTo>
                    <a:pt x="4637" y="14495"/>
                    <a:pt x="3917" y="13926"/>
                    <a:pt x="3107" y="13855"/>
                  </a:cubicBezTo>
                  <a:cubicBezTo>
                    <a:pt x="2297" y="13784"/>
                    <a:pt x="1397" y="14211"/>
                    <a:pt x="857" y="14850"/>
                  </a:cubicBezTo>
                  <a:cubicBezTo>
                    <a:pt x="317" y="15489"/>
                    <a:pt x="137" y="16342"/>
                    <a:pt x="47" y="17195"/>
                  </a:cubicBezTo>
                  <a:cubicBezTo>
                    <a:pt x="-43" y="18047"/>
                    <a:pt x="-43" y="18900"/>
                    <a:pt x="407" y="19468"/>
                  </a:cubicBezTo>
                  <a:cubicBezTo>
                    <a:pt x="857" y="20037"/>
                    <a:pt x="1757" y="20321"/>
                    <a:pt x="2387" y="20108"/>
                  </a:cubicBezTo>
                  <a:cubicBezTo>
                    <a:pt x="3017" y="19895"/>
                    <a:pt x="3377" y="19184"/>
                    <a:pt x="3737" y="18474"/>
                  </a:cubicBezTo>
                  <a:cubicBezTo>
                    <a:pt x="4097" y="17763"/>
                    <a:pt x="4457" y="17053"/>
                    <a:pt x="4727" y="17053"/>
                  </a:cubicBezTo>
                  <a:cubicBezTo>
                    <a:pt x="4997" y="17053"/>
                    <a:pt x="5177" y="17763"/>
                    <a:pt x="5627" y="18403"/>
                  </a:cubicBezTo>
                  <a:cubicBezTo>
                    <a:pt x="6077" y="19042"/>
                    <a:pt x="6797" y="19611"/>
                    <a:pt x="7697" y="19824"/>
                  </a:cubicBezTo>
                  <a:cubicBezTo>
                    <a:pt x="8597" y="20037"/>
                    <a:pt x="9677" y="19895"/>
                    <a:pt x="10937" y="18545"/>
                  </a:cubicBezTo>
                  <a:cubicBezTo>
                    <a:pt x="12197" y="17195"/>
                    <a:pt x="13637" y="14637"/>
                    <a:pt x="14897" y="11724"/>
                  </a:cubicBezTo>
                  <a:cubicBezTo>
                    <a:pt x="16157" y="8811"/>
                    <a:pt x="17237" y="5542"/>
                    <a:pt x="17867" y="3339"/>
                  </a:cubicBezTo>
                  <a:cubicBezTo>
                    <a:pt x="18497" y="1137"/>
                    <a:pt x="18677" y="0"/>
                    <a:pt x="18677" y="0"/>
                  </a:cubicBezTo>
                  <a:cubicBezTo>
                    <a:pt x="18677" y="0"/>
                    <a:pt x="18497" y="1137"/>
                    <a:pt x="17957" y="3766"/>
                  </a:cubicBezTo>
                  <a:cubicBezTo>
                    <a:pt x="17417" y="6395"/>
                    <a:pt x="16517" y="10516"/>
                    <a:pt x="16067" y="13358"/>
                  </a:cubicBezTo>
                  <a:cubicBezTo>
                    <a:pt x="15617" y="16200"/>
                    <a:pt x="15617" y="17763"/>
                    <a:pt x="15887" y="18971"/>
                  </a:cubicBezTo>
                  <a:cubicBezTo>
                    <a:pt x="16157" y="20179"/>
                    <a:pt x="16697" y="21032"/>
                    <a:pt x="17417" y="21316"/>
                  </a:cubicBezTo>
                  <a:cubicBezTo>
                    <a:pt x="18137" y="21600"/>
                    <a:pt x="19037" y="21316"/>
                    <a:pt x="19757" y="20321"/>
                  </a:cubicBezTo>
                  <a:cubicBezTo>
                    <a:pt x="20477" y="19326"/>
                    <a:pt x="21017" y="17621"/>
                    <a:pt x="21557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5075766" y="5476580"/>
              <a:ext cx="201084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3183" y="14400"/>
                  </a:moveTo>
                  <a:cubicBezTo>
                    <a:pt x="1592" y="16800"/>
                    <a:pt x="0" y="19200"/>
                    <a:pt x="0" y="20400"/>
                  </a:cubicBezTo>
                  <a:cubicBezTo>
                    <a:pt x="0" y="21600"/>
                    <a:pt x="1592" y="21600"/>
                    <a:pt x="5457" y="18000"/>
                  </a:cubicBezTo>
                  <a:cubicBezTo>
                    <a:pt x="9322" y="14400"/>
                    <a:pt x="1546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5807621" y="5616280"/>
              <a:ext cx="167729" cy="17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81" fill="norm" stroke="1" extrusionOk="0">
                  <a:moveTo>
                    <a:pt x="1145" y="0"/>
                  </a:moveTo>
                  <a:cubicBezTo>
                    <a:pt x="1415" y="6353"/>
                    <a:pt x="1685" y="12706"/>
                    <a:pt x="1550" y="16518"/>
                  </a:cubicBezTo>
                  <a:cubicBezTo>
                    <a:pt x="1415" y="20329"/>
                    <a:pt x="875" y="21600"/>
                    <a:pt x="470" y="21473"/>
                  </a:cubicBezTo>
                  <a:cubicBezTo>
                    <a:pt x="65" y="21346"/>
                    <a:pt x="-205" y="19821"/>
                    <a:pt x="200" y="17026"/>
                  </a:cubicBezTo>
                  <a:cubicBezTo>
                    <a:pt x="605" y="14231"/>
                    <a:pt x="1685" y="10165"/>
                    <a:pt x="2630" y="7624"/>
                  </a:cubicBezTo>
                  <a:cubicBezTo>
                    <a:pt x="3575" y="5082"/>
                    <a:pt x="4385" y="4066"/>
                    <a:pt x="5465" y="3939"/>
                  </a:cubicBezTo>
                  <a:cubicBezTo>
                    <a:pt x="6545" y="3812"/>
                    <a:pt x="7895" y="4574"/>
                    <a:pt x="8975" y="6226"/>
                  </a:cubicBezTo>
                  <a:cubicBezTo>
                    <a:pt x="10055" y="7878"/>
                    <a:pt x="10865" y="10419"/>
                    <a:pt x="11270" y="12325"/>
                  </a:cubicBezTo>
                  <a:cubicBezTo>
                    <a:pt x="11675" y="14231"/>
                    <a:pt x="11675" y="15501"/>
                    <a:pt x="11810" y="15501"/>
                  </a:cubicBezTo>
                  <a:cubicBezTo>
                    <a:pt x="11945" y="15501"/>
                    <a:pt x="12215" y="14231"/>
                    <a:pt x="13160" y="12325"/>
                  </a:cubicBezTo>
                  <a:cubicBezTo>
                    <a:pt x="14105" y="10419"/>
                    <a:pt x="15725" y="7878"/>
                    <a:pt x="17075" y="6099"/>
                  </a:cubicBezTo>
                  <a:cubicBezTo>
                    <a:pt x="18425" y="4320"/>
                    <a:pt x="19505" y="3304"/>
                    <a:pt x="20180" y="3431"/>
                  </a:cubicBezTo>
                  <a:cubicBezTo>
                    <a:pt x="20855" y="3558"/>
                    <a:pt x="21125" y="4828"/>
                    <a:pt x="21260" y="7115"/>
                  </a:cubicBezTo>
                  <a:cubicBezTo>
                    <a:pt x="21395" y="9402"/>
                    <a:pt x="21395" y="12706"/>
                    <a:pt x="21395" y="16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6032499" y="5660730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6057323" y="5577907"/>
              <a:ext cx="19627" cy="8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130" fill="norm" stroke="1" extrusionOk="0">
                  <a:moveTo>
                    <a:pt x="7069" y="21130"/>
                  </a:moveTo>
                  <a:cubicBezTo>
                    <a:pt x="7069" y="16810"/>
                    <a:pt x="7069" y="12490"/>
                    <a:pt x="4909" y="8440"/>
                  </a:cubicBezTo>
                  <a:cubicBezTo>
                    <a:pt x="2749" y="4390"/>
                    <a:pt x="-1571" y="610"/>
                    <a:pt x="589" y="70"/>
                  </a:cubicBezTo>
                  <a:cubicBezTo>
                    <a:pt x="2749" y="-470"/>
                    <a:pt x="11389" y="2230"/>
                    <a:pt x="20029" y="4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6109229" y="5614163"/>
              <a:ext cx="102294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19" fill="norm" stroke="1" extrusionOk="0">
                  <a:moveTo>
                    <a:pt x="3857" y="3647"/>
                  </a:moveTo>
                  <a:cubicBezTo>
                    <a:pt x="3417" y="8696"/>
                    <a:pt x="2976" y="13745"/>
                    <a:pt x="2314" y="16971"/>
                  </a:cubicBezTo>
                  <a:cubicBezTo>
                    <a:pt x="1653" y="20197"/>
                    <a:pt x="772" y="21600"/>
                    <a:pt x="331" y="21179"/>
                  </a:cubicBezTo>
                  <a:cubicBezTo>
                    <a:pt x="-110" y="20758"/>
                    <a:pt x="-110" y="18514"/>
                    <a:pt x="331" y="15148"/>
                  </a:cubicBezTo>
                  <a:cubicBezTo>
                    <a:pt x="772" y="11782"/>
                    <a:pt x="1653" y="7294"/>
                    <a:pt x="2976" y="4348"/>
                  </a:cubicBezTo>
                  <a:cubicBezTo>
                    <a:pt x="4298" y="1403"/>
                    <a:pt x="6061" y="0"/>
                    <a:pt x="8706" y="0"/>
                  </a:cubicBezTo>
                  <a:cubicBezTo>
                    <a:pt x="11351" y="0"/>
                    <a:pt x="14878" y="1403"/>
                    <a:pt x="17302" y="4629"/>
                  </a:cubicBezTo>
                  <a:cubicBezTo>
                    <a:pt x="19727" y="7855"/>
                    <a:pt x="21049" y="12904"/>
                    <a:pt x="21270" y="15990"/>
                  </a:cubicBezTo>
                  <a:cubicBezTo>
                    <a:pt x="21490" y="19075"/>
                    <a:pt x="20608" y="20197"/>
                    <a:pt x="19727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6785714" y="5548811"/>
              <a:ext cx="123086" cy="34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50" fill="norm" stroke="1" extrusionOk="0">
                  <a:moveTo>
                    <a:pt x="21289" y="2650"/>
                  </a:moveTo>
                  <a:cubicBezTo>
                    <a:pt x="19825" y="1717"/>
                    <a:pt x="18360" y="783"/>
                    <a:pt x="16713" y="317"/>
                  </a:cubicBezTo>
                  <a:cubicBezTo>
                    <a:pt x="15065" y="-150"/>
                    <a:pt x="13235" y="-150"/>
                    <a:pt x="11221" y="650"/>
                  </a:cubicBezTo>
                  <a:cubicBezTo>
                    <a:pt x="9208" y="1450"/>
                    <a:pt x="7011" y="3050"/>
                    <a:pt x="4814" y="5650"/>
                  </a:cubicBezTo>
                  <a:cubicBezTo>
                    <a:pt x="2618" y="8250"/>
                    <a:pt x="421" y="11850"/>
                    <a:pt x="55" y="14583"/>
                  </a:cubicBezTo>
                  <a:cubicBezTo>
                    <a:pt x="-311" y="17317"/>
                    <a:pt x="1153" y="19183"/>
                    <a:pt x="4265" y="20183"/>
                  </a:cubicBezTo>
                  <a:cubicBezTo>
                    <a:pt x="7377" y="21183"/>
                    <a:pt x="12136" y="21317"/>
                    <a:pt x="1689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6979809" y="5603580"/>
              <a:ext cx="130869" cy="26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62" fill="norm" stroke="1" extrusionOk="0">
                  <a:moveTo>
                    <a:pt x="3926" y="0"/>
                  </a:moveTo>
                  <a:cubicBezTo>
                    <a:pt x="3583" y="4457"/>
                    <a:pt x="3241" y="8914"/>
                    <a:pt x="3069" y="11571"/>
                  </a:cubicBezTo>
                  <a:cubicBezTo>
                    <a:pt x="2898" y="14229"/>
                    <a:pt x="2898" y="15086"/>
                    <a:pt x="2898" y="15943"/>
                  </a:cubicBezTo>
                  <a:cubicBezTo>
                    <a:pt x="2898" y="16800"/>
                    <a:pt x="2898" y="17657"/>
                    <a:pt x="2383" y="18429"/>
                  </a:cubicBezTo>
                  <a:cubicBezTo>
                    <a:pt x="1869" y="19200"/>
                    <a:pt x="841" y="19886"/>
                    <a:pt x="326" y="19543"/>
                  </a:cubicBezTo>
                  <a:cubicBezTo>
                    <a:pt x="-188" y="19200"/>
                    <a:pt x="-188" y="17829"/>
                    <a:pt x="1012" y="16029"/>
                  </a:cubicBezTo>
                  <a:cubicBezTo>
                    <a:pt x="2212" y="14229"/>
                    <a:pt x="4612" y="12000"/>
                    <a:pt x="6669" y="10714"/>
                  </a:cubicBezTo>
                  <a:cubicBezTo>
                    <a:pt x="8726" y="9429"/>
                    <a:pt x="10441" y="9086"/>
                    <a:pt x="11983" y="9171"/>
                  </a:cubicBezTo>
                  <a:cubicBezTo>
                    <a:pt x="13526" y="9257"/>
                    <a:pt x="14898" y="9771"/>
                    <a:pt x="16441" y="10886"/>
                  </a:cubicBezTo>
                  <a:cubicBezTo>
                    <a:pt x="17983" y="12000"/>
                    <a:pt x="19698" y="13714"/>
                    <a:pt x="20555" y="15257"/>
                  </a:cubicBezTo>
                  <a:cubicBezTo>
                    <a:pt x="21412" y="16800"/>
                    <a:pt x="21412" y="18171"/>
                    <a:pt x="20555" y="19200"/>
                  </a:cubicBezTo>
                  <a:cubicBezTo>
                    <a:pt x="19698" y="20229"/>
                    <a:pt x="17983" y="20914"/>
                    <a:pt x="16098" y="21257"/>
                  </a:cubicBezTo>
                  <a:cubicBezTo>
                    <a:pt x="14212" y="21600"/>
                    <a:pt x="12155" y="21600"/>
                    <a:pt x="10269" y="21514"/>
                  </a:cubicBezTo>
                  <a:cubicBezTo>
                    <a:pt x="8383" y="21429"/>
                    <a:pt x="6669" y="21257"/>
                    <a:pt x="5126" y="20829"/>
                  </a:cubicBezTo>
                  <a:cubicBezTo>
                    <a:pt x="3583" y="20400"/>
                    <a:pt x="2212" y="19714"/>
                    <a:pt x="3241" y="18771"/>
                  </a:cubicBezTo>
                  <a:cubicBezTo>
                    <a:pt x="4269" y="17829"/>
                    <a:pt x="7698" y="16629"/>
                    <a:pt x="11126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7256054" y="5775535"/>
              <a:ext cx="141697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56" fill="norm" stroke="1" extrusionOk="0">
                  <a:moveTo>
                    <a:pt x="299" y="21256"/>
                  </a:moveTo>
                  <a:cubicBezTo>
                    <a:pt x="-18" y="14056"/>
                    <a:pt x="-336" y="6856"/>
                    <a:pt x="776" y="3256"/>
                  </a:cubicBezTo>
                  <a:cubicBezTo>
                    <a:pt x="1888" y="-344"/>
                    <a:pt x="4429" y="-344"/>
                    <a:pt x="8082" y="376"/>
                  </a:cubicBezTo>
                  <a:cubicBezTo>
                    <a:pt x="11735" y="1096"/>
                    <a:pt x="16499" y="2536"/>
                    <a:pt x="21264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7489021" y="5668968"/>
              <a:ext cx="232579" cy="14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875" fill="norm" stroke="1" extrusionOk="0">
                  <a:moveTo>
                    <a:pt x="11934" y="8613"/>
                  </a:moveTo>
                  <a:cubicBezTo>
                    <a:pt x="11934" y="7133"/>
                    <a:pt x="11934" y="5654"/>
                    <a:pt x="11934" y="4174"/>
                  </a:cubicBezTo>
                  <a:cubicBezTo>
                    <a:pt x="11934" y="2695"/>
                    <a:pt x="11934" y="1215"/>
                    <a:pt x="11259" y="476"/>
                  </a:cubicBezTo>
                  <a:cubicBezTo>
                    <a:pt x="10584" y="-264"/>
                    <a:pt x="9234" y="-264"/>
                    <a:pt x="7305" y="1363"/>
                  </a:cubicBezTo>
                  <a:cubicBezTo>
                    <a:pt x="5377" y="2991"/>
                    <a:pt x="2870" y="6246"/>
                    <a:pt x="1423" y="9352"/>
                  </a:cubicBezTo>
                  <a:cubicBezTo>
                    <a:pt x="-23" y="12459"/>
                    <a:pt x="-409" y="15418"/>
                    <a:pt x="459" y="17637"/>
                  </a:cubicBezTo>
                  <a:cubicBezTo>
                    <a:pt x="1327" y="19857"/>
                    <a:pt x="3448" y="21336"/>
                    <a:pt x="5280" y="20744"/>
                  </a:cubicBezTo>
                  <a:cubicBezTo>
                    <a:pt x="7112" y="20152"/>
                    <a:pt x="8655" y="17489"/>
                    <a:pt x="9620" y="15270"/>
                  </a:cubicBezTo>
                  <a:cubicBezTo>
                    <a:pt x="10584" y="13051"/>
                    <a:pt x="10970" y="11276"/>
                    <a:pt x="11548" y="9648"/>
                  </a:cubicBezTo>
                  <a:cubicBezTo>
                    <a:pt x="12127" y="8021"/>
                    <a:pt x="12898" y="6541"/>
                    <a:pt x="13670" y="6985"/>
                  </a:cubicBezTo>
                  <a:cubicBezTo>
                    <a:pt x="14441" y="7429"/>
                    <a:pt x="15212" y="9796"/>
                    <a:pt x="16466" y="12163"/>
                  </a:cubicBezTo>
                  <a:cubicBezTo>
                    <a:pt x="17720" y="14531"/>
                    <a:pt x="19455" y="16898"/>
                    <a:pt x="21191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7740649" y="5540080"/>
              <a:ext cx="9288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2817" y="0"/>
                  </a:moveTo>
                  <a:cubicBezTo>
                    <a:pt x="2348" y="635"/>
                    <a:pt x="1878" y="1271"/>
                    <a:pt x="4226" y="2435"/>
                  </a:cubicBezTo>
                  <a:cubicBezTo>
                    <a:pt x="6574" y="3600"/>
                    <a:pt x="11739" y="5294"/>
                    <a:pt x="15496" y="7624"/>
                  </a:cubicBezTo>
                  <a:cubicBezTo>
                    <a:pt x="19252" y="9953"/>
                    <a:pt x="21600" y="12918"/>
                    <a:pt x="20191" y="15247"/>
                  </a:cubicBezTo>
                  <a:cubicBezTo>
                    <a:pt x="18783" y="17576"/>
                    <a:pt x="13617" y="19271"/>
                    <a:pt x="9626" y="20224"/>
                  </a:cubicBezTo>
                  <a:cubicBezTo>
                    <a:pt x="5635" y="21176"/>
                    <a:pt x="2817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6838950" y="6060780"/>
              <a:ext cx="679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9" y="0"/>
                    <a:pt x="5518" y="0"/>
                    <a:pt x="8176" y="1440"/>
                  </a:cubicBezTo>
                  <a:cubicBezTo>
                    <a:pt x="10834" y="2880"/>
                    <a:pt x="13391" y="5760"/>
                    <a:pt x="15611" y="9360"/>
                  </a:cubicBezTo>
                  <a:cubicBezTo>
                    <a:pt x="17832" y="12960"/>
                    <a:pt x="19716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994524" y="6175080"/>
              <a:ext cx="51117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523" y="0"/>
                  </a:moveTo>
                  <a:cubicBezTo>
                    <a:pt x="1461" y="2618"/>
                    <a:pt x="399" y="5236"/>
                    <a:pt x="89" y="7200"/>
                  </a:cubicBezTo>
                  <a:cubicBezTo>
                    <a:pt x="-221" y="9164"/>
                    <a:pt x="222" y="10473"/>
                    <a:pt x="2390" y="11127"/>
                  </a:cubicBezTo>
                  <a:cubicBezTo>
                    <a:pt x="4559" y="11782"/>
                    <a:pt x="8454" y="11782"/>
                    <a:pt x="11907" y="13418"/>
                  </a:cubicBezTo>
                  <a:cubicBezTo>
                    <a:pt x="15359" y="15055"/>
                    <a:pt x="18369" y="18327"/>
                    <a:pt x="2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8226143" y="3095330"/>
              <a:ext cx="7330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5203" y="2535"/>
                    <a:pt x="9031" y="5070"/>
                    <a:pt x="5328" y="8113"/>
                  </a:cubicBezTo>
                  <a:cubicBezTo>
                    <a:pt x="1625" y="11155"/>
                    <a:pt x="391" y="14704"/>
                    <a:pt x="83" y="17037"/>
                  </a:cubicBezTo>
                  <a:cubicBezTo>
                    <a:pt x="-226" y="19369"/>
                    <a:pt x="391" y="20485"/>
                    <a:pt x="100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8248649" y="3298530"/>
              <a:ext cx="3511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21"/>
                  </a:moveTo>
                  <a:cubicBezTo>
                    <a:pt x="404" y="5684"/>
                    <a:pt x="807" y="4547"/>
                    <a:pt x="1243" y="3600"/>
                  </a:cubicBezTo>
                  <a:cubicBezTo>
                    <a:pt x="1680" y="2653"/>
                    <a:pt x="2148" y="1895"/>
                    <a:pt x="2637" y="1326"/>
                  </a:cubicBezTo>
                  <a:cubicBezTo>
                    <a:pt x="3125" y="758"/>
                    <a:pt x="3633" y="379"/>
                    <a:pt x="4134" y="189"/>
                  </a:cubicBezTo>
                  <a:cubicBezTo>
                    <a:pt x="4635" y="0"/>
                    <a:pt x="5130" y="0"/>
                    <a:pt x="5657" y="0"/>
                  </a:cubicBezTo>
                  <a:cubicBezTo>
                    <a:pt x="6184" y="0"/>
                    <a:pt x="6744" y="0"/>
                    <a:pt x="7259" y="0"/>
                  </a:cubicBezTo>
                  <a:cubicBezTo>
                    <a:pt x="7773" y="0"/>
                    <a:pt x="8242" y="0"/>
                    <a:pt x="8795" y="189"/>
                  </a:cubicBezTo>
                  <a:cubicBezTo>
                    <a:pt x="9348" y="379"/>
                    <a:pt x="9986" y="758"/>
                    <a:pt x="10520" y="1137"/>
                  </a:cubicBezTo>
                  <a:cubicBezTo>
                    <a:pt x="11054" y="1516"/>
                    <a:pt x="11484" y="1895"/>
                    <a:pt x="11972" y="2463"/>
                  </a:cubicBezTo>
                  <a:cubicBezTo>
                    <a:pt x="12460" y="3032"/>
                    <a:pt x="13007" y="3789"/>
                    <a:pt x="13515" y="4547"/>
                  </a:cubicBezTo>
                  <a:cubicBezTo>
                    <a:pt x="14022" y="5305"/>
                    <a:pt x="14491" y="6063"/>
                    <a:pt x="14947" y="7011"/>
                  </a:cubicBezTo>
                  <a:cubicBezTo>
                    <a:pt x="15403" y="7958"/>
                    <a:pt x="15845" y="9095"/>
                    <a:pt x="16314" y="10042"/>
                  </a:cubicBezTo>
                  <a:cubicBezTo>
                    <a:pt x="16783" y="10989"/>
                    <a:pt x="17277" y="11747"/>
                    <a:pt x="17785" y="12695"/>
                  </a:cubicBezTo>
                  <a:cubicBezTo>
                    <a:pt x="18293" y="13642"/>
                    <a:pt x="18814" y="14779"/>
                    <a:pt x="19276" y="15916"/>
                  </a:cubicBezTo>
                  <a:cubicBezTo>
                    <a:pt x="19738" y="17053"/>
                    <a:pt x="20142" y="18189"/>
                    <a:pt x="20519" y="19137"/>
                  </a:cubicBezTo>
                  <a:cubicBezTo>
                    <a:pt x="20897" y="20084"/>
                    <a:pt x="21248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1652249" y="3159965"/>
              <a:ext cx="91154" cy="46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47" fill="norm" stroke="1" extrusionOk="0">
                  <a:moveTo>
                    <a:pt x="0" y="539"/>
                  </a:moveTo>
                  <a:cubicBezTo>
                    <a:pt x="2455" y="342"/>
                    <a:pt x="4909" y="144"/>
                    <a:pt x="7364" y="46"/>
                  </a:cubicBezTo>
                  <a:cubicBezTo>
                    <a:pt x="9818" y="-53"/>
                    <a:pt x="12273" y="-53"/>
                    <a:pt x="14482" y="687"/>
                  </a:cubicBezTo>
                  <a:cubicBezTo>
                    <a:pt x="16691" y="1426"/>
                    <a:pt x="18655" y="2906"/>
                    <a:pt x="19882" y="5421"/>
                  </a:cubicBezTo>
                  <a:cubicBezTo>
                    <a:pt x="21109" y="7936"/>
                    <a:pt x="21600" y="11487"/>
                    <a:pt x="20618" y="14347"/>
                  </a:cubicBezTo>
                  <a:cubicBezTo>
                    <a:pt x="19636" y="17207"/>
                    <a:pt x="17182" y="19377"/>
                    <a:pt x="14727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8930993" y="3209630"/>
              <a:ext cx="980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147"/>
                    <a:pt x="2735" y="4295"/>
                    <a:pt x="575" y="7263"/>
                  </a:cubicBezTo>
                  <a:cubicBezTo>
                    <a:pt x="-1585" y="10232"/>
                    <a:pt x="2735" y="14021"/>
                    <a:pt x="7055" y="16547"/>
                  </a:cubicBezTo>
                  <a:cubicBezTo>
                    <a:pt x="11375" y="19074"/>
                    <a:pt x="15695" y="2033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8915400" y="3755730"/>
              <a:ext cx="31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50"/>
                    <a:pt x="11520" y="11700"/>
                    <a:pt x="15120" y="15300"/>
                  </a:cubicBezTo>
                  <a:cubicBezTo>
                    <a:pt x="18720" y="18900"/>
                    <a:pt x="2016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9366250" y="3209630"/>
              <a:ext cx="254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293"/>
                  </a:cubicBezTo>
                  <a:cubicBezTo>
                    <a:pt x="14400" y="11443"/>
                    <a:pt x="7200" y="15171"/>
                    <a:pt x="3600" y="17486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9321799" y="3743030"/>
              <a:ext cx="13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400"/>
                    <a:pt x="18514" y="10800"/>
                    <a:pt x="20057" y="14400"/>
                  </a:cubicBezTo>
                  <a:cubicBezTo>
                    <a:pt x="21600" y="18000"/>
                    <a:pt x="15429" y="198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9404350" y="385098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9518650" y="3699801"/>
              <a:ext cx="190500" cy="23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4558"/>
                  </a:moveTo>
                  <a:cubicBezTo>
                    <a:pt x="240" y="3585"/>
                    <a:pt x="480" y="2612"/>
                    <a:pt x="1800" y="1834"/>
                  </a:cubicBezTo>
                  <a:cubicBezTo>
                    <a:pt x="3120" y="1056"/>
                    <a:pt x="5520" y="472"/>
                    <a:pt x="7320" y="180"/>
                  </a:cubicBezTo>
                  <a:cubicBezTo>
                    <a:pt x="9120" y="-112"/>
                    <a:pt x="10320" y="-112"/>
                    <a:pt x="11520" y="666"/>
                  </a:cubicBezTo>
                  <a:cubicBezTo>
                    <a:pt x="12720" y="1445"/>
                    <a:pt x="13920" y="3002"/>
                    <a:pt x="12480" y="5823"/>
                  </a:cubicBezTo>
                  <a:cubicBezTo>
                    <a:pt x="11040" y="8645"/>
                    <a:pt x="6960" y="12731"/>
                    <a:pt x="4440" y="15553"/>
                  </a:cubicBezTo>
                  <a:cubicBezTo>
                    <a:pt x="1920" y="18374"/>
                    <a:pt x="960" y="19931"/>
                    <a:pt x="1200" y="20710"/>
                  </a:cubicBezTo>
                  <a:cubicBezTo>
                    <a:pt x="1440" y="21488"/>
                    <a:pt x="2880" y="21488"/>
                    <a:pt x="6480" y="21196"/>
                  </a:cubicBezTo>
                  <a:cubicBezTo>
                    <a:pt x="10080" y="20904"/>
                    <a:pt x="15840" y="20320"/>
                    <a:pt x="21600" y="19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10236200" y="3266780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71"/>
                    <a:pt x="4800" y="9943"/>
                    <a:pt x="8400" y="13543"/>
                  </a:cubicBezTo>
                  <a:cubicBezTo>
                    <a:pt x="12000" y="17143"/>
                    <a:pt x="1680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10210800" y="3657215"/>
              <a:ext cx="106667" cy="24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57" fill="norm" stroke="1" extrusionOk="0">
                  <a:moveTo>
                    <a:pt x="0" y="1980"/>
                  </a:moveTo>
                  <a:cubicBezTo>
                    <a:pt x="1662" y="1041"/>
                    <a:pt x="3323" y="102"/>
                    <a:pt x="6231" y="8"/>
                  </a:cubicBezTo>
                  <a:cubicBezTo>
                    <a:pt x="9138" y="-86"/>
                    <a:pt x="13292" y="665"/>
                    <a:pt x="15369" y="1604"/>
                  </a:cubicBezTo>
                  <a:cubicBezTo>
                    <a:pt x="17446" y="2544"/>
                    <a:pt x="17446" y="3671"/>
                    <a:pt x="16823" y="4610"/>
                  </a:cubicBezTo>
                  <a:cubicBezTo>
                    <a:pt x="16200" y="5549"/>
                    <a:pt x="14954" y="6300"/>
                    <a:pt x="12877" y="6957"/>
                  </a:cubicBezTo>
                  <a:cubicBezTo>
                    <a:pt x="10800" y="7615"/>
                    <a:pt x="7892" y="8178"/>
                    <a:pt x="7062" y="8836"/>
                  </a:cubicBezTo>
                  <a:cubicBezTo>
                    <a:pt x="6231" y="9493"/>
                    <a:pt x="7477" y="10244"/>
                    <a:pt x="9969" y="10996"/>
                  </a:cubicBezTo>
                  <a:cubicBezTo>
                    <a:pt x="12462" y="11747"/>
                    <a:pt x="16200" y="12498"/>
                    <a:pt x="18485" y="13531"/>
                  </a:cubicBezTo>
                  <a:cubicBezTo>
                    <a:pt x="20769" y="14564"/>
                    <a:pt x="21600" y="15879"/>
                    <a:pt x="20354" y="17194"/>
                  </a:cubicBezTo>
                  <a:cubicBezTo>
                    <a:pt x="19108" y="18509"/>
                    <a:pt x="15785" y="19824"/>
                    <a:pt x="12877" y="20575"/>
                  </a:cubicBezTo>
                  <a:cubicBezTo>
                    <a:pt x="9969" y="21326"/>
                    <a:pt x="7477" y="21514"/>
                    <a:pt x="5815" y="21232"/>
                  </a:cubicBezTo>
                  <a:cubicBezTo>
                    <a:pt x="4154" y="20951"/>
                    <a:pt x="3323" y="20199"/>
                    <a:pt x="2492" y="19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0712450" y="3304880"/>
              <a:ext cx="3523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1846"/>
                    <a:pt x="21600" y="3692"/>
                    <a:pt x="19200" y="7292"/>
                  </a:cubicBezTo>
                  <a:cubicBezTo>
                    <a:pt x="16800" y="10892"/>
                    <a:pt x="8400" y="16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0630908" y="3704930"/>
              <a:ext cx="151392" cy="12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54" fill="norm" stroke="1" extrusionOk="0">
                  <a:moveTo>
                    <a:pt x="9757" y="0"/>
                  </a:moveTo>
                  <a:cubicBezTo>
                    <a:pt x="7357" y="2520"/>
                    <a:pt x="4957" y="5040"/>
                    <a:pt x="3307" y="7740"/>
                  </a:cubicBezTo>
                  <a:cubicBezTo>
                    <a:pt x="1657" y="10440"/>
                    <a:pt x="757" y="13320"/>
                    <a:pt x="307" y="15660"/>
                  </a:cubicBezTo>
                  <a:cubicBezTo>
                    <a:pt x="-143" y="18000"/>
                    <a:pt x="-143" y="19800"/>
                    <a:pt x="607" y="20700"/>
                  </a:cubicBezTo>
                  <a:cubicBezTo>
                    <a:pt x="1357" y="21600"/>
                    <a:pt x="2857" y="21600"/>
                    <a:pt x="6457" y="20520"/>
                  </a:cubicBezTo>
                  <a:cubicBezTo>
                    <a:pt x="10057" y="19440"/>
                    <a:pt x="15757" y="17280"/>
                    <a:pt x="21457" y="15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0726329" y="3812880"/>
              <a:ext cx="3057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4320"/>
                    <a:pt x="6398" y="8640"/>
                    <a:pt x="2798" y="11700"/>
                  </a:cubicBezTo>
                  <a:cubicBezTo>
                    <a:pt x="-802" y="14760"/>
                    <a:pt x="-802" y="16560"/>
                    <a:pt x="2078" y="18000"/>
                  </a:cubicBezTo>
                  <a:cubicBezTo>
                    <a:pt x="4958" y="19440"/>
                    <a:pt x="10718" y="20520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1233149" y="3298530"/>
              <a:ext cx="63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443"/>
                    <a:pt x="17280" y="8885"/>
                    <a:pt x="13680" y="12485"/>
                  </a:cubicBezTo>
                  <a:cubicBezTo>
                    <a:pt x="10080" y="16085"/>
                    <a:pt x="5040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1150599" y="3743824"/>
              <a:ext cx="185586" cy="28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40" fill="norm" stroke="1" extrusionOk="0">
                  <a:moveTo>
                    <a:pt x="0" y="4260"/>
                  </a:moveTo>
                  <a:cubicBezTo>
                    <a:pt x="2184" y="3140"/>
                    <a:pt x="4369" y="2020"/>
                    <a:pt x="7160" y="1300"/>
                  </a:cubicBezTo>
                  <a:cubicBezTo>
                    <a:pt x="9951" y="580"/>
                    <a:pt x="13348" y="260"/>
                    <a:pt x="15775" y="100"/>
                  </a:cubicBezTo>
                  <a:cubicBezTo>
                    <a:pt x="18202" y="-60"/>
                    <a:pt x="19658" y="-60"/>
                    <a:pt x="20508" y="340"/>
                  </a:cubicBezTo>
                  <a:cubicBezTo>
                    <a:pt x="21357" y="740"/>
                    <a:pt x="21600" y="1540"/>
                    <a:pt x="20751" y="3540"/>
                  </a:cubicBezTo>
                  <a:cubicBezTo>
                    <a:pt x="19901" y="5540"/>
                    <a:pt x="17960" y="8740"/>
                    <a:pt x="16018" y="11940"/>
                  </a:cubicBezTo>
                  <a:cubicBezTo>
                    <a:pt x="14076" y="15140"/>
                    <a:pt x="12135" y="18340"/>
                    <a:pt x="10193" y="21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1176000" y="3889080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800"/>
                    <a:pt x="10611" y="12000"/>
                    <a:pt x="14211" y="84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8517466" y="3063580"/>
              <a:ext cx="48684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460"/>
                    <a:pt x="14087" y="919"/>
                    <a:pt x="10800" y="2119"/>
                  </a:cubicBezTo>
                  <a:cubicBezTo>
                    <a:pt x="7513" y="3319"/>
                    <a:pt x="4696" y="5260"/>
                    <a:pt x="2817" y="7277"/>
                  </a:cubicBezTo>
                  <a:cubicBezTo>
                    <a:pt x="939" y="9294"/>
                    <a:pt x="0" y="11387"/>
                    <a:pt x="0" y="13226"/>
                  </a:cubicBezTo>
                  <a:cubicBezTo>
                    <a:pt x="0" y="15064"/>
                    <a:pt x="939" y="16647"/>
                    <a:pt x="1409" y="17898"/>
                  </a:cubicBezTo>
                  <a:cubicBezTo>
                    <a:pt x="1878" y="19149"/>
                    <a:pt x="1878" y="20068"/>
                    <a:pt x="1409" y="20681"/>
                  </a:cubicBezTo>
                  <a:cubicBezTo>
                    <a:pt x="939" y="21294"/>
                    <a:pt x="0" y="21600"/>
                    <a:pt x="0" y="21600"/>
                  </a:cubicBezTo>
                  <a:cubicBezTo>
                    <a:pt x="0" y="21600"/>
                    <a:pt x="939" y="21294"/>
                    <a:pt x="2348" y="21013"/>
                  </a:cubicBezTo>
                  <a:cubicBezTo>
                    <a:pt x="3757" y="20732"/>
                    <a:pt x="5635" y="20477"/>
                    <a:pt x="7513" y="20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8073936" y="3839473"/>
              <a:ext cx="301714" cy="25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8" fill="norm" stroke="1" extrusionOk="0">
                  <a:moveTo>
                    <a:pt x="9749" y="8786"/>
                  </a:moveTo>
                  <a:cubicBezTo>
                    <a:pt x="9296" y="6347"/>
                    <a:pt x="8843" y="3909"/>
                    <a:pt x="8465" y="2254"/>
                  </a:cubicBezTo>
                  <a:cubicBezTo>
                    <a:pt x="8088" y="599"/>
                    <a:pt x="7786" y="-272"/>
                    <a:pt x="6577" y="76"/>
                  </a:cubicBezTo>
                  <a:cubicBezTo>
                    <a:pt x="5369" y="425"/>
                    <a:pt x="3254" y="1993"/>
                    <a:pt x="1895" y="4605"/>
                  </a:cubicBezTo>
                  <a:cubicBezTo>
                    <a:pt x="535" y="7218"/>
                    <a:pt x="-69" y="10876"/>
                    <a:pt x="7" y="13402"/>
                  </a:cubicBezTo>
                  <a:cubicBezTo>
                    <a:pt x="82" y="15928"/>
                    <a:pt x="837" y="17322"/>
                    <a:pt x="1970" y="17931"/>
                  </a:cubicBezTo>
                  <a:cubicBezTo>
                    <a:pt x="3103" y="18541"/>
                    <a:pt x="4614" y="18367"/>
                    <a:pt x="6048" y="16799"/>
                  </a:cubicBezTo>
                  <a:cubicBezTo>
                    <a:pt x="7483" y="15231"/>
                    <a:pt x="8843" y="12270"/>
                    <a:pt x="9674" y="10093"/>
                  </a:cubicBezTo>
                  <a:cubicBezTo>
                    <a:pt x="10504" y="7915"/>
                    <a:pt x="10807" y="6522"/>
                    <a:pt x="10958" y="6347"/>
                  </a:cubicBezTo>
                  <a:cubicBezTo>
                    <a:pt x="11109" y="6173"/>
                    <a:pt x="11109" y="7218"/>
                    <a:pt x="11939" y="9570"/>
                  </a:cubicBezTo>
                  <a:cubicBezTo>
                    <a:pt x="12770" y="11922"/>
                    <a:pt x="14432" y="15580"/>
                    <a:pt x="16169" y="17757"/>
                  </a:cubicBezTo>
                  <a:cubicBezTo>
                    <a:pt x="17906" y="19934"/>
                    <a:pt x="19718" y="20631"/>
                    <a:pt x="21531" y="213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1619277" y="3165180"/>
              <a:ext cx="52024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0"/>
                  </a:moveTo>
                  <a:cubicBezTo>
                    <a:pt x="1363" y="1641"/>
                    <a:pt x="-365" y="3282"/>
                    <a:pt x="67" y="4976"/>
                  </a:cubicBezTo>
                  <a:cubicBezTo>
                    <a:pt x="499" y="6671"/>
                    <a:pt x="3091" y="8418"/>
                    <a:pt x="4819" y="10324"/>
                  </a:cubicBezTo>
                  <a:cubicBezTo>
                    <a:pt x="6547" y="12229"/>
                    <a:pt x="7411" y="14294"/>
                    <a:pt x="10003" y="16200"/>
                  </a:cubicBezTo>
                  <a:cubicBezTo>
                    <a:pt x="12595" y="18106"/>
                    <a:pt x="16915" y="19853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1715749" y="4009730"/>
              <a:ext cx="163819" cy="38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56" fill="norm" stroke="1" extrusionOk="0">
                  <a:moveTo>
                    <a:pt x="13292" y="0"/>
                  </a:moveTo>
                  <a:cubicBezTo>
                    <a:pt x="12462" y="1062"/>
                    <a:pt x="11631" y="2125"/>
                    <a:pt x="11077" y="4013"/>
                  </a:cubicBezTo>
                  <a:cubicBezTo>
                    <a:pt x="10523" y="5902"/>
                    <a:pt x="10246" y="8616"/>
                    <a:pt x="9554" y="11036"/>
                  </a:cubicBezTo>
                  <a:cubicBezTo>
                    <a:pt x="8862" y="13456"/>
                    <a:pt x="7754" y="15580"/>
                    <a:pt x="6785" y="16997"/>
                  </a:cubicBezTo>
                  <a:cubicBezTo>
                    <a:pt x="5815" y="18413"/>
                    <a:pt x="4985" y="19121"/>
                    <a:pt x="4708" y="19121"/>
                  </a:cubicBezTo>
                  <a:cubicBezTo>
                    <a:pt x="4431" y="19121"/>
                    <a:pt x="4708" y="18413"/>
                    <a:pt x="5538" y="17351"/>
                  </a:cubicBezTo>
                  <a:cubicBezTo>
                    <a:pt x="6369" y="16289"/>
                    <a:pt x="7754" y="14872"/>
                    <a:pt x="9000" y="13928"/>
                  </a:cubicBezTo>
                  <a:cubicBezTo>
                    <a:pt x="10246" y="12984"/>
                    <a:pt x="11354" y="12511"/>
                    <a:pt x="12600" y="12334"/>
                  </a:cubicBezTo>
                  <a:cubicBezTo>
                    <a:pt x="13846" y="12157"/>
                    <a:pt x="15231" y="12275"/>
                    <a:pt x="16754" y="13043"/>
                  </a:cubicBezTo>
                  <a:cubicBezTo>
                    <a:pt x="18277" y="13810"/>
                    <a:pt x="19938" y="15226"/>
                    <a:pt x="20769" y="16584"/>
                  </a:cubicBezTo>
                  <a:cubicBezTo>
                    <a:pt x="21600" y="17941"/>
                    <a:pt x="21600" y="19239"/>
                    <a:pt x="21046" y="20066"/>
                  </a:cubicBezTo>
                  <a:cubicBezTo>
                    <a:pt x="20492" y="20892"/>
                    <a:pt x="19385" y="21246"/>
                    <a:pt x="16338" y="21423"/>
                  </a:cubicBezTo>
                  <a:cubicBezTo>
                    <a:pt x="13292" y="21600"/>
                    <a:pt x="8308" y="21600"/>
                    <a:pt x="5262" y="21423"/>
                  </a:cubicBezTo>
                  <a:cubicBezTo>
                    <a:pt x="2215" y="21246"/>
                    <a:pt x="1108" y="20892"/>
                    <a:pt x="0" y="20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8717418" y="2981030"/>
              <a:ext cx="236082" cy="128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21317" y="1100"/>
                    <a:pt x="21124" y="2199"/>
                    <a:pt x="21028" y="3494"/>
                  </a:cubicBezTo>
                  <a:cubicBezTo>
                    <a:pt x="20931" y="4788"/>
                    <a:pt x="20931" y="6278"/>
                    <a:pt x="20931" y="7732"/>
                  </a:cubicBezTo>
                  <a:cubicBezTo>
                    <a:pt x="20931" y="9186"/>
                    <a:pt x="20931" y="10605"/>
                    <a:pt x="20739" y="11864"/>
                  </a:cubicBezTo>
                  <a:cubicBezTo>
                    <a:pt x="20546" y="13123"/>
                    <a:pt x="20160" y="14223"/>
                    <a:pt x="19774" y="15340"/>
                  </a:cubicBezTo>
                  <a:cubicBezTo>
                    <a:pt x="19389" y="16457"/>
                    <a:pt x="19003" y="17592"/>
                    <a:pt x="19003" y="18497"/>
                  </a:cubicBezTo>
                  <a:cubicBezTo>
                    <a:pt x="19003" y="19401"/>
                    <a:pt x="19389" y="20075"/>
                    <a:pt x="19678" y="20500"/>
                  </a:cubicBezTo>
                  <a:cubicBezTo>
                    <a:pt x="19967" y="20926"/>
                    <a:pt x="20160" y="21103"/>
                    <a:pt x="19774" y="21228"/>
                  </a:cubicBezTo>
                  <a:cubicBezTo>
                    <a:pt x="19389" y="21352"/>
                    <a:pt x="18424" y="21423"/>
                    <a:pt x="16014" y="21440"/>
                  </a:cubicBezTo>
                  <a:cubicBezTo>
                    <a:pt x="13603" y="21458"/>
                    <a:pt x="9746" y="21423"/>
                    <a:pt x="7239" y="21405"/>
                  </a:cubicBezTo>
                  <a:cubicBezTo>
                    <a:pt x="4731" y="21387"/>
                    <a:pt x="3574" y="21387"/>
                    <a:pt x="2417" y="21423"/>
                  </a:cubicBezTo>
                  <a:cubicBezTo>
                    <a:pt x="1260" y="21458"/>
                    <a:pt x="103" y="21529"/>
                    <a:pt x="6" y="21565"/>
                  </a:cubicBezTo>
                  <a:cubicBezTo>
                    <a:pt x="-90" y="21600"/>
                    <a:pt x="874" y="21600"/>
                    <a:pt x="183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8699500" y="4122430"/>
              <a:ext cx="196850" cy="13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13935" y="244"/>
                  </a:moveTo>
                  <a:cubicBezTo>
                    <a:pt x="12774" y="-79"/>
                    <a:pt x="11613" y="-401"/>
                    <a:pt x="9523" y="1533"/>
                  </a:cubicBezTo>
                  <a:cubicBezTo>
                    <a:pt x="7432" y="3468"/>
                    <a:pt x="4413" y="7659"/>
                    <a:pt x="2555" y="10883"/>
                  </a:cubicBezTo>
                  <a:cubicBezTo>
                    <a:pt x="697" y="14106"/>
                    <a:pt x="0" y="16363"/>
                    <a:pt x="0" y="18136"/>
                  </a:cubicBezTo>
                  <a:cubicBezTo>
                    <a:pt x="0" y="19909"/>
                    <a:pt x="697" y="21199"/>
                    <a:pt x="4413" y="20877"/>
                  </a:cubicBezTo>
                  <a:cubicBezTo>
                    <a:pt x="8129" y="20554"/>
                    <a:pt x="14865" y="18620"/>
                    <a:pt x="21600" y="166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8743950" y="2995383"/>
              <a:ext cx="234950" cy="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21600" y="1546"/>
                  </a:moveTo>
                  <a:cubicBezTo>
                    <a:pt x="18876" y="153"/>
                    <a:pt x="16151" y="-1241"/>
                    <a:pt x="12551" y="1894"/>
                  </a:cubicBezTo>
                  <a:cubicBezTo>
                    <a:pt x="8951" y="5030"/>
                    <a:pt x="4476" y="12694"/>
                    <a:pt x="0" y="203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8722461" y="2898480"/>
              <a:ext cx="199290" cy="1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01" fill="norm" stroke="1" extrusionOk="0">
                  <a:moveTo>
                    <a:pt x="18679" y="0"/>
                  </a:moveTo>
                  <a:cubicBezTo>
                    <a:pt x="15268" y="1620"/>
                    <a:pt x="11858" y="3240"/>
                    <a:pt x="9015" y="5670"/>
                  </a:cubicBezTo>
                  <a:cubicBezTo>
                    <a:pt x="6173" y="8100"/>
                    <a:pt x="3900" y="11340"/>
                    <a:pt x="2308" y="13905"/>
                  </a:cubicBezTo>
                  <a:cubicBezTo>
                    <a:pt x="716" y="16470"/>
                    <a:pt x="-193" y="18360"/>
                    <a:pt x="34" y="19575"/>
                  </a:cubicBezTo>
                  <a:cubicBezTo>
                    <a:pt x="262" y="20790"/>
                    <a:pt x="1626" y="21330"/>
                    <a:pt x="5378" y="21465"/>
                  </a:cubicBezTo>
                  <a:cubicBezTo>
                    <a:pt x="9129" y="21600"/>
                    <a:pt x="15268" y="21330"/>
                    <a:pt x="21407" y="210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11071135" y="3153017"/>
              <a:ext cx="365215" cy="124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33" fill="norm" stroke="1" extrusionOk="0">
                  <a:moveTo>
                    <a:pt x="15175" y="648"/>
                  </a:moveTo>
                  <a:cubicBezTo>
                    <a:pt x="15175" y="356"/>
                    <a:pt x="15175" y="64"/>
                    <a:pt x="15175" y="9"/>
                  </a:cubicBezTo>
                  <a:cubicBezTo>
                    <a:pt x="15175" y="-46"/>
                    <a:pt x="15175" y="137"/>
                    <a:pt x="14801" y="923"/>
                  </a:cubicBezTo>
                  <a:cubicBezTo>
                    <a:pt x="14426" y="1708"/>
                    <a:pt x="13677" y="3097"/>
                    <a:pt x="12990" y="4376"/>
                  </a:cubicBezTo>
                  <a:cubicBezTo>
                    <a:pt x="12304" y="5656"/>
                    <a:pt x="11679" y="6825"/>
                    <a:pt x="10993" y="8068"/>
                  </a:cubicBezTo>
                  <a:cubicBezTo>
                    <a:pt x="10306" y="9310"/>
                    <a:pt x="9557" y="10626"/>
                    <a:pt x="8745" y="11978"/>
                  </a:cubicBezTo>
                  <a:cubicBezTo>
                    <a:pt x="7934" y="13331"/>
                    <a:pt x="7060" y="14719"/>
                    <a:pt x="5998" y="15980"/>
                  </a:cubicBezTo>
                  <a:cubicBezTo>
                    <a:pt x="4937" y="17241"/>
                    <a:pt x="3689" y="18374"/>
                    <a:pt x="2815" y="19142"/>
                  </a:cubicBezTo>
                  <a:cubicBezTo>
                    <a:pt x="1941" y="19909"/>
                    <a:pt x="1441" y="20311"/>
                    <a:pt x="942" y="20622"/>
                  </a:cubicBezTo>
                  <a:cubicBezTo>
                    <a:pt x="442" y="20933"/>
                    <a:pt x="-57" y="21152"/>
                    <a:pt x="5" y="21262"/>
                  </a:cubicBezTo>
                  <a:cubicBezTo>
                    <a:pt x="68" y="21371"/>
                    <a:pt x="692" y="21371"/>
                    <a:pt x="2752" y="21390"/>
                  </a:cubicBezTo>
                  <a:cubicBezTo>
                    <a:pt x="4812" y="21408"/>
                    <a:pt x="8308" y="21444"/>
                    <a:pt x="11430" y="21481"/>
                  </a:cubicBezTo>
                  <a:cubicBezTo>
                    <a:pt x="14551" y="21517"/>
                    <a:pt x="17298" y="21554"/>
                    <a:pt x="18921" y="21517"/>
                  </a:cubicBezTo>
                  <a:cubicBezTo>
                    <a:pt x="20544" y="21481"/>
                    <a:pt x="21044" y="21371"/>
                    <a:pt x="21543" y="21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11363661" y="4284896"/>
              <a:ext cx="118310" cy="20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2" h="21502" fill="norm" stroke="1" extrusionOk="0">
                  <a:moveTo>
                    <a:pt x="6963" y="1763"/>
                  </a:moveTo>
                  <a:cubicBezTo>
                    <a:pt x="4083" y="882"/>
                    <a:pt x="1203" y="0"/>
                    <a:pt x="303" y="0"/>
                  </a:cubicBezTo>
                  <a:cubicBezTo>
                    <a:pt x="-597" y="0"/>
                    <a:pt x="483" y="882"/>
                    <a:pt x="3903" y="2204"/>
                  </a:cubicBezTo>
                  <a:cubicBezTo>
                    <a:pt x="7323" y="3527"/>
                    <a:pt x="13083" y="5290"/>
                    <a:pt x="16503" y="7384"/>
                  </a:cubicBezTo>
                  <a:cubicBezTo>
                    <a:pt x="19923" y="9478"/>
                    <a:pt x="21003" y="11902"/>
                    <a:pt x="19383" y="13996"/>
                  </a:cubicBezTo>
                  <a:cubicBezTo>
                    <a:pt x="17763" y="16090"/>
                    <a:pt x="13443" y="17853"/>
                    <a:pt x="10383" y="19176"/>
                  </a:cubicBezTo>
                  <a:cubicBezTo>
                    <a:pt x="7323" y="20498"/>
                    <a:pt x="5523" y="21380"/>
                    <a:pt x="5703" y="21490"/>
                  </a:cubicBezTo>
                  <a:cubicBezTo>
                    <a:pt x="5883" y="21600"/>
                    <a:pt x="8043" y="20939"/>
                    <a:pt x="10203" y="20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11277599" y="3165180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9800"/>
                    <a:pt x="11160" y="18000"/>
                    <a:pt x="14760" y="14400"/>
                  </a:cubicBezTo>
                  <a:cubicBezTo>
                    <a:pt x="18360" y="10800"/>
                    <a:pt x="1998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11429999" y="3108030"/>
              <a:ext cx="9684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0" y="0"/>
                  </a:moveTo>
                  <a:cubicBezTo>
                    <a:pt x="6300" y="600"/>
                    <a:pt x="12600" y="1200"/>
                    <a:pt x="16425" y="2850"/>
                  </a:cubicBezTo>
                  <a:cubicBezTo>
                    <a:pt x="20250" y="4500"/>
                    <a:pt x="21600" y="7200"/>
                    <a:pt x="19800" y="10500"/>
                  </a:cubicBezTo>
                  <a:cubicBezTo>
                    <a:pt x="18000" y="13800"/>
                    <a:pt x="13050" y="177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4318000" y="6507396"/>
              <a:ext cx="221307" cy="52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60" fill="norm" stroke="1" extrusionOk="0">
                  <a:moveTo>
                    <a:pt x="3086" y="686"/>
                  </a:moveTo>
                  <a:cubicBezTo>
                    <a:pt x="2263" y="343"/>
                    <a:pt x="1440" y="0"/>
                    <a:pt x="1337" y="0"/>
                  </a:cubicBezTo>
                  <a:cubicBezTo>
                    <a:pt x="1234" y="0"/>
                    <a:pt x="1851" y="343"/>
                    <a:pt x="2469" y="1757"/>
                  </a:cubicBezTo>
                  <a:cubicBezTo>
                    <a:pt x="3086" y="3171"/>
                    <a:pt x="3703" y="5657"/>
                    <a:pt x="4011" y="8486"/>
                  </a:cubicBezTo>
                  <a:cubicBezTo>
                    <a:pt x="4320" y="11314"/>
                    <a:pt x="4320" y="14486"/>
                    <a:pt x="4217" y="16329"/>
                  </a:cubicBezTo>
                  <a:cubicBezTo>
                    <a:pt x="4114" y="18171"/>
                    <a:pt x="3909" y="18686"/>
                    <a:pt x="3806" y="18386"/>
                  </a:cubicBezTo>
                  <a:cubicBezTo>
                    <a:pt x="3703" y="18086"/>
                    <a:pt x="3703" y="16971"/>
                    <a:pt x="4629" y="15814"/>
                  </a:cubicBezTo>
                  <a:cubicBezTo>
                    <a:pt x="5554" y="14657"/>
                    <a:pt x="7406" y="13457"/>
                    <a:pt x="8846" y="12814"/>
                  </a:cubicBezTo>
                  <a:cubicBezTo>
                    <a:pt x="10286" y="12171"/>
                    <a:pt x="11314" y="12086"/>
                    <a:pt x="12446" y="12043"/>
                  </a:cubicBezTo>
                  <a:cubicBezTo>
                    <a:pt x="13577" y="12000"/>
                    <a:pt x="14811" y="12000"/>
                    <a:pt x="16149" y="12343"/>
                  </a:cubicBezTo>
                  <a:cubicBezTo>
                    <a:pt x="17486" y="12686"/>
                    <a:pt x="18926" y="13371"/>
                    <a:pt x="19954" y="14357"/>
                  </a:cubicBezTo>
                  <a:cubicBezTo>
                    <a:pt x="20983" y="15343"/>
                    <a:pt x="21600" y="16629"/>
                    <a:pt x="21497" y="17743"/>
                  </a:cubicBezTo>
                  <a:cubicBezTo>
                    <a:pt x="21394" y="18857"/>
                    <a:pt x="20571" y="19800"/>
                    <a:pt x="18411" y="20486"/>
                  </a:cubicBezTo>
                  <a:cubicBezTo>
                    <a:pt x="16251" y="21171"/>
                    <a:pt x="12754" y="21600"/>
                    <a:pt x="9463" y="21214"/>
                  </a:cubicBezTo>
                  <a:cubicBezTo>
                    <a:pt x="6171" y="20829"/>
                    <a:pt x="3086" y="19629"/>
                    <a:pt x="0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328112" y="6291091"/>
              <a:ext cx="161339" cy="22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4" fill="norm" stroke="1" extrusionOk="0">
                  <a:moveTo>
                    <a:pt x="8759" y="1685"/>
                  </a:moveTo>
                  <a:cubicBezTo>
                    <a:pt x="7076" y="3331"/>
                    <a:pt x="5392" y="4977"/>
                    <a:pt x="4411" y="6623"/>
                  </a:cubicBezTo>
                  <a:cubicBezTo>
                    <a:pt x="3429" y="8268"/>
                    <a:pt x="3148" y="9914"/>
                    <a:pt x="2587" y="11560"/>
                  </a:cubicBezTo>
                  <a:cubicBezTo>
                    <a:pt x="2026" y="13205"/>
                    <a:pt x="1185" y="14851"/>
                    <a:pt x="624" y="15160"/>
                  </a:cubicBezTo>
                  <a:cubicBezTo>
                    <a:pt x="63" y="15468"/>
                    <a:pt x="-218" y="14440"/>
                    <a:pt x="203" y="12588"/>
                  </a:cubicBezTo>
                  <a:cubicBezTo>
                    <a:pt x="624" y="10737"/>
                    <a:pt x="1746" y="8063"/>
                    <a:pt x="3008" y="6005"/>
                  </a:cubicBezTo>
                  <a:cubicBezTo>
                    <a:pt x="4270" y="3948"/>
                    <a:pt x="5673" y="2508"/>
                    <a:pt x="7076" y="1480"/>
                  </a:cubicBezTo>
                  <a:cubicBezTo>
                    <a:pt x="8478" y="451"/>
                    <a:pt x="9881" y="-166"/>
                    <a:pt x="10863" y="40"/>
                  </a:cubicBezTo>
                  <a:cubicBezTo>
                    <a:pt x="11844" y="245"/>
                    <a:pt x="12405" y="1274"/>
                    <a:pt x="13668" y="4565"/>
                  </a:cubicBezTo>
                  <a:cubicBezTo>
                    <a:pt x="14930" y="7857"/>
                    <a:pt x="16894" y="13411"/>
                    <a:pt x="18296" y="16600"/>
                  </a:cubicBezTo>
                  <a:cubicBezTo>
                    <a:pt x="19699" y="19788"/>
                    <a:pt x="20540" y="20611"/>
                    <a:pt x="21382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4581243" y="6983236"/>
              <a:ext cx="181257" cy="20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4" fill="norm" stroke="1" extrusionOk="0">
                  <a:moveTo>
                    <a:pt x="410" y="21424"/>
                  </a:moveTo>
                  <a:cubicBezTo>
                    <a:pt x="159" y="16406"/>
                    <a:pt x="-92" y="11388"/>
                    <a:pt x="34" y="8224"/>
                  </a:cubicBezTo>
                  <a:cubicBezTo>
                    <a:pt x="159" y="5060"/>
                    <a:pt x="661" y="3751"/>
                    <a:pt x="1164" y="2551"/>
                  </a:cubicBezTo>
                  <a:cubicBezTo>
                    <a:pt x="1666" y="1351"/>
                    <a:pt x="2168" y="260"/>
                    <a:pt x="3048" y="42"/>
                  </a:cubicBezTo>
                  <a:cubicBezTo>
                    <a:pt x="3927" y="-176"/>
                    <a:pt x="5182" y="479"/>
                    <a:pt x="6061" y="1351"/>
                  </a:cubicBezTo>
                  <a:cubicBezTo>
                    <a:pt x="6941" y="2224"/>
                    <a:pt x="7443" y="3315"/>
                    <a:pt x="8071" y="4406"/>
                  </a:cubicBezTo>
                  <a:cubicBezTo>
                    <a:pt x="8699" y="5497"/>
                    <a:pt x="9452" y="6588"/>
                    <a:pt x="10457" y="6915"/>
                  </a:cubicBezTo>
                  <a:cubicBezTo>
                    <a:pt x="11461" y="7242"/>
                    <a:pt x="12717" y="6806"/>
                    <a:pt x="13973" y="5715"/>
                  </a:cubicBezTo>
                  <a:cubicBezTo>
                    <a:pt x="15229" y="4624"/>
                    <a:pt x="16485" y="2879"/>
                    <a:pt x="17113" y="2660"/>
                  </a:cubicBezTo>
                  <a:cubicBezTo>
                    <a:pt x="17741" y="2442"/>
                    <a:pt x="17741" y="3751"/>
                    <a:pt x="17866" y="6806"/>
                  </a:cubicBezTo>
                  <a:cubicBezTo>
                    <a:pt x="17992" y="9860"/>
                    <a:pt x="18243" y="14660"/>
                    <a:pt x="18871" y="17388"/>
                  </a:cubicBezTo>
                  <a:cubicBezTo>
                    <a:pt x="19499" y="20115"/>
                    <a:pt x="20503" y="20769"/>
                    <a:pt x="21508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4846271" y="7006930"/>
              <a:ext cx="125779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2" fill="norm" stroke="1" extrusionOk="0">
                  <a:moveTo>
                    <a:pt x="7352" y="0"/>
                  </a:moveTo>
                  <a:cubicBezTo>
                    <a:pt x="5552" y="4930"/>
                    <a:pt x="3752" y="9861"/>
                    <a:pt x="2492" y="12913"/>
                  </a:cubicBezTo>
                  <a:cubicBezTo>
                    <a:pt x="1232" y="15965"/>
                    <a:pt x="512" y="17139"/>
                    <a:pt x="152" y="18430"/>
                  </a:cubicBezTo>
                  <a:cubicBezTo>
                    <a:pt x="-208" y="19722"/>
                    <a:pt x="-208" y="21130"/>
                    <a:pt x="3392" y="21365"/>
                  </a:cubicBezTo>
                  <a:cubicBezTo>
                    <a:pt x="6992" y="21600"/>
                    <a:pt x="14192" y="20661"/>
                    <a:pt x="2139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4993216" y="6989595"/>
              <a:ext cx="150284" cy="19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544"/>
                  </a:moveTo>
                  <a:cubicBezTo>
                    <a:pt x="21296" y="1408"/>
                    <a:pt x="20992" y="271"/>
                    <a:pt x="19775" y="43"/>
                  </a:cubicBezTo>
                  <a:cubicBezTo>
                    <a:pt x="18558" y="-184"/>
                    <a:pt x="16428" y="498"/>
                    <a:pt x="13386" y="1862"/>
                  </a:cubicBezTo>
                  <a:cubicBezTo>
                    <a:pt x="10344" y="3227"/>
                    <a:pt x="6389" y="5273"/>
                    <a:pt x="3803" y="8342"/>
                  </a:cubicBezTo>
                  <a:cubicBezTo>
                    <a:pt x="1217" y="11412"/>
                    <a:pt x="0" y="15504"/>
                    <a:pt x="0" y="18005"/>
                  </a:cubicBezTo>
                  <a:cubicBezTo>
                    <a:pt x="0" y="20507"/>
                    <a:pt x="1217" y="21416"/>
                    <a:pt x="4715" y="21416"/>
                  </a:cubicBezTo>
                  <a:cubicBezTo>
                    <a:pt x="8214" y="21416"/>
                    <a:pt x="13994" y="20507"/>
                    <a:pt x="19775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5022850" y="7083130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5397499" y="6796817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80" y="11375"/>
                    <a:pt x="5760" y="2735"/>
                    <a:pt x="9360" y="575"/>
                  </a:cubicBezTo>
                  <a:cubicBezTo>
                    <a:pt x="12960" y="-1585"/>
                    <a:pt x="172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5403850" y="6937080"/>
              <a:ext cx="215900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0"/>
                  </a:moveTo>
                  <a:cubicBezTo>
                    <a:pt x="635" y="7200"/>
                    <a:pt x="1271" y="14400"/>
                    <a:pt x="4553" y="18000"/>
                  </a:cubicBezTo>
                  <a:cubicBezTo>
                    <a:pt x="7835" y="21600"/>
                    <a:pt x="13765" y="21600"/>
                    <a:pt x="17047" y="20700"/>
                  </a:cubicBezTo>
                  <a:cubicBezTo>
                    <a:pt x="20329" y="19800"/>
                    <a:pt x="20965" y="180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5876655" y="6789341"/>
              <a:ext cx="206175" cy="25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44" fill="norm" stroke="1" extrusionOk="0">
                  <a:moveTo>
                    <a:pt x="359" y="1735"/>
                  </a:moveTo>
                  <a:cubicBezTo>
                    <a:pt x="800" y="672"/>
                    <a:pt x="1240" y="-390"/>
                    <a:pt x="1351" y="141"/>
                  </a:cubicBezTo>
                  <a:cubicBezTo>
                    <a:pt x="1461" y="672"/>
                    <a:pt x="1240" y="2797"/>
                    <a:pt x="910" y="5807"/>
                  </a:cubicBezTo>
                  <a:cubicBezTo>
                    <a:pt x="579" y="8817"/>
                    <a:pt x="138" y="12712"/>
                    <a:pt x="28" y="15102"/>
                  </a:cubicBezTo>
                  <a:cubicBezTo>
                    <a:pt x="-82" y="17492"/>
                    <a:pt x="138" y="18377"/>
                    <a:pt x="579" y="19174"/>
                  </a:cubicBezTo>
                  <a:cubicBezTo>
                    <a:pt x="1020" y="19971"/>
                    <a:pt x="1681" y="20679"/>
                    <a:pt x="2453" y="20590"/>
                  </a:cubicBezTo>
                  <a:cubicBezTo>
                    <a:pt x="3224" y="20502"/>
                    <a:pt x="4106" y="19617"/>
                    <a:pt x="4657" y="18643"/>
                  </a:cubicBezTo>
                  <a:cubicBezTo>
                    <a:pt x="5208" y="17669"/>
                    <a:pt x="5428" y="16607"/>
                    <a:pt x="5538" y="15190"/>
                  </a:cubicBezTo>
                  <a:cubicBezTo>
                    <a:pt x="5649" y="13774"/>
                    <a:pt x="5649" y="12003"/>
                    <a:pt x="5649" y="11649"/>
                  </a:cubicBezTo>
                  <a:cubicBezTo>
                    <a:pt x="5649" y="11295"/>
                    <a:pt x="5649" y="12358"/>
                    <a:pt x="6310" y="13774"/>
                  </a:cubicBezTo>
                  <a:cubicBezTo>
                    <a:pt x="6971" y="15190"/>
                    <a:pt x="8294" y="16961"/>
                    <a:pt x="9285" y="18200"/>
                  </a:cubicBezTo>
                  <a:cubicBezTo>
                    <a:pt x="10277" y="19440"/>
                    <a:pt x="10938" y="20148"/>
                    <a:pt x="12151" y="20590"/>
                  </a:cubicBezTo>
                  <a:cubicBezTo>
                    <a:pt x="13363" y="21033"/>
                    <a:pt x="15126" y="21210"/>
                    <a:pt x="16338" y="20856"/>
                  </a:cubicBezTo>
                  <a:cubicBezTo>
                    <a:pt x="17551" y="20502"/>
                    <a:pt x="18212" y="19617"/>
                    <a:pt x="18983" y="17226"/>
                  </a:cubicBezTo>
                  <a:cubicBezTo>
                    <a:pt x="19755" y="14836"/>
                    <a:pt x="20636" y="10941"/>
                    <a:pt x="21077" y="8551"/>
                  </a:cubicBezTo>
                  <a:cubicBezTo>
                    <a:pt x="21518" y="6161"/>
                    <a:pt x="21518" y="5276"/>
                    <a:pt x="21408" y="4302"/>
                  </a:cubicBezTo>
                  <a:cubicBezTo>
                    <a:pt x="21298" y="3328"/>
                    <a:pt x="21077" y="2266"/>
                    <a:pt x="20526" y="2354"/>
                  </a:cubicBezTo>
                  <a:cubicBezTo>
                    <a:pt x="19975" y="2443"/>
                    <a:pt x="19094" y="3682"/>
                    <a:pt x="18212" y="4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7435850" y="6817636"/>
              <a:ext cx="171450" cy="3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12400"/>
                  </a:moveTo>
                  <a:cubicBezTo>
                    <a:pt x="18667" y="11729"/>
                    <a:pt x="15733" y="11059"/>
                    <a:pt x="13333" y="9449"/>
                  </a:cubicBezTo>
                  <a:cubicBezTo>
                    <a:pt x="10933" y="7839"/>
                    <a:pt x="9067" y="5290"/>
                    <a:pt x="8933" y="3411"/>
                  </a:cubicBezTo>
                  <a:cubicBezTo>
                    <a:pt x="8800" y="1533"/>
                    <a:pt x="10400" y="326"/>
                    <a:pt x="12667" y="57"/>
                  </a:cubicBezTo>
                  <a:cubicBezTo>
                    <a:pt x="14933" y="-211"/>
                    <a:pt x="17867" y="460"/>
                    <a:pt x="19067" y="2003"/>
                  </a:cubicBezTo>
                  <a:cubicBezTo>
                    <a:pt x="20267" y="3546"/>
                    <a:pt x="19733" y="5960"/>
                    <a:pt x="16800" y="8711"/>
                  </a:cubicBezTo>
                  <a:cubicBezTo>
                    <a:pt x="13867" y="11461"/>
                    <a:pt x="8533" y="14547"/>
                    <a:pt x="5067" y="16358"/>
                  </a:cubicBezTo>
                  <a:cubicBezTo>
                    <a:pt x="1600" y="18169"/>
                    <a:pt x="0" y="18706"/>
                    <a:pt x="0" y="18974"/>
                  </a:cubicBezTo>
                  <a:cubicBezTo>
                    <a:pt x="0" y="19242"/>
                    <a:pt x="1600" y="19242"/>
                    <a:pt x="3067" y="19242"/>
                  </a:cubicBezTo>
                  <a:cubicBezTo>
                    <a:pt x="4533" y="19242"/>
                    <a:pt x="5867" y="19242"/>
                    <a:pt x="7200" y="19309"/>
                  </a:cubicBezTo>
                  <a:cubicBezTo>
                    <a:pt x="8533" y="19377"/>
                    <a:pt x="9867" y="19511"/>
                    <a:pt x="10800" y="19913"/>
                  </a:cubicBezTo>
                  <a:cubicBezTo>
                    <a:pt x="11733" y="20316"/>
                    <a:pt x="12267" y="20987"/>
                    <a:pt x="13200" y="21188"/>
                  </a:cubicBezTo>
                  <a:cubicBezTo>
                    <a:pt x="14133" y="21389"/>
                    <a:pt x="15467" y="21121"/>
                    <a:pt x="16800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8316062" y="6923274"/>
              <a:ext cx="231039" cy="21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27" fill="norm" stroke="1" extrusionOk="0">
                  <a:moveTo>
                    <a:pt x="13186" y="13068"/>
                  </a:moveTo>
                  <a:cubicBezTo>
                    <a:pt x="13186" y="9776"/>
                    <a:pt x="13186" y="6485"/>
                    <a:pt x="12695" y="4016"/>
                  </a:cubicBezTo>
                  <a:cubicBezTo>
                    <a:pt x="12204" y="1548"/>
                    <a:pt x="11222" y="-98"/>
                    <a:pt x="9455" y="5"/>
                  </a:cubicBezTo>
                  <a:cubicBezTo>
                    <a:pt x="7688" y="108"/>
                    <a:pt x="5135" y="1959"/>
                    <a:pt x="3269" y="5353"/>
                  </a:cubicBezTo>
                  <a:cubicBezTo>
                    <a:pt x="1404" y="8748"/>
                    <a:pt x="226" y="13685"/>
                    <a:pt x="29" y="16771"/>
                  </a:cubicBezTo>
                  <a:cubicBezTo>
                    <a:pt x="-167" y="19856"/>
                    <a:pt x="618" y="21091"/>
                    <a:pt x="2091" y="21296"/>
                  </a:cubicBezTo>
                  <a:cubicBezTo>
                    <a:pt x="3564" y="21502"/>
                    <a:pt x="5724" y="20679"/>
                    <a:pt x="7589" y="18828"/>
                  </a:cubicBezTo>
                  <a:cubicBezTo>
                    <a:pt x="9455" y="16976"/>
                    <a:pt x="11026" y="14096"/>
                    <a:pt x="12204" y="12039"/>
                  </a:cubicBezTo>
                  <a:cubicBezTo>
                    <a:pt x="13382" y="9982"/>
                    <a:pt x="14168" y="8748"/>
                    <a:pt x="14757" y="8748"/>
                  </a:cubicBezTo>
                  <a:cubicBezTo>
                    <a:pt x="15346" y="8748"/>
                    <a:pt x="15738" y="9982"/>
                    <a:pt x="16229" y="11011"/>
                  </a:cubicBezTo>
                  <a:cubicBezTo>
                    <a:pt x="16720" y="12039"/>
                    <a:pt x="17309" y="12862"/>
                    <a:pt x="18193" y="13582"/>
                  </a:cubicBezTo>
                  <a:cubicBezTo>
                    <a:pt x="19077" y="14302"/>
                    <a:pt x="20255" y="14919"/>
                    <a:pt x="21433" y="15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8362950" y="6684273"/>
              <a:ext cx="127000" cy="12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2160" y="18321"/>
                  </a:moveTo>
                  <a:cubicBezTo>
                    <a:pt x="1080" y="19693"/>
                    <a:pt x="0" y="21064"/>
                    <a:pt x="0" y="20893"/>
                  </a:cubicBezTo>
                  <a:cubicBezTo>
                    <a:pt x="0" y="20721"/>
                    <a:pt x="1080" y="19007"/>
                    <a:pt x="2520" y="15750"/>
                  </a:cubicBezTo>
                  <a:cubicBezTo>
                    <a:pt x="3960" y="12493"/>
                    <a:pt x="5760" y="7693"/>
                    <a:pt x="7560" y="4435"/>
                  </a:cubicBezTo>
                  <a:cubicBezTo>
                    <a:pt x="9360" y="1178"/>
                    <a:pt x="11160" y="-536"/>
                    <a:pt x="12600" y="150"/>
                  </a:cubicBezTo>
                  <a:cubicBezTo>
                    <a:pt x="14040" y="835"/>
                    <a:pt x="15120" y="3921"/>
                    <a:pt x="16560" y="7693"/>
                  </a:cubicBezTo>
                  <a:cubicBezTo>
                    <a:pt x="18000" y="11464"/>
                    <a:pt x="19800" y="15921"/>
                    <a:pt x="21600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8566150" y="7030389"/>
              <a:ext cx="146050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0" y="15276"/>
                    <a:pt x="0" y="9159"/>
                    <a:pt x="470" y="5623"/>
                  </a:cubicBezTo>
                  <a:cubicBezTo>
                    <a:pt x="939" y="2087"/>
                    <a:pt x="1878" y="1131"/>
                    <a:pt x="3130" y="558"/>
                  </a:cubicBezTo>
                  <a:cubicBezTo>
                    <a:pt x="4383" y="-16"/>
                    <a:pt x="5948" y="-207"/>
                    <a:pt x="7200" y="271"/>
                  </a:cubicBezTo>
                  <a:cubicBezTo>
                    <a:pt x="8452" y="749"/>
                    <a:pt x="9391" y="1896"/>
                    <a:pt x="10017" y="3043"/>
                  </a:cubicBezTo>
                  <a:cubicBezTo>
                    <a:pt x="10643" y="4189"/>
                    <a:pt x="10957" y="5336"/>
                    <a:pt x="11426" y="6483"/>
                  </a:cubicBezTo>
                  <a:cubicBezTo>
                    <a:pt x="11896" y="7630"/>
                    <a:pt x="12522" y="8777"/>
                    <a:pt x="13304" y="8681"/>
                  </a:cubicBezTo>
                  <a:cubicBezTo>
                    <a:pt x="14087" y="8586"/>
                    <a:pt x="15026" y="7248"/>
                    <a:pt x="15965" y="6197"/>
                  </a:cubicBezTo>
                  <a:cubicBezTo>
                    <a:pt x="16904" y="5145"/>
                    <a:pt x="17843" y="4381"/>
                    <a:pt x="18470" y="4763"/>
                  </a:cubicBezTo>
                  <a:cubicBezTo>
                    <a:pt x="19096" y="5145"/>
                    <a:pt x="19409" y="6674"/>
                    <a:pt x="19878" y="9159"/>
                  </a:cubicBezTo>
                  <a:cubicBezTo>
                    <a:pt x="20348" y="11644"/>
                    <a:pt x="20974" y="15085"/>
                    <a:pt x="21600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8751863" y="7079865"/>
              <a:ext cx="131788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81" fill="norm" stroke="1" extrusionOk="0">
                  <a:moveTo>
                    <a:pt x="5825" y="1963"/>
                  </a:moveTo>
                  <a:cubicBezTo>
                    <a:pt x="6838" y="922"/>
                    <a:pt x="7850" y="-119"/>
                    <a:pt x="8357" y="11"/>
                  </a:cubicBezTo>
                  <a:cubicBezTo>
                    <a:pt x="8863" y="141"/>
                    <a:pt x="8863" y="1442"/>
                    <a:pt x="7513" y="4565"/>
                  </a:cubicBezTo>
                  <a:cubicBezTo>
                    <a:pt x="6163" y="7688"/>
                    <a:pt x="3463" y="12633"/>
                    <a:pt x="1775" y="15756"/>
                  </a:cubicBezTo>
                  <a:cubicBezTo>
                    <a:pt x="88" y="18879"/>
                    <a:pt x="-587" y="20180"/>
                    <a:pt x="594" y="20830"/>
                  </a:cubicBezTo>
                  <a:cubicBezTo>
                    <a:pt x="1775" y="21481"/>
                    <a:pt x="4813" y="21481"/>
                    <a:pt x="8525" y="21481"/>
                  </a:cubicBezTo>
                  <a:cubicBezTo>
                    <a:pt x="12238" y="21481"/>
                    <a:pt x="16625" y="21481"/>
                    <a:pt x="21013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8916344" y="7083130"/>
              <a:ext cx="145106" cy="19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6" fill="norm" stroke="1" extrusionOk="0">
                  <a:moveTo>
                    <a:pt x="21460" y="0"/>
                  </a:moveTo>
                  <a:cubicBezTo>
                    <a:pt x="17703" y="0"/>
                    <a:pt x="13947" y="0"/>
                    <a:pt x="10660" y="929"/>
                  </a:cubicBezTo>
                  <a:cubicBezTo>
                    <a:pt x="7373" y="1858"/>
                    <a:pt x="4556" y="3716"/>
                    <a:pt x="2677" y="7084"/>
                  </a:cubicBezTo>
                  <a:cubicBezTo>
                    <a:pt x="799" y="10452"/>
                    <a:pt x="-140" y="15329"/>
                    <a:pt x="17" y="18116"/>
                  </a:cubicBezTo>
                  <a:cubicBezTo>
                    <a:pt x="173" y="20903"/>
                    <a:pt x="1425" y="21600"/>
                    <a:pt x="4556" y="21484"/>
                  </a:cubicBezTo>
                  <a:cubicBezTo>
                    <a:pt x="7686" y="21368"/>
                    <a:pt x="12695" y="20439"/>
                    <a:pt x="17703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8947150" y="718473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9334500" y="694978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9302750" y="7089480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21600"/>
                    <a:pt x="10119" y="21600"/>
                    <a:pt x="13719" y="18000"/>
                  </a:cubicBezTo>
                  <a:cubicBezTo>
                    <a:pt x="17319" y="14400"/>
                    <a:pt x="1945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9822236" y="6906279"/>
              <a:ext cx="236164" cy="18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2" fill="norm" stroke="1" extrusionOk="0">
                  <a:moveTo>
                    <a:pt x="1268" y="1332"/>
                  </a:moveTo>
                  <a:cubicBezTo>
                    <a:pt x="1847" y="5652"/>
                    <a:pt x="2425" y="9972"/>
                    <a:pt x="2425" y="12732"/>
                  </a:cubicBezTo>
                  <a:cubicBezTo>
                    <a:pt x="2425" y="15492"/>
                    <a:pt x="1847" y="16692"/>
                    <a:pt x="1268" y="17772"/>
                  </a:cubicBezTo>
                  <a:cubicBezTo>
                    <a:pt x="689" y="18852"/>
                    <a:pt x="111" y="19812"/>
                    <a:pt x="14" y="19692"/>
                  </a:cubicBezTo>
                  <a:cubicBezTo>
                    <a:pt x="-82" y="19572"/>
                    <a:pt x="304" y="18372"/>
                    <a:pt x="1557" y="15132"/>
                  </a:cubicBezTo>
                  <a:cubicBezTo>
                    <a:pt x="2811" y="11892"/>
                    <a:pt x="4932" y="6612"/>
                    <a:pt x="6379" y="3612"/>
                  </a:cubicBezTo>
                  <a:cubicBezTo>
                    <a:pt x="7825" y="612"/>
                    <a:pt x="8597" y="-108"/>
                    <a:pt x="9272" y="12"/>
                  </a:cubicBezTo>
                  <a:cubicBezTo>
                    <a:pt x="9947" y="132"/>
                    <a:pt x="10525" y="1092"/>
                    <a:pt x="11007" y="3132"/>
                  </a:cubicBezTo>
                  <a:cubicBezTo>
                    <a:pt x="11489" y="5172"/>
                    <a:pt x="11875" y="8292"/>
                    <a:pt x="12068" y="10452"/>
                  </a:cubicBezTo>
                  <a:cubicBezTo>
                    <a:pt x="12261" y="12612"/>
                    <a:pt x="12261" y="13812"/>
                    <a:pt x="12068" y="13812"/>
                  </a:cubicBezTo>
                  <a:cubicBezTo>
                    <a:pt x="11875" y="13812"/>
                    <a:pt x="11489" y="12612"/>
                    <a:pt x="11972" y="10692"/>
                  </a:cubicBezTo>
                  <a:cubicBezTo>
                    <a:pt x="12454" y="8772"/>
                    <a:pt x="13804" y="6132"/>
                    <a:pt x="14961" y="4572"/>
                  </a:cubicBezTo>
                  <a:cubicBezTo>
                    <a:pt x="16118" y="3012"/>
                    <a:pt x="17082" y="2532"/>
                    <a:pt x="17950" y="2652"/>
                  </a:cubicBezTo>
                  <a:cubicBezTo>
                    <a:pt x="18818" y="2772"/>
                    <a:pt x="19589" y="3492"/>
                    <a:pt x="20168" y="6132"/>
                  </a:cubicBezTo>
                  <a:cubicBezTo>
                    <a:pt x="20747" y="8772"/>
                    <a:pt x="21132" y="13332"/>
                    <a:pt x="21325" y="16212"/>
                  </a:cubicBezTo>
                  <a:cubicBezTo>
                    <a:pt x="21518" y="19092"/>
                    <a:pt x="21518" y="20292"/>
                    <a:pt x="2151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" name="Drawing"/>
          <p:cNvGrpSpPr/>
          <p:nvPr/>
        </p:nvGrpSpPr>
        <p:grpSpPr>
          <a:xfrm>
            <a:off x="1014146" y="1491220"/>
            <a:ext cx="10872077" cy="7227330"/>
            <a:chOff x="0" y="0"/>
            <a:chExt cx="10872076" cy="7227329"/>
          </a:xfrm>
        </p:grpSpPr>
        <p:sp>
          <p:nvSpPr>
            <p:cNvPr id="336" name="Line"/>
            <p:cNvSpPr/>
            <p:nvPr/>
          </p:nvSpPr>
          <p:spPr>
            <a:xfrm>
              <a:off x="1589353" y="61556"/>
              <a:ext cx="298451" cy="30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919" y="6292"/>
                  </a:moveTo>
                  <a:cubicBezTo>
                    <a:pt x="919" y="10062"/>
                    <a:pt x="919" y="13831"/>
                    <a:pt x="919" y="16078"/>
                  </a:cubicBezTo>
                  <a:cubicBezTo>
                    <a:pt x="919" y="18325"/>
                    <a:pt x="919" y="19050"/>
                    <a:pt x="919" y="19774"/>
                  </a:cubicBezTo>
                  <a:cubicBezTo>
                    <a:pt x="919" y="20499"/>
                    <a:pt x="919" y="21224"/>
                    <a:pt x="919" y="21007"/>
                  </a:cubicBezTo>
                  <a:cubicBezTo>
                    <a:pt x="919" y="20789"/>
                    <a:pt x="919" y="19629"/>
                    <a:pt x="766" y="16730"/>
                  </a:cubicBezTo>
                  <a:cubicBezTo>
                    <a:pt x="613" y="13831"/>
                    <a:pt x="306" y="9192"/>
                    <a:pt x="153" y="6510"/>
                  </a:cubicBezTo>
                  <a:cubicBezTo>
                    <a:pt x="0" y="3828"/>
                    <a:pt x="0" y="3103"/>
                    <a:pt x="0" y="2378"/>
                  </a:cubicBezTo>
                  <a:cubicBezTo>
                    <a:pt x="0" y="1654"/>
                    <a:pt x="0" y="929"/>
                    <a:pt x="383" y="421"/>
                  </a:cubicBezTo>
                  <a:cubicBezTo>
                    <a:pt x="766" y="-86"/>
                    <a:pt x="1532" y="-376"/>
                    <a:pt x="2757" y="1001"/>
                  </a:cubicBezTo>
                  <a:cubicBezTo>
                    <a:pt x="3983" y="2378"/>
                    <a:pt x="5668" y="5423"/>
                    <a:pt x="6817" y="7162"/>
                  </a:cubicBezTo>
                  <a:cubicBezTo>
                    <a:pt x="7966" y="8902"/>
                    <a:pt x="8579" y="9337"/>
                    <a:pt x="9574" y="9119"/>
                  </a:cubicBezTo>
                  <a:cubicBezTo>
                    <a:pt x="10570" y="8902"/>
                    <a:pt x="11949" y="8032"/>
                    <a:pt x="12945" y="6727"/>
                  </a:cubicBezTo>
                  <a:cubicBezTo>
                    <a:pt x="13940" y="5423"/>
                    <a:pt x="14553" y="3683"/>
                    <a:pt x="15089" y="2451"/>
                  </a:cubicBezTo>
                  <a:cubicBezTo>
                    <a:pt x="15626" y="1219"/>
                    <a:pt x="16085" y="494"/>
                    <a:pt x="16468" y="494"/>
                  </a:cubicBezTo>
                  <a:cubicBezTo>
                    <a:pt x="16851" y="494"/>
                    <a:pt x="17157" y="1219"/>
                    <a:pt x="17617" y="3611"/>
                  </a:cubicBezTo>
                  <a:cubicBezTo>
                    <a:pt x="18077" y="6003"/>
                    <a:pt x="18689" y="10062"/>
                    <a:pt x="18996" y="12526"/>
                  </a:cubicBezTo>
                  <a:cubicBezTo>
                    <a:pt x="19302" y="14990"/>
                    <a:pt x="19302" y="15860"/>
                    <a:pt x="19685" y="16440"/>
                  </a:cubicBezTo>
                  <a:cubicBezTo>
                    <a:pt x="20068" y="17020"/>
                    <a:pt x="20834" y="17310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008453" y="54915"/>
              <a:ext cx="298451" cy="30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3779"/>
                  </a:moveTo>
                  <a:cubicBezTo>
                    <a:pt x="153" y="7477"/>
                    <a:pt x="306" y="11176"/>
                    <a:pt x="460" y="13839"/>
                  </a:cubicBezTo>
                  <a:cubicBezTo>
                    <a:pt x="613" y="16502"/>
                    <a:pt x="766" y="18129"/>
                    <a:pt x="843" y="19387"/>
                  </a:cubicBezTo>
                  <a:cubicBezTo>
                    <a:pt x="919" y="20644"/>
                    <a:pt x="919" y="21532"/>
                    <a:pt x="919" y="21532"/>
                  </a:cubicBezTo>
                  <a:cubicBezTo>
                    <a:pt x="919" y="21532"/>
                    <a:pt x="919" y="20644"/>
                    <a:pt x="996" y="17390"/>
                  </a:cubicBezTo>
                  <a:cubicBezTo>
                    <a:pt x="1072" y="14135"/>
                    <a:pt x="1226" y="8513"/>
                    <a:pt x="1302" y="5332"/>
                  </a:cubicBezTo>
                  <a:cubicBezTo>
                    <a:pt x="1379" y="2151"/>
                    <a:pt x="1379" y="1411"/>
                    <a:pt x="1609" y="1559"/>
                  </a:cubicBezTo>
                  <a:cubicBezTo>
                    <a:pt x="1838" y="1707"/>
                    <a:pt x="2298" y="2743"/>
                    <a:pt x="2757" y="3853"/>
                  </a:cubicBezTo>
                  <a:cubicBezTo>
                    <a:pt x="3217" y="4962"/>
                    <a:pt x="3677" y="6146"/>
                    <a:pt x="4366" y="6811"/>
                  </a:cubicBezTo>
                  <a:cubicBezTo>
                    <a:pt x="5055" y="7477"/>
                    <a:pt x="5974" y="7625"/>
                    <a:pt x="6894" y="7255"/>
                  </a:cubicBezTo>
                  <a:cubicBezTo>
                    <a:pt x="7813" y="6885"/>
                    <a:pt x="8732" y="5998"/>
                    <a:pt x="9498" y="4888"/>
                  </a:cubicBezTo>
                  <a:cubicBezTo>
                    <a:pt x="10264" y="3779"/>
                    <a:pt x="10877" y="2447"/>
                    <a:pt x="11643" y="1485"/>
                  </a:cubicBezTo>
                  <a:cubicBezTo>
                    <a:pt x="12409" y="524"/>
                    <a:pt x="13328" y="-68"/>
                    <a:pt x="13940" y="6"/>
                  </a:cubicBezTo>
                  <a:cubicBezTo>
                    <a:pt x="14553" y="80"/>
                    <a:pt x="14860" y="820"/>
                    <a:pt x="15396" y="2891"/>
                  </a:cubicBezTo>
                  <a:cubicBezTo>
                    <a:pt x="15932" y="4962"/>
                    <a:pt x="16698" y="8365"/>
                    <a:pt x="17234" y="11028"/>
                  </a:cubicBezTo>
                  <a:cubicBezTo>
                    <a:pt x="17770" y="13691"/>
                    <a:pt x="18077" y="15614"/>
                    <a:pt x="18383" y="16946"/>
                  </a:cubicBezTo>
                  <a:cubicBezTo>
                    <a:pt x="18689" y="18277"/>
                    <a:pt x="18996" y="19017"/>
                    <a:pt x="19532" y="18795"/>
                  </a:cubicBezTo>
                  <a:cubicBezTo>
                    <a:pt x="20068" y="18573"/>
                    <a:pt x="20834" y="17390"/>
                    <a:pt x="21600" y="16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434630" y="-1"/>
              <a:ext cx="151674" cy="32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04" fill="norm" stroke="1" extrusionOk="0">
                  <a:moveTo>
                    <a:pt x="16997" y="2956"/>
                  </a:moveTo>
                  <a:cubicBezTo>
                    <a:pt x="17297" y="1856"/>
                    <a:pt x="17597" y="755"/>
                    <a:pt x="16997" y="274"/>
                  </a:cubicBezTo>
                  <a:cubicBezTo>
                    <a:pt x="16397" y="-208"/>
                    <a:pt x="14897" y="-70"/>
                    <a:pt x="12497" y="824"/>
                  </a:cubicBezTo>
                  <a:cubicBezTo>
                    <a:pt x="10097" y="1718"/>
                    <a:pt x="6797" y="3369"/>
                    <a:pt x="4547" y="5846"/>
                  </a:cubicBezTo>
                  <a:cubicBezTo>
                    <a:pt x="2297" y="8322"/>
                    <a:pt x="1097" y="11624"/>
                    <a:pt x="497" y="13963"/>
                  </a:cubicBezTo>
                  <a:cubicBezTo>
                    <a:pt x="-103" y="16302"/>
                    <a:pt x="-103" y="17677"/>
                    <a:pt x="197" y="18709"/>
                  </a:cubicBezTo>
                  <a:cubicBezTo>
                    <a:pt x="497" y="19741"/>
                    <a:pt x="1097" y="20429"/>
                    <a:pt x="2147" y="20842"/>
                  </a:cubicBezTo>
                  <a:cubicBezTo>
                    <a:pt x="3197" y="21254"/>
                    <a:pt x="4697" y="21392"/>
                    <a:pt x="7997" y="20842"/>
                  </a:cubicBezTo>
                  <a:cubicBezTo>
                    <a:pt x="11297" y="20291"/>
                    <a:pt x="16397" y="19053"/>
                    <a:pt x="21497" y="17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491053" y="22327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830653" y="458229"/>
              <a:ext cx="762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0" y="19200"/>
                    <a:pt x="3720" y="16800"/>
                    <a:pt x="5730" y="14400"/>
                  </a:cubicBezTo>
                  <a:cubicBezTo>
                    <a:pt x="7740" y="12000"/>
                    <a:pt x="9900" y="9600"/>
                    <a:pt x="12300" y="7800"/>
                  </a:cubicBezTo>
                  <a:cubicBezTo>
                    <a:pt x="14700" y="6000"/>
                    <a:pt x="17340" y="4800"/>
                    <a:pt x="18930" y="3600"/>
                  </a:cubicBezTo>
                  <a:cubicBezTo>
                    <a:pt x="20520" y="2400"/>
                    <a:pt x="210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798903" y="572529"/>
              <a:ext cx="723901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9969"/>
                  </a:moveTo>
                  <a:cubicBezTo>
                    <a:pt x="1832" y="14954"/>
                    <a:pt x="3663" y="19938"/>
                    <a:pt x="6032" y="20769"/>
                  </a:cubicBezTo>
                  <a:cubicBezTo>
                    <a:pt x="8400" y="21600"/>
                    <a:pt x="11305" y="18277"/>
                    <a:pt x="13989" y="14123"/>
                  </a:cubicBezTo>
                  <a:cubicBezTo>
                    <a:pt x="16674" y="9969"/>
                    <a:pt x="19137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7064" y="959879"/>
              <a:ext cx="5544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8953" y="0"/>
                  </a:moveTo>
                  <a:cubicBezTo>
                    <a:pt x="4953" y="1662"/>
                    <a:pt x="953" y="3323"/>
                    <a:pt x="153" y="5926"/>
                  </a:cubicBezTo>
                  <a:cubicBezTo>
                    <a:pt x="-647" y="8529"/>
                    <a:pt x="1753" y="12074"/>
                    <a:pt x="5753" y="14843"/>
                  </a:cubicBezTo>
                  <a:cubicBezTo>
                    <a:pt x="9753" y="17612"/>
                    <a:pt x="15353" y="19606"/>
                    <a:pt x="20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0975" y="941875"/>
              <a:ext cx="260135" cy="42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64" fill="norm" stroke="1" extrusionOk="0">
                  <a:moveTo>
                    <a:pt x="2686" y="7850"/>
                  </a:moveTo>
                  <a:cubicBezTo>
                    <a:pt x="1496" y="6480"/>
                    <a:pt x="305" y="5111"/>
                    <a:pt x="50" y="3794"/>
                  </a:cubicBezTo>
                  <a:cubicBezTo>
                    <a:pt x="-205" y="2477"/>
                    <a:pt x="475" y="1212"/>
                    <a:pt x="3112" y="527"/>
                  </a:cubicBezTo>
                  <a:cubicBezTo>
                    <a:pt x="5748" y="-158"/>
                    <a:pt x="10340" y="-263"/>
                    <a:pt x="13826" y="738"/>
                  </a:cubicBezTo>
                  <a:cubicBezTo>
                    <a:pt x="17313" y="1739"/>
                    <a:pt x="19694" y="3846"/>
                    <a:pt x="20545" y="6480"/>
                  </a:cubicBezTo>
                  <a:cubicBezTo>
                    <a:pt x="21395" y="9115"/>
                    <a:pt x="20715" y="12276"/>
                    <a:pt x="18674" y="14804"/>
                  </a:cubicBezTo>
                  <a:cubicBezTo>
                    <a:pt x="16633" y="17333"/>
                    <a:pt x="13231" y="19230"/>
                    <a:pt x="11105" y="20231"/>
                  </a:cubicBezTo>
                  <a:cubicBezTo>
                    <a:pt x="8979" y="21232"/>
                    <a:pt x="8129" y="21337"/>
                    <a:pt x="7193" y="21232"/>
                  </a:cubicBezTo>
                  <a:cubicBezTo>
                    <a:pt x="6258" y="21126"/>
                    <a:pt x="5238" y="20810"/>
                    <a:pt x="4982" y="20231"/>
                  </a:cubicBezTo>
                  <a:cubicBezTo>
                    <a:pt x="4727" y="19651"/>
                    <a:pt x="5238" y="18808"/>
                    <a:pt x="5748" y="1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16203" y="1163079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16203" y="126467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89726" y="986220"/>
              <a:ext cx="145578" cy="42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52" fill="norm" stroke="1" extrusionOk="0">
                  <a:moveTo>
                    <a:pt x="20924" y="2531"/>
                  </a:moveTo>
                  <a:cubicBezTo>
                    <a:pt x="18794" y="1671"/>
                    <a:pt x="16665" y="812"/>
                    <a:pt x="14535" y="382"/>
                  </a:cubicBezTo>
                  <a:cubicBezTo>
                    <a:pt x="12406" y="-48"/>
                    <a:pt x="10276" y="-48"/>
                    <a:pt x="8451" y="59"/>
                  </a:cubicBezTo>
                  <a:cubicBezTo>
                    <a:pt x="6625" y="167"/>
                    <a:pt x="5104" y="382"/>
                    <a:pt x="5104" y="1134"/>
                  </a:cubicBezTo>
                  <a:cubicBezTo>
                    <a:pt x="5104" y="1886"/>
                    <a:pt x="6625" y="3176"/>
                    <a:pt x="8451" y="4627"/>
                  </a:cubicBezTo>
                  <a:cubicBezTo>
                    <a:pt x="10276" y="6077"/>
                    <a:pt x="12406" y="7689"/>
                    <a:pt x="13014" y="8979"/>
                  </a:cubicBezTo>
                  <a:cubicBezTo>
                    <a:pt x="13623" y="10268"/>
                    <a:pt x="12710" y="11236"/>
                    <a:pt x="10276" y="12310"/>
                  </a:cubicBezTo>
                  <a:cubicBezTo>
                    <a:pt x="7842" y="13385"/>
                    <a:pt x="3887" y="14567"/>
                    <a:pt x="1758" y="15427"/>
                  </a:cubicBezTo>
                  <a:cubicBezTo>
                    <a:pt x="-372" y="16286"/>
                    <a:pt x="-676" y="16824"/>
                    <a:pt x="1454" y="17791"/>
                  </a:cubicBezTo>
                  <a:cubicBezTo>
                    <a:pt x="3583" y="18758"/>
                    <a:pt x="8147" y="20155"/>
                    <a:pt x="1271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17853" y="1112279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00"/>
                    <a:pt x="7200" y="6400"/>
                    <a:pt x="10800" y="10000"/>
                  </a:cubicBezTo>
                  <a:cubicBezTo>
                    <a:pt x="14400" y="13600"/>
                    <a:pt x="180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30553" y="1048779"/>
              <a:ext cx="190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785"/>
                    <a:pt x="17280" y="1571"/>
                    <a:pt x="14280" y="3796"/>
                  </a:cubicBezTo>
                  <a:cubicBezTo>
                    <a:pt x="11280" y="6022"/>
                    <a:pt x="7440" y="9687"/>
                    <a:pt x="4920" y="12895"/>
                  </a:cubicBezTo>
                  <a:cubicBezTo>
                    <a:pt x="2400" y="16102"/>
                    <a:pt x="1200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227403" y="124562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348053" y="137897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595703" y="1350586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54" y="11918"/>
                    <a:pt x="11109" y="3818"/>
                    <a:pt x="14709" y="1118"/>
                  </a:cubicBezTo>
                  <a:cubicBezTo>
                    <a:pt x="18309" y="-1582"/>
                    <a:pt x="1995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103703" y="1351316"/>
              <a:ext cx="27653" cy="5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0907" fill="norm" stroke="1" extrusionOk="0">
                  <a:moveTo>
                    <a:pt x="0" y="797"/>
                  </a:moveTo>
                  <a:cubicBezTo>
                    <a:pt x="7714" y="52"/>
                    <a:pt x="15429" y="-693"/>
                    <a:pt x="18514" y="1169"/>
                  </a:cubicBezTo>
                  <a:cubicBezTo>
                    <a:pt x="21600" y="3031"/>
                    <a:pt x="20057" y="7500"/>
                    <a:pt x="16200" y="11224"/>
                  </a:cubicBezTo>
                  <a:cubicBezTo>
                    <a:pt x="12343" y="14948"/>
                    <a:pt x="6171" y="17928"/>
                    <a:pt x="0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472003" y="1023379"/>
              <a:ext cx="196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4000"/>
                    <a:pt x="8826" y="8000"/>
                    <a:pt x="11845" y="11360"/>
                  </a:cubicBezTo>
                  <a:cubicBezTo>
                    <a:pt x="14865" y="14720"/>
                    <a:pt x="16490" y="17440"/>
                    <a:pt x="17884" y="19040"/>
                  </a:cubicBezTo>
                  <a:cubicBezTo>
                    <a:pt x="19277" y="20640"/>
                    <a:pt x="20439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540727" y="985279"/>
              <a:ext cx="15987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1464"/>
                  </a:moveTo>
                  <a:cubicBezTo>
                    <a:pt x="20346" y="732"/>
                    <a:pt x="19505" y="0"/>
                    <a:pt x="18383" y="0"/>
                  </a:cubicBezTo>
                  <a:cubicBezTo>
                    <a:pt x="17261" y="0"/>
                    <a:pt x="15858" y="732"/>
                    <a:pt x="13614" y="3112"/>
                  </a:cubicBezTo>
                  <a:cubicBezTo>
                    <a:pt x="11370" y="5492"/>
                    <a:pt x="8284" y="9519"/>
                    <a:pt x="5619" y="12692"/>
                  </a:cubicBezTo>
                  <a:cubicBezTo>
                    <a:pt x="2954" y="15864"/>
                    <a:pt x="710" y="18183"/>
                    <a:pt x="149" y="19525"/>
                  </a:cubicBezTo>
                  <a:cubicBezTo>
                    <a:pt x="-412" y="20868"/>
                    <a:pt x="710" y="21234"/>
                    <a:pt x="18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755076" y="1228310"/>
              <a:ext cx="104278" cy="12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45" fill="norm" stroke="1" extrusionOk="0">
                  <a:moveTo>
                    <a:pt x="3138" y="772"/>
                  </a:moveTo>
                  <a:cubicBezTo>
                    <a:pt x="2706" y="6438"/>
                    <a:pt x="2274" y="12103"/>
                    <a:pt x="1842" y="15821"/>
                  </a:cubicBezTo>
                  <a:cubicBezTo>
                    <a:pt x="1410" y="19540"/>
                    <a:pt x="978" y="21310"/>
                    <a:pt x="546" y="21133"/>
                  </a:cubicBezTo>
                  <a:cubicBezTo>
                    <a:pt x="114" y="20956"/>
                    <a:pt x="-318" y="18831"/>
                    <a:pt x="330" y="15644"/>
                  </a:cubicBezTo>
                  <a:cubicBezTo>
                    <a:pt x="978" y="12458"/>
                    <a:pt x="2706" y="8208"/>
                    <a:pt x="4650" y="5199"/>
                  </a:cubicBezTo>
                  <a:cubicBezTo>
                    <a:pt x="6594" y="2189"/>
                    <a:pt x="8754" y="418"/>
                    <a:pt x="10698" y="64"/>
                  </a:cubicBezTo>
                  <a:cubicBezTo>
                    <a:pt x="12642" y="-290"/>
                    <a:pt x="14370" y="772"/>
                    <a:pt x="16098" y="4313"/>
                  </a:cubicBezTo>
                  <a:cubicBezTo>
                    <a:pt x="17826" y="7854"/>
                    <a:pt x="19554" y="13874"/>
                    <a:pt x="21282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960953" y="978929"/>
              <a:ext cx="9204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440" y="0"/>
                  </a:moveTo>
                  <a:cubicBezTo>
                    <a:pt x="3840" y="212"/>
                    <a:pt x="6240" y="424"/>
                    <a:pt x="7920" y="1376"/>
                  </a:cubicBezTo>
                  <a:cubicBezTo>
                    <a:pt x="9600" y="2329"/>
                    <a:pt x="10560" y="4024"/>
                    <a:pt x="9600" y="5453"/>
                  </a:cubicBezTo>
                  <a:cubicBezTo>
                    <a:pt x="8640" y="6882"/>
                    <a:pt x="5760" y="8047"/>
                    <a:pt x="4080" y="8894"/>
                  </a:cubicBezTo>
                  <a:cubicBezTo>
                    <a:pt x="2400" y="9741"/>
                    <a:pt x="1920" y="10271"/>
                    <a:pt x="2640" y="10800"/>
                  </a:cubicBezTo>
                  <a:cubicBezTo>
                    <a:pt x="3360" y="11329"/>
                    <a:pt x="5280" y="11859"/>
                    <a:pt x="8640" y="12865"/>
                  </a:cubicBezTo>
                  <a:cubicBezTo>
                    <a:pt x="12000" y="13871"/>
                    <a:pt x="16800" y="15353"/>
                    <a:pt x="19200" y="16412"/>
                  </a:cubicBezTo>
                  <a:cubicBezTo>
                    <a:pt x="21600" y="17471"/>
                    <a:pt x="21600" y="18106"/>
                    <a:pt x="18000" y="18900"/>
                  </a:cubicBezTo>
                  <a:cubicBezTo>
                    <a:pt x="14400" y="19694"/>
                    <a:pt x="7200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403723" y="1207529"/>
              <a:ext cx="306531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59" fill="norm" stroke="1" extrusionOk="0">
                  <a:moveTo>
                    <a:pt x="2340" y="17385"/>
                  </a:moveTo>
                  <a:cubicBezTo>
                    <a:pt x="1452" y="19493"/>
                    <a:pt x="565" y="21600"/>
                    <a:pt x="195" y="21337"/>
                  </a:cubicBezTo>
                  <a:cubicBezTo>
                    <a:pt x="-175" y="21073"/>
                    <a:pt x="-27" y="18439"/>
                    <a:pt x="713" y="14751"/>
                  </a:cubicBezTo>
                  <a:cubicBezTo>
                    <a:pt x="1452" y="11063"/>
                    <a:pt x="2784" y="6322"/>
                    <a:pt x="3820" y="3688"/>
                  </a:cubicBezTo>
                  <a:cubicBezTo>
                    <a:pt x="4855" y="1054"/>
                    <a:pt x="5595" y="527"/>
                    <a:pt x="7370" y="2107"/>
                  </a:cubicBezTo>
                  <a:cubicBezTo>
                    <a:pt x="9146" y="3688"/>
                    <a:pt x="11957" y="7376"/>
                    <a:pt x="13954" y="9220"/>
                  </a:cubicBezTo>
                  <a:cubicBezTo>
                    <a:pt x="15951" y="11063"/>
                    <a:pt x="17135" y="11063"/>
                    <a:pt x="18244" y="9220"/>
                  </a:cubicBezTo>
                  <a:cubicBezTo>
                    <a:pt x="19354" y="7376"/>
                    <a:pt x="20389" y="3688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438145" y="991629"/>
              <a:ext cx="181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440"/>
                    <a:pt x="-1068" y="2880"/>
                    <a:pt x="132" y="6480"/>
                  </a:cubicBezTo>
                  <a:cubicBezTo>
                    <a:pt x="1332" y="10080"/>
                    <a:pt x="10932" y="1584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468953" y="91542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544590" y="997979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564203" y="90272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618511" y="734014"/>
              <a:ext cx="160414" cy="37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07" fill="norm" stroke="1" extrusionOk="0">
                  <a:moveTo>
                    <a:pt x="15525" y="15048"/>
                  </a:moveTo>
                  <a:cubicBezTo>
                    <a:pt x="12439" y="14204"/>
                    <a:pt x="9354" y="13359"/>
                    <a:pt x="7110" y="12997"/>
                  </a:cubicBezTo>
                  <a:cubicBezTo>
                    <a:pt x="4865" y="12635"/>
                    <a:pt x="3463" y="12756"/>
                    <a:pt x="2341" y="13902"/>
                  </a:cubicBezTo>
                  <a:cubicBezTo>
                    <a:pt x="1219" y="15048"/>
                    <a:pt x="377" y="17221"/>
                    <a:pt x="97" y="18608"/>
                  </a:cubicBezTo>
                  <a:cubicBezTo>
                    <a:pt x="-184" y="19996"/>
                    <a:pt x="97" y="20599"/>
                    <a:pt x="1639" y="20961"/>
                  </a:cubicBezTo>
                  <a:cubicBezTo>
                    <a:pt x="3182" y="21323"/>
                    <a:pt x="5987" y="21444"/>
                    <a:pt x="8933" y="20177"/>
                  </a:cubicBezTo>
                  <a:cubicBezTo>
                    <a:pt x="11878" y="18910"/>
                    <a:pt x="14964" y="16255"/>
                    <a:pt x="17068" y="13178"/>
                  </a:cubicBezTo>
                  <a:cubicBezTo>
                    <a:pt x="19172" y="10101"/>
                    <a:pt x="20294" y="6602"/>
                    <a:pt x="20855" y="4309"/>
                  </a:cubicBezTo>
                  <a:cubicBezTo>
                    <a:pt x="21416" y="2016"/>
                    <a:pt x="21416" y="930"/>
                    <a:pt x="20715" y="387"/>
                  </a:cubicBezTo>
                  <a:cubicBezTo>
                    <a:pt x="20013" y="-156"/>
                    <a:pt x="18611" y="-156"/>
                    <a:pt x="17208" y="568"/>
                  </a:cubicBezTo>
                  <a:cubicBezTo>
                    <a:pt x="15806" y="1292"/>
                    <a:pt x="14403" y="2740"/>
                    <a:pt x="13421" y="5153"/>
                  </a:cubicBezTo>
                  <a:cubicBezTo>
                    <a:pt x="12439" y="7567"/>
                    <a:pt x="11878" y="10946"/>
                    <a:pt x="12720" y="13419"/>
                  </a:cubicBezTo>
                  <a:cubicBezTo>
                    <a:pt x="13561" y="15893"/>
                    <a:pt x="15806" y="17462"/>
                    <a:pt x="18050" y="1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230953" y="1036079"/>
              <a:ext cx="266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779"/>
                    <a:pt x="6514" y="5558"/>
                    <a:pt x="9771" y="8400"/>
                  </a:cubicBezTo>
                  <a:cubicBezTo>
                    <a:pt x="13029" y="11242"/>
                    <a:pt x="16286" y="14147"/>
                    <a:pt x="18257" y="16358"/>
                  </a:cubicBezTo>
                  <a:cubicBezTo>
                    <a:pt x="20229" y="18568"/>
                    <a:pt x="20914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326203" y="909079"/>
              <a:ext cx="22860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200" y="694"/>
                  </a:cubicBezTo>
                  <a:cubicBezTo>
                    <a:pt x="16800" y="1388"/>
                    <a:pt x="15000" y="2776"/>
                    <a:pt x="13000" y="4988"/>
                  </a:cubicBezTo>
                  <a:cubicBezTo>
                    <a:pt x="11000" y="7200"/>
                    <a:pt x="8800" y="10236"/>
                    <a:pt x="6600" y="12925"/>
                  </a:cubicBezTo>
                  <a:cubicBezTo>
                    <a:pt x="4400" y="15614"/>
                    <a:pt x="2200" y="17957"/>
                    <a:pt x="1100" y="19345"/>
                  </a:cubicBezTo>
                  <a:cubicBezTo>
                    <a:pt x="0" y="20733"/>
                    <a:pt x="0" y="21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827378" y="936320"/>
              <a:ext cx="171926" cy="46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15" fill="norm" stroke="1" extrusionOk="0">
                  <a:moveTo>
                    <a:pt x="21138" y="1083"/>
                  </a:moveTo>
                  <a:cubicBezTo>
                    <a:pt x="20357" y="693"/>
                    <a:pt x="19577" y="304"/>
                    <a:pt x="18405" y="110"/>
                  </a:cubicBezTo>
                  <a:cubicBezTo>
                    <a:pt x="17234" y="-85"/>
                    <a:pt x="15673" y="-85"/>
                    <a:pt x="13461" y="645"/>
                  </a:cubicBezTo>
                  <a:cubicBezTo>
                    <a:pt x="11249" y="1374"/>
                    <a:pt x="8386" y="2834"/>
                    <a:pt x="5784" y="5023"/>
                  </a:cubicBezTo>
                  <a:cubicBezTo>
                    <a:pt x="3181" y="7212"/>
                    <a:pt x="839" y="10131"/>
                    <a:pt x="189" y="12758"/>
                  </a:cubicBezTo>
                  <a:cubicBezTo>
                    <a:pt x="-462" y="15385"/>
                    <a:pt x="579" y="17720"/>
                    <a:pt x="3181" y="19131"/>
                  </a:cubicBezTo>
                  <a:cubicBezTo>
                    <a:pt x="5784" y="20542"/>
                    <a:pt x="9948" y="21029"/>
                    <a:pt x="14111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203786" y="1034903"/>
              <a:ext cx="259068" cy="35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84" fill="norm" stroke="1" extrusionOk="0">
                  <a:moveTo>
                    <a:pt x="12011" y="2344"/>
                  </a:moveTo>
                  <a:cubicBezTo>
                    <a:pt x="11660" y="1460"/>
                    <a:pt x="11309" y="576"/>
                    <a:pt x="10694" y="197"/>
                  </a:cubicBezTo>
                  <a:cubicBezTo>
                    <a:pt x="10079" y="-182"/>
                    <a:pt x="9201" y="-56"/>
                    <a:pt x="7884" y="955"/>
                  </a:cubicBezTo>
                  <a:cubicBezTo>
                    <a:pt x="6567" y="1965"/>
                    <a:pt x="4811" y="3860"/>
                    <a:pt x="3406" y="6765"/>
                  </a:cubicBezTo>
                  <a:cubicBezTo>
                    <a:pt x="2001" y="9671"/>
                    <a:pt x="948" y="13586"/>
                    <a:pt x="421" y="15923"/>
                  </a:cubicBezTo>
                  <a:cubicBezTo>
                    <a:pt x="-106" y="18260"/>
                    <a:pt x="-106" y="19018"/>
                    <a:pt x="245" y="19713"/>
                  </a:cubicBezTo>
                  <a:cubicBezTo>
                    <a:pt x="596" y="20407"/>
                    <a:pt x="1299" y="21039"/>
                    <a:pt x="2616" y="21229"/>
                  </a:cubicBezTo>
                  <a:cubicBezTo>
                    <a:pt x="3933" y="21418"/>
                    <a:pt x="5865" y="21165"/>
                    <a:pt x="7972" y="19839"/>
                  </a:cubicBezTo>
                  <a:cubicBezTo>
                    <a:pt x="10079" y="18513"/>
                    <a:pt x="12362" y="16113"/>
                    <a:pt x="13855" y="13207"/>
                  </a:cubicBezTo>
                  <a:cubicBezTo>
                    <a:pt x="15348" y="10302"/>
                    <a:pt x="16050" y="6892"/>
                    <a:pt x="16226" y="4807"/>
                  </a:cubicBezTo>
                  <a:cubicBezTo>
                    <a:pt x="16401" y="2723"/>
                    <a:pt x="16050" y="1965"/>
                    <a:pt x="15172" y="1397"/>
                  </a:cubicBezTo>
                  <a:cubicBezTo>
                    <a:pt x="14294" y="829"/>
                    <a:pt x="12889" y="450"/>
                    <a:pt x="11133" y="829"/>
                  </a:cubicBezTo>
                  <a:cubicBezTo>
                    <a:pt x="9377" y="1207"/>
                    <a:pt x="7270" y="2344"/>
                    <a:pt x="5865" y="3671"/>
                  </a:cubicBezTo>
                  <a:cubicBezTo>
                    <a:pt x="4460" y="4997"/>
                    <a:pt x="3757" y="6513"/>
                    <a:pt x="4021" y="7776"/>
                  </a:cubicBezTo>
                  <a:cubicBezTo>
                    <a:pt x="4284" y="9039"/>
                    <a:pt x="5514" y="10050"/>
                    <a:pt x="8587" y="10302"/>
                  </a:cubicBezTo>
                  <a:cubicBezTo>
                    <a:pt x="11660" y="10555"/>
                    <a:pt x="16577" y="10050"/>
                    <a:pt x="21494" y="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202503" y="978929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412053" y="890029"/>
              <a:ext cx="13235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0" y="0"/>
                  </a:moveTo>
                  <a:cubicBezTo>
                    <a:pt x="5829" y="1500"/>
                    <a:pt x="11657" y="3000"/>
                    <a:pt x="15600" y="4500"/>
                  </a:cubicBezTo>
                  <a:cubicBezTo>
                    <a:pt x="19543" y="6000"/>
                    <a:pt x="21600" y="7500"/>
                    <a:pt x="21429" y="10050"/>
                  </a:cubicBezTo>
                  <a:cubicBezTo>
                    <a:pt x="21257" y="12600"/>
                    <a:pt x="18857" y="16200"/>
                    <a:pt x="17657" y="18300"/>
                  </a:cubicBezTo>
                  <a:cubicBezTo>
                    <a:pt x="16457" y="20400"/>
                    <a:pt x="16457" y="21000"/>
                    <a:pt x="16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5634303" y="940829"/>
              <a:ext cx="16080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7382" y="0"/>
                  </a:moveTo>
                  <a:cubicBezTo>
                    <a:pt x="11210" y="2170"/>
                    <a:pt x="15038" y="4340"/>
                    <a:pt x="17635" y="6608"/>
                  </a:cubicBezTo>
                  <a:cubicBezTo>
                    <a:pt x="20233" y="8877"/>
                    <a:pt x="21600" y="11244"/>
                    <a:pt x="20233" y="13660"/>
                  </a:cubicBezTo>
                  <a:cubicBezTo>
                    <a:pt x="18866" y="16077"/>
                    <a:pt x="14765" y="18542"/>
                    <a:pt x="10937" y="19874"/>
                  </a:cubicBezTo>
                  <a:cubicBezTo>
                    <a:pt x="7109" y="21205"/>
                    <a:pt x="3554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059753" y="143612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403837" y="994624"/>
              <a:ext cx="230717" cy="44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21600" y="1674"/>
                  </a:moveTo>
                  <a:cubicBezTo>
                    <a:pt x="19817" y="967"/>
                    <a:pt x="18033" y="261"/>
                    <a:pt x="16051" y="59"/>
                  </a:cubicBezTo>
                  <a:cubicBezTo>
                    <a:pt x="14070" y="-143"/>
                    <a:pt x="11890" y="160"/>
                    <a:pt x="9512" y="1169"/>
                  </a:cubicBezTo>
                  <a:cubicBezTo>
                    <a:pt x="7134" y="2178"/>
                    <a:pt x="4558" y="3894"/>
                    <a:pt x="2774" y="6418"/>
                  </a:cubicBezTo>
                  <a:cubicBezTo>
                    <a:pt x="991" y="8941"/>
                    <a:pt x="0" y="12272"/>
                    <a:pt x="0" y="14846"/>
                  </a:cubicBezTo>
                  <a:cubicBezTo>
                    <a:pt x="0" y="17420"/>
                    <a:pt x="991" y="19236"/>
                    <a:pt x="2873" y="20246"/>
                  </a:cubicBezTo>
                  <a:cubicBezTo>
                    <a:pt x="4756" y="21255"/>
                    <a:pt x="7530" y="21457"/>
                    <a:pt x="10206" y="20952"/>
                  </a:cubicBezTo>
                  <a:cubicBezTo>
                    <a:pt x="12881" y="20448"/>
                    <a:pt x="15457" y="19236"/>
                    <a:pt x="17042" y="18126"/>
                  </a:cubicBezTo>
                  <a:cubicBezTo>
                    <a:pt x="18628" y="17016"/>
                    <a:pt x="19222" y="16007"/>
                    <a:pt x="19024" y="15149"/>
                  </a:cubicBezTo>
                  <a:cubicBezTo>
                    <a:pt x="18826" y="14291"/>
                    <a:pt x="17835" y="13584"/>
                    <a:pt x="16745" y="13332"/>
                  </a:cubicBezTo>
                  <a:cubicBezTo>
                    <a:pt x="15655" y="13079"/>
                    <a:pt x="14466" y="13281"/>
                    <a:pt x="13971" y="13635"/>
                  </a:cubicBezTo>
                  <a:cubicBezTo>
                    <a:pt x="13475" y="13988"/>
                    <a:pt x="13673" y="14493"/>
                    <a:pt x="13872" y="14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741974" y="1236014"/>
              <a:ext cx="108480" cy="18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02" fill="norm" stroke="1" extrusionOk="0">
                  <a:moveTo>
                    <a:pt x="21288" y="1790"/>
                  </a:moveTo>
                  <a:cubicBezTo>
                    <a:pt x="17965" y="840"/>
                    <a:pt x="14642" y="-109"/>
                    <a:pt x="11319" y="10"/>
                  </a:cubicBezTo>
                  <a:cubicBezTo>
                    <a:pt x="7996" y="128"/>
                    <a:pt x="4673" y="1315"/>
                    <a:pt x="2596" y="4757"/>
                  </a:cubicBezTo>
                  <a:cubicBezTo>
                    <a:pt x="519" y="8199"/>
                    <a:pt x="-312" y="13895"/>
                    <a:pt x="103" y="17218"/>
                  </a:cubicBezTo>
                  <a:cubicBezTo>
                    <a:pt x="519" y="20542"/>
                    <a:pt x="2180" y="21491"/>
                    <a:pt x="5711" y="20779"/>
                  </a:cubicBezTo>
                  <a:cubicBezTo>
                    <a:pt x="9242" y="20067"/>
                    <a:pt x="14642" y="17693"/>
                    <a:pt x="16303" y="14370"/>
                  </a:cubicBezTo>
                  <a:cubicBezTo>
                    <a:pt x="17965" y="11047"/>
                    <a:pt x="15888" y="6775"/>
                    <a:pt x="13811" y="2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968632" y="1007391"/>
              <a:ext cx="317062" cy="39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35" fill="norm" stroke="1" extrusionOk="0">
                  <a:moveTo>
                    <a:pt x="8266" y="14921"/>
                  </a:moveTo>
                  <a:cubicBezTo>
                    <a:pt x="7272" y="13778"/>
                    <a:pt x="6277" y="12635"/>
                    <a:pt x="5424" y="12064"/>
                  </a:cubicBezTo>
                  <a:cubicBezTo>
                    <a:pt x="4572" y="11492"/>
                    <a:pt x="3861" y="11492"/>
                    <a:pt x="2866" y="12635"/>
                  </a:cubicBezTo>
                  <a:cubicBezTo>
                    <a:pt x="1872" y="13778"/>
                    <a:pt x="593" y="16064"/>
                    <a:pt x="166" y="17549"/>
                  </a:cubicBezTo>
                  <a:cubicBezTo>
                    <a:pt x="-260" y="19035"/>
                    <a:pt x="166" y="19721"/>
                    <a:pt x="1090" y="20121"/>
                  </a:cubicBezTo>
                  <a:cubicBezTo>
                    <a:pt x="2014" y="20521"/>
                    <a:pt x="3435" y="20635"/>
                    <a:pt x="4429" y="20064"/>
                  </a:cubicBezTo>
                  <a:cubicBezTo>
                    <a:pt x="5424" y="19492"/>
                    <a:pt x="5993" y="18235"/>
                    <a:pt x="6490" y="17264"/>
                  </a:cubicBezTo>
                  <a:cubicBezTo>
                    <a:pt x="6987" y="16292"/>
                    <a:pt x="7414" y="15606"/>
                    <a:pt x="7556" y="15549"/>
                  </a:cubicBezTo>
                  <a:cubicBezTo>
                    <a:pt x="7698" y="15492"/>
                    <a:pt x="7556" y="16064"/>
                    <a:pt x="7485" y="16635"/>
                  </a:cubicBezTo>
                  <a:cubicBezTo>
                    <a:pt x="7414" y="17206"/>
                    <a:pt x="7414" y="17778"/>
                    <a:pt x="7769" y="18178"/>
                  </a:cubicBezTo>
                  <a:cubicBezTo>
                    <a:pt x="8124" y="18578"/>
                    <a:pt x="8835" y="18806"/>
                    <a:pt x="9972" y="18635"/>
                  </a:cubicBezTo>
                  <a:cubicBezTo>
                    <a:pt x="11108" y="18464"/>
                    <a:pt x="12672" y="17892"/>
                    <a:pt x="14519" y="15778"/>
                  </a:cubicBezTo>
                  <a:cubicBezTo>
                    <a:pt x="16366" y="13664"/>
                    <a:pt x="18498" y="10006"/>
                    <a:pt x="19706" y="7435"/>
                  </a:cubicBezTo>
                  <a:cubicBezTo>
                    <a:pt x="20914" y="4864"/>
                    <a:pt x="21198" y="3378"/>
                    <a:pt x="21269" y="2235"/>
                  </a:cubicBezTo>
                  <a:cubicBezTo>
                    <a:pt x="21340" y="1092"/>
                    <a:pt x="21198" y="292"/>
                    <a:pt x="20843" y="64"/>
                  </a:cubicBezTo>
                  <a:cubicBezTo>
                    <a:pt x="20487" y="-165"/>
                    <a:pt x="19919" y="178"/>
                    <a:pt x="19279" y="1892"/>
                  </a:cubicBezTo>
                  <a:cubicBezTo>
                    <a:pt x="18640" y="3606"/>
                    <a:pt x="17929" y="6692"/>
                    <a:pt x="17645" y="9949"/>
                  </a:cubicBezTo>
                  <a:cubicBezTo>
                    <a:pt x="17361" y="13206"/>
                    <a:pt x="17503" y="16635"/>
                    <a:pt x="17858" y="18578"/>
                  </a:cubicBezTo>
                  <a:cubicBezTo>
                    <a:pt x="18214" y="20521"/>
                    <a:pt x="18782" y="20978"/>
                    <a:pt x="19351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8409253" y="120117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396553" y="139167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172579" y="1136343"/>
              <a:ext cx="322525" cy="38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71" fill="norm" stroke="1" extrusionOk="0">
                  <a:moveTo>
                    <a:pt x="12618" y="3209"/>
                  </a:moveTo>
                  <a:cubicBezTo>
                    <a:pt x="12194" y="2628"/>
                    <a:pt x="11771" y="2048"/>
                    <a:pt x="11206" y="1699"/>
                  </a:cubicBezTo>
                  <a:cubicBezTo>
                    <a:pt x="10641" y="1351"/>
                    <a:pt x="9936" y="1235"/>
                    <a:pt x="8736" y="1873"/>
                  </a:cubicBezTo>
                  <a:cubicBezTo>
                    <a:pt x="7536" y="2512"/>
                    <a:pt x="5841" y="3906"/>
                    <a:pt x="4288" y="6577"/>
                  </a:cubicBezTo>
                  <a:cubicBezTo>
                    <a:pt x="2736" y="9248"/>
                    <a:pt x="1324" y="13196"/>
                    <a:pt x="618" y="15460"/>
                  </a:cubicBezTo>
                  <a:cubicBezTo>
                    <a:pt x="-88" y="17725"/>
                    <a:pt x="-88" y="18306"/>
                    <a:pt x="124" y="19002"/>
                  </a:cubicBezTo>
                  <a:cubicBezTo>
                    <a:pt x="336" y="19699"/>
                    <a:pt x="759" y="20512"/>
                    <a:pt x="1677" y="20919"/>
                  </a:cubicBezTo>
                  <a:cubicBezTo>
                    <a:pt x="2594" y="21325"/>
                    <a:pt x="4006" y="21325"/>
                    <a:pt x="5912" y="20280"/>
                  </a:cubicBezTo>
                  <a:cubicBezTo>
                    <a:pt x="7818" y="19235"/>
                    <a:pt x="10218" y="17144"/>
                    <a:pt x="12194" y="14299"/>
                  </a:cubicBezTo>
                  <a:cubicBezTo>
                    <a:pt x="14171" y="11454"/>
                    <a:pt x="15724" y="7854"/>
                    <a:pt x="16359" y="5415"/>
                  </a:cubicBezTo>
                  <a:cubicBezTo>
                    <a:pt x="16994" y="2977"/>
                    <a:pt x="16712" y="1699"/>
                    <a:pt x="15653" y="886"/>
                  </a:cubicBezTo>
                  <a:cubicBezTo>
                    <a:pt x="14594" y="73"/>
                    <a:pt x="12759" y="-275"/>
                    <a:pt x="10712" y="248"/>
                  </a:cubicBezTo>
                  <a:cubicBezTo>
                    <a:pt x="8665" y="770"/>
                    <a:pt x="6406" y="2164"/>
                    <a:pt x="5206" y="3615"/>
                  </a:cubicBezTo>
                  <a:cubicBezTo>
                    <a:pt x="4006" y="5067"/>
                    <a:pt x="3865" y="6577"/>
                    <a:pt x="4641" y="7738"/>
                  </a:cubicBezTo>
                  <a:cubicBezTo>
                    <a:pt x="5418" y="8899"/>
                    <a:pt x="7112" y="9712"/>
                    <a:pt x="9794" y="10060"/>
                  </a:cubicBezTo>
                  <a:cubicBezTo>
                    <a:pt x="12477" y="10409"/>
                    <a:pt x="16147" y="10293"/>
                    <a:pt x="18265" y="10119"/>
                  </a:cubicBezTo>
                  <a:cubicBezTo>
                    <a:pt x="20383" y="9944"/>
                    <a:pt x="20947" y="9712"/>
                    <a:pt x="21512" y="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177603" y="1029729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488753" y="940829"/>
              <a:ext cx="16287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0" y="0"/>
                  </a:moveTo>
                  <a:cubicBezTo>
                    <a:pt x="2700" y="248"/>
                    <a:pt x="5400" y="497"/>
                    <a:pt x="8910" y="1490"/>
                  </a:cubicBezTo>
                  <a:cubicBezTo>
                    <a:pt x="12420" y="2483"/>
                    <a:pt x="16740" y="4221"/>
                    <a:pt x="19035" y="5710"/>
                  </a:cubicBezTo>
                  <a:cubicBezTo>
                    <a:pt x="21330" y="7200"/>
                    <a:pt x="21600" y="8441"/>
                    <a:pt x="18360" y="11048"/>
                  </a:cubicBezTo>
                  <a:cubicBezTo>
                    <a:pt x="15120" y="13655"/>
                    <a:pt x="8370" y="17628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171253" y="697412"/>
              <a:ext cx="19050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098"/>
                    <a:pt x="8640" y="10596"/>
                    <a:pt x="11160" y="7336"/>
                  </a:cubicBezTo>
                  <a:cubicBezTo>
                    <a:pt x="13680" y="4075"/>
                    <a:pt x="14400" y="3057"/>
                    <a:pt x="15240" y="2038"/>
                  </a:cubicBezTo>
                  <a:cubicBezTo>
                    <a:pt x="16080" y="1019"/>
                    <a:pt x="17040" y="0"/>
                    <a:pt x="17640" y="0"/>
                  </a:cubicBezTo>
                  <a:cubicBezTo>
                    <a:pt x="18240" y="0"/>
                    <a:pt x="18480" y="1019"/>
                    <a:pt x="19080" y="4177"/>
                  </a:cubicBezTo>
                  <a:cubicBezTo>
                    <a:pt x="19680" y="7336"/>
                    <a:pt x="20640" y="12634"/>
                    <a:pt x="21600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596703" y="1436129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0" y="2291372"/>
              <a:ext cx="205054" cy="29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80" fill="norm" stroke="1" extrusionOk="0">
                  <a:moveTo>
                    <a:pt x="2838" y="1546"/>
                  </a:moveTo>
                  <a:cubicBezTo>
                    <a:pt x="3719" y="2013"/>
                    <a:pt x="4601" y="2479"/>
                    <a:pt x="7246" y="2556"/>
                  </a:cubicBezTo>
                  <a:cubicBezTo>
                    <a:pt x="9891" y="2634"/>
                    <a:pt x="14299" y="2323"/>
                    <a:pt x="17164" y="1857"/>
                  </a:cubicBezTo>
                  <a:cubicBezTo>
                    <a:pt x="20030" y="1391"/>
                    <a:pt x="21352" y="769"/>
                    <a:pt x="21352" y="381"/>
                  </a:cubicBezTo>
                  <a:cubicBezTo>
                    <a:pt x="21352" y="-8"/>
                    <a:pt x="20030" y="-163"/>
                    <a:pt x="18046" y="225"/>
                  </a:cubicBezTo>
                  <a:cubicBezTo>
                    <a:pt x="16062" y="614"/>
                    <a:pt x="13417" y="1546"/>
                    <a:pt x="11544" y="2246"/>
                  </a:cubicBezTo>
                  <a:cubicBezTo>
                    <a:pt x="9670" y="2945"/>
                    <a:pt x="8568" y="3411"/>
                    <a:pt x="7797" y="4188"/>
                  </a:cubicBezTo>
                  <a:cubicBezTo>
                    <a:pt x="7025" y="4965"/>
                    <a:pt x="6585" y="6053"/>
                    <a:pt x="7025" y="6752"/>
                  </a:cubicBezTo>
                  <a:cubicBezTo>
                    <a:pt x="7466" y="7451"/>
                    <a:pt x="8789" y="7762"/>
                    <a:pt x="10111" y="7995"/>
                  </a:cubicBezTo>
                  <a:cubicBezTo>
                    <a:pt x="11434" y="8228"/>
                    <a:pt x="12756" y="8384"/>
                    <a:pt x="12866" y="8928"/>
                  </a:cubicBezTo>
                  <a:cubicBezTo>
                    <a:pt x="12976" y="9472"/>
                    <a:pt x="11874" y="10404"/>
                    <a:pt x="9560" y="11880"/>
                  </a:cubicBezTo>
                  <a:cubicBezTo>
                    <a:pt x="7246" y="13356"/>
                    <a:pt x="3719" y="15377"/>
                    <a:pt x="1846" y="16931"/>
                  </a:cubicBezTo>
                  <a:cubicBezTo>
                    <a:pt x="-28" y="18484"/>
                    <a:pt x="-248" y="19572"/>
                    <a:pt x="193" y="20272"/>
                  </a:cubicBezTo>
                  <a:cubicBezTo>
                    <a:pt x="634" y="20971"/>
                    <a:pt x="1736" y="21282"/>
                    <a:pt x="4821" y="21359"/>
                  </a:cubicBezTo>
                  <a:cubicBezTo>
                    <a:pt x="7907" y="21437"/>
                    <a:pt x="12976" y="21282"/>
                    <a:pt x="18046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55853" y="2414974"/>
              <a:ext cx="260351" cy="13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4763"/>
                  </a:moveTo>
                  <a:cubicBezTo>
                    <a:pt x="702" y="3454"/>
                    <a:pt x="1405" y="2145"/>
                    <a:pt x="2195" y="1818"/>
                  </a:cubicBezTo>
                  <a:cubicBezTo>
                    <a:pt x="2985" y="1490"/>
                    <a:pt x="3863" y="2145"/>
                    <a:pt x="4566" y="4599"/>
                  </a:cubicBezTo>
                  <a:cubicBezTo>
                    <a:pt x="5268" y="7054"/>
                    <a:pt x="5795" y="11309"/>
                    <a:pt x="5707" y="14090"/>
                  </a:cubicBezTo>
                  <a:cubicBezTo>
                    <a:pt x="5620" y="16872"/>
                    <a:pt x="4917" y="18181"/>
                    <a:pt x="4215" y="19327"/>
                  </a:cubicBezTo>
                  <a:cubicBezTo>
                    <a:pt x="3512" y="20472"/>
                    <a:pt x="2810" y="21454"/>
                    <a:pt x="2283" y="21127"/>
                  </a:cubicBezTo>
                  <a:cubicBezTo>
                    <a:pt x="1756" y="20799"/>
                    <a:pt x="1405" y="19163"/>
                    <a:pt x="1932" y="17199"/>
                  </a:cubicBezTo>
                  <a:cubicBezTo>
                    <a:pt x="2459" y="15236"/>
                    <a:pt x="3863" y="12945"/>
                    <a:pt x="5620" y="10327"/>
                  </a:cubicBezTo>
                  <a:cubicBezTo>
                    <a:pt x="7376" y="7709"/>
                    <a:pt x="9483" y="4763"/>
                    <a:pt x="10888" y="2799"/>
                  </a:cubicBezTo>
                  <a:cubicBezTo>
                    <a:pt x="12293" y="836"/>
                    <a:pt x="12995" y="-146"/>
                    <a:pt x="13083" y="18"/>
                  </a:cubicBezTo>
                  <a:cubicBezTo>
                    <a:pt x="13171" y="181"/>
                    <a:pt x="12644" y="1490"/>
                    <a:pt x="12205" y="2963"/>
                  </a:cubicBezTo>
                  <a:cubicBezTo>
                    <a:pt x="11766" y="4436"/>
                    <a:pt x="11415" y="6072"/>
                    <a:pt x="11151" y="8036"/>
                  </a:cubicBezTo>
                  <a:cubicBezTo>
                    <a:pt x="10888" y="9999"/>
                    <a:pt x="10712" y="12290"/>
                    <a:pt x="12468" y="14254"/>
                  </a:cubicBezTo>
                  <a:cubicBezTo>
                    <a:pt x="14224" y="16218"/>
                    <a:pt x="17912" y="17854"/>
                    <a:pt x="2160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03453" y="2585479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300"/>
                    <a:pt x="9360" y="9000"/>
                    <a:pt x="12960" y="5400"/>
                  </a:cubicBezTo>
                  <a:cubicBezTo>
                    <a:pt x="16560" y="1800"/>
                    <a:pt x="1908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28853" y="2610879"/>
              <a:ext cx="260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30503" y="241402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636853" y="252197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639590" y="2352413"/>
              <a:ext cx="19144" cy="33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5" h="21479" fill="norm" stroke="1" extrusionOk="0">
                  <a:moveTo>
                    <a:pt x="7055" y="1509"/>
                  </a:moveTo>
                  <a:cubicBezTo>
                    <a:pt x="2735" y="694"/>
                    <a:pt x="-1585" y="-121"/>
                    <a:pt x="575" y="15"/>
                  </a:cubicBezTo>
                  <a:cubicBezTo>
                    <a:pt x="2735" y="151"/>
                    <a:pt x="11375" y="1237"/>
                    <a:pt x="15695" y="4158"/>
                  </a:cubicBezTo>
                  <a:cubicBezTo>
                    <a:pt x="20015" y="7079"/>
                    <a:pt x="20015" y="11834"/>
                    <a:pt x="18935" y="15026"/>
                  </a:cubicBezTo>
                  <a:cubicBezTo>
                    <a:pt x="17855" y="18219"/>
                    <a:pt x="15695" y="19849"/>
                    <a:pt x="1353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630893" y="2298206"/>
              <a:ext cx="240210" cy="41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39" fill="norm" stroke="1" extrusionOk="0">
                  <a:moveTo>
                    <a:pt x="1374" y="6000"/>
                  </a:moveTo>
                  <a:cubicBezTo>
                    <a:pt x="815" y="4575"/>
                    <a:pt x="256" y="3149"/>
                    <a:pt x="70" y="2163"/>
                  </a:cubicBezTo>
                  <a:cubicBezTo>
                    <a:pt x="-116" y="1176"/>
                    <a:pt x="70" y="628"/>
                    <a:pt x="629" y="299"/>
                  </a:cubicBezTo>
                  <a:cubicBezTo>
                    <a:pt x="1187" y="-30"/>
                    <a:pt x="2118" y="-140"/>
                    <a:pt x="4912" y="244"/>
                  </a:cubicBezTo>
                  <a:cubicBezTo>
                    <a:pt x="7705" y="628"/>
                    <a:pt x="12360" y="1505"/>
                    <a:pt x="15525" y="2930"/>
                  </a:cubicBezTo>
                  <a:cubicBezTo>
                    <a:pt x="18691" y="4355"/>
                    <a:pt x="20367" y="6329"/>
                    <a:pt x="20925" y="8193"/>
                  </a:cubicBezTo>
                  <a:cubicBezTo>
                    <a:pt x="21484" y="10057"/>
                    <a:pt x="20925" y="11811"/>
                    <a:pt x="19063" y="13675"/>
                  </a:cubicBezTo>
                  <a:cubicBezTo>
                    <a:pt x="17201" y="15539"/>
                    <a:pt x="14036" y="17513"/>
                    <a:pt x="11987" y="18719"/>
                  </a:cubicBezTo>
                  <a:cubicBezTo>
                    <a:pt x="9939" y="19925"/>
                    <a:pt x="9008" y="20364"/>
                    <a:pt x="7984" y="20747"/>
                  </a:cubicBezTo>
                  <a:cubicBezTo>
                    <a:pt x="6960" y="21131"/>
                    <a:pt x="5843" y="21460"/>
                    <a:pt x="5563" y="21296"/>
                  </a:cubicBezTo>
                  <a:cubicBezTo>
                    <a:pt x="5284" y="21131"/>
                    <a:pt x="5843" y="20473"/>
                    <a:pt x="6401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002103" y="251562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995753" y="259182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352942" y="2320497"/>
              <a:ext cx="100012" cy="48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24" fill="norm" stroke="1" extrusionOk="0">
                  <a:moveTo>
                    <a:pt x="21262" y="2449"/>
                  </a:moveTo>
                  <a:cubicBezTo>
                    <a:pt x="21262" y="1981"/>
                    <a:pt x="21262" y="1514"/>
                    <a:pt x="18562" y="1046"/>
                  </a:cubicBezTo>
                  <a:cubicBezTo>
                    <a:pt x="15862" y="579"/>
                    <a:pt x="10462" y="111"/>
                    <a:pt x="6862" y="18"/>
                  </a:cubicBezTo>
                  <a:cubicBezTo>
                    <a:pt x="3262" y="-76"/>
                    <a:pt x="1462" y="205"/>
                    <a:pt x="562" y="812"/>
                  </a:cubicBezTo>
                  <a:cubicBezTo>
                    <a:pt x="-338" y="1420"/>
                    <a:pt x="-338" y="2355"/>
                    <a:pt x="1912" y="3430"/>
                  </a:cubicBezTo>
                  <a:cubicBezTo>
                    <a:pt x="4162" y="4506"/>
                    <a:pt x="8662" y="5721"/>
                    <a:pt x="10012" y="6890"/>
                  </a:cubicBezTo>
                  <a:cubicBezTo>
                    <a:pt x="11362" y="8059"/>
                    <a:pt x="9562" y="9181"/>
                    <a:pt x="7762" y="10443"/>
                  </a:cubicBezTo>
                  <a:cubicBezTo>
                    <a:pt x="5962" y="11706"/>
                    <a:pt x="4162" y="13108"/>
                    <a:pt x="2587" y="14698"/>
                  </a:cubicBezTo>
                  <a:cubicBezTo>
                    <a:pt x="1012" y="16288"/>
                    <a:pt x="-338" y="18064"/>
                    <a:pt x="1012" y="19233"/>
                  </a:cubicBezTo>
                  <a:cubicBezTo>
                    <a:pt x="2362" y="20402"/>
                    <a:pt x="6412" y="20963"/>
                    <a:pt x="1046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656770" y="2405249"/>
              <a:ext cx="189884" cy="26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8" fill="norm" stroke="1" extrusionOk="0">
                  <a:moveTo>
                    <a:pt x="1355" y="4864"/>
                  </a:moveTo>
                  <a:cubicBezTo>
                    <a:pt x="1355" y="4000"/>
                    <a:pt x="1355" y="3136"/>
                    <a:pt x="2423" y="2186"/>
                  </a:cubicBezTo>
                  <a:cubicBezTo>
                    <a:pt x="3491" y="1235"/>
                    <a:pt x="5627" y="199"/>
                    <a:pt x="8119" y="26"/>
                  </a:cubicBezTo>
                  <a:cubicBezTo>
                    <a:pt x="10612" y="-147"/>
                    <a:pt x="13460" y="544"/>
                    <a:pt x="14172" y="2445"/>
                  </a:cubicBezTo>
                  <a:cubicBezTo>
                    <a:pt x="14884" y="4346"/>
                    <a:pt x="13460" y="7456"/>
                    <a:pt x="10849" y="10394"/>
                  </a:cubicBezTo>
                  <a:cubicBezTo>
                    <a:pt x="8238" y="13331"/>
                    <a:pt x="4440" y="16096"/>
                    <a:pt x="2304" y="17911"/>
                  </a:cubicBezTo>
                  <a:cubicBezTo>
                    <a:pt x="168" y="19725"/>
                    <a:pt x="-307" y="20589"/>
                    <a:pt x="168" y="21021"/>
                  </a:cubicBezTo>
                  <a:cubicBezTo>
                    <a:pt x="642" y="21453"/>
                    <a:pt x="2067" y="21453"/>
                    <a:pt x="5746" y="21280"/>
                  </a:cubicBezTo>
                  <a:cubicBezTo>
                    <a:pt x="9425" y="21107"/>
                    <a:pt x="15359" y="20762"/>
                    <a:pt x="21293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859353" y="2725179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183203" y="2439958"/>
              <a:ext cx="101120" cy="27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97" fill="norm" stroke="1" extrusionOk="0">
                  <a:moveTo>
                    <a:pt x="1322" y="4832"/>
                  </a:moveTo>
                  <a:cubicBezTo>
                    <a:pt x="1322" y="4020"/>
                    <a:pt x="1322" y="3208"/>
                    <a:pt x="3086" y="2314"/>
                  </a:cubicBezTo>
                  <a:cubicBezTo>
                    <a:pt x="4849" y="1421"/>
                    <a:pt x="8376" y="447"/>
                    <a:pt x="11241" y="122"/>
                  </a:cubicBezTo>
                  <a:cubicBezTo>
                    <a:pt x="14106" y="-203"/>
                    <a:pt x="16310" y="122"/>
                    <a:pt x="17412" y="1096"/>
                  </a:cubicBezTo>
                  <a:cubicBezTo>
                    <a:pt x="18514" y="2071"/>
                    <a:pt x="18514" y="3695"/>
                    <a:pt x="17633" y="4750"/>
                  </a:cubicBezTo>
                  <a:cubicBezTo>
                    <a:pt x="16751" y="5806"/>
                    <a:pt x="14988" y="6293"/>
                    <a:pt x="14767" y="6943"/>
                  </a:cubicBezTo>
                  <a:cubicBezTo>
                    <a:pt x="14547" y="7592"/>
                    <a:pt x="15869" y="8405"/>
                    <a:pt x="17633" y="9217"/>
                  </a:cubicBezTo>
                  <a:cubicBezTo>
                    <a:pt x="19396" y="10029"/>
                    <a:pt x="21600" y="10841"/>
                    <a:pt x="20939" y="12383"/>
                  </a:cubicBezTo>
                  <a:cubicBezTo>
                    <a:pt x="20278" y="13926"/>
                    <a:pt x="16751" y="16200"/>
                    <a:pt x="12784" y="17824"/>
                  </a:cubicBezTo>
                  <a:cubicBezTo>
                    <a:pt x="8816" y="19448"/>
                    <a:pt x="4408" y="20423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303853" y="2718829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811853" y="2439429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314"/>
                    <a:pt x="10800" y="10629"/>
                    <a:pt x="14400" y="14229"/>
                  </a:cubicBezTo>
                  <a:cubicBezTo>
                    <a:pt x="18000" y="17829"/>
                    <a:pt x="1980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888053" y="2687079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285987" y="2388629"/>
              <a:ext cx="846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68"/>
                    <a:pt x="0" y="10537"/>
                    <a:pt x="0" y="14137"/>
                  </a:cubicBezTo>
                  <a:cubicBezTo>
                    <a:pt x="0" y="17737"/>
                    <a:pt x="1080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465903" y="2316838"/>
              <a:ext cx="140216" cy="51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05" fill="norm" stroke="1" extrusionOk="0">
                  <a:moveTo>
                    <a:pt x="5718" y="1404"/>
                  </a:moveTo>
                  <a:cubicBezTo>
                    <a:pt x="6035" y="963"/>
                    <a:pt x="6353" y="522"/>
                    <a:pt x="7306" y="258"/>
                  </a:cubicBezTo>
                  <a:cubicBezTo>
                    <a:pt x="8259" y="-7"/>
                    <a:pt x="9847" y="-95"/>
                    <a:pt x="12388" y="125"/>
                  </a:cubicBezTo>
                  <a:cubicBezTo>
                    <a:pt x="14929" y="346"/>
                    <a:pt x="18424" y="875"/>
                    <a:pt x="20012" y="1801"/>
                  </a:cubicBezTo>
                  <a:cubicBezTo>
                    <a:pt x="21600" y="2726"/>
                    <a:pt x="21282" y="4049"/>
                    <a:pt x="19535" y="5371"/>
                  </a:cubicBezTo>
                  <a:cubicBezTo>
                    <a:pt x="17788" y="6694"/>
                    <a:pt x="14612" y="8016"/>
                    <a:pt x="12547" y="8854"/>
                  </a:cubicBezTo>
                  <a:cubicBezTo>
                    <a:pt x="10482" y="9691"/>
                    <a:pt x="9529" y="10044"/>
                    <a:pt x="8894" y="10441"/>
                  </a:cubicBezTo>
                  <a:cubicBezTo>
                    <a:pt x="8259" y="10837"/>
                    <a:pt x="7941" y="11278"/>
                    <a:pt x="8576" y="11675"/>
                  </a:cubicBezTo>
                  <a:cubicBezTo>
                    <a:pt x="9212" y="12072"/>
                    <a:pt x="10800" y="12424"/>
                    <a:pt x="13024" y="13262"/>
                  </a:cubicBezTo>
                  <a:cubicBezTo>
                    <a:pt x="15247" y="14099"/>
                    <a:pt x="18106" y="15422"/>
                    <a:pt x="18265" y="16700"/>
                  </a:cubicBezTo>
                  <a:cubicBezTo>
                    <a:pt x="18424" y="17978"/>
                    <a:pt x="15882" y="19213"/>
                    <a:pt x="12388" y="20006"/>
                  </a:cubicBezTo>
                  <a:cubicBezTo>
                    <a:pt x="8894" y="20800"/>
                    <a:pt x="4447" y="21152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010008" y="2508651"/>
              <a:ext cx="268696" cy="16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68" fill="norm" stroke="1" extrusionOk="0">
                  <a:moveTo>
                    <a:pt x="159" y="15279"/>
                  </a:moveTo>
                  <a:cubicBezTo>
                    <a:pt x="-9" y="12613"/>
                    <a:pt x="-178" y="9946"/>
                    <a:pt x="413" y="7279"/>
                  </a:cubicBezTo>
                  <a:cubicBezTo>
                    <a:pt x="1003" y="4613"/>
                    <a:pt x="2353" y="1946"/>
                    <a:pt x="3450" y="746"/>
                  </a:cubicBezTo>
                  <a:cubicBezTo>
                    <a:pt x="4547" y="-454"/>
                    <a:pt x="5391" y="-187"/>
                    <a:pt x="6403" y="1413"/>
                  </a:cubicBezTo>
                  <a:cubicBezTo>
                    <a:pt x="7416" y="3013"/>
                    <a:pt x="8597" y="5946"/>
                    <a:pt x="9694" y="9279"/>
                  </a:cubicBezTo>
                  <a:cubicBezTo>
                    <a:pt x="10791" y="12613"/>
                    <a:pt x="11803" y="16346"/>
                    <a:pt x="12731" y="18479"/>
                  </a:cubicBezTo>
                  <a:cubicBezTo>
                    <a:pt x="13659" y="20613"/>
                    <a:pt x="14503" y="21146"/>
                    <a:pt x="15347" y="20746"/>
                  </a:cubicBezTo>
                  <a:cubicBezTo>
                    <a:pt x="16191" y="20346"/>
                    <a:pt x="17034" y="19013"/>
                    <a:pt x="18047" y="16346"/>
                  </a:cubicBezTo>
                  <a:cubicBezTo>
                    <a:pt x="19059" y="13679"/>
                    <a:pt x="20241" y="9679"/>
                    <a:pt x="20831" y="7546"/>
                  </a:cubicBezTo>
                  <a:cubicBezTo>
                    <a:pt x="21422" y="5413"/>
                    <a:pt x="21422" y="5146"/>
                    <a:pt x="21422" y="4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062803" y="2274329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062803" y="219177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139003" y="2274329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158053" y="218542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196791" y="2042441"/>
              <a:ext cx="120013" cy="32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71" fill="norm" stroke="1" extrusionOk="0">
                  <a:moveTo>
                    <a:pt x="18075" y="15387"/>
                  </a:moveTo>
                  <a:cubicBezTo>
                    <a:pt x="16560" y="14977"/>
                    <a:pt x="15044" y="14567"/>
                    <a:pt x="12012" y="14772"/>
                  </a:cubicBezTo>
                  <a:cubicBezTo>
                    <a:pt x="8981" y="14977"/>
                    <a:pt x="4433" y="15797"/>
                    <a:pt x="2160" y="16617"/>
                  </a:cubicBezTo>
                  <a:cubicBezTo>
                    <a:pt x="-114" y="17437"/>
                    <a:pt x="-114" y="18258"/>
                    <a:pt x="75" y="19010"/>
                  </a:cubicBezTo>
                  <a:cubicBezTo>
                    <a:pt x="265" y="19761"/>
                    <a:pt x="644" y="20445"/>
                    <a:pt x="1781" y="20855"/>
                  </a:cubicBezTo>
                  <a:cubicBezTo>
                    <a:pt x="2918" y="21265"/>
                    <a:pt x="4812" y="21402"/>
                    <a:pt x="6518" y="21129"/>
                  </a:cubicBezTo>
                  <a:cubicBezTo>
                    <a:pt x="8223" y="20855"/>
                    <a:pt x="9739" y="20172"/>
                    <a:pt x="11823" y="17711"/>
                  </a:cubicBezTo>
                  <a:cubicBezTo>
                    <a:pt x="13907" y="15250"/>
                    <a:pt x="16560" y="11012"/>
                    <a:pt x="18075" y="8141"/>
                  </a:cubicBezTo>
                  <a:cubicBezTo>
                    <a:pt x="19591" y="5270"/>
                    <a:pt x="19970" y="3767"/>
                    <a:pt x="19970" y="2536"/>
                  </a:cubicBezTo>
                  <a:cubicBezTo>
                    <a:pt x="19970" y="1306"/>
                    <a:pt x="19591" y="349"/>
                    <a:pt x="18644" y="75"/>
                  </a:cubicBezTo>
                  <a:cubicBezTo>
                    <a:pt x="17697" y="-198"/>
                    <a:pt x="16181" y="212"/>
                    <a:pt x="15044" y="2263"/>
                  </a:cubicBezTo>
                  <a:cubicBezTo>
                    <a:pt x="13907" y="4313"/>
                    <a:pt x="13149" y="8005"/>
                    <a:pt x="14286" y="11422"/>
                  </a:cubicBezTo>
                  <a:cubicBezTo>
                    <a:pt x="15423" y="14840"/>
                    <a:pt x="18454" y="17984"/>
                    <a:pt x="21486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716354" y="2288075"/>
              <a:ext cx="222750" cy="35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90" fill="norm" stroke="1" extrusionOk="0">
                  <a:moveTo>
                    <a:pt x="18999" y="3348"/>
                  </a:moveTo>
                  <a:cubicBezTo>
                    <a:pt x="19406" y="2716"/>
                    <a:pt x="19814" y="2085"/>
                    <a:pt x="19610" y="1579"/>
                  </a:cubicBezTo>
                  <a:cubicBezTo>
                    <a:pt x="19406" y="1074"/>
                    <a:pt x="18591" y="695"/>
                    <a:pt x="17165" y="379"/>
                  </a:cubicBezTo>
                  <a:cubicBezTo>
                    <a:pt x="15738" y="64"/>
                    <a:pt x="13701" y="-189"/>
                    <a:pt x="11867" y="190"/>
                  </a:cubicBezTo>
                  <a:cubicBezTo>
                    <a:pt x="10033" y="569"/>
                    <a:pt x="8402" y="1579"/>
                    <a:pt x="6772" y="3790"/>
                  </a:cubicBezTo>
                  <a:cubicBezTo>
                    <a:pt x="5142" y="6000"/>
                    <a:pt x="3512" y="9411"/>
                    <a:pt x="2289" y="12190"/>
                  </a:cubicBezTo>
                  <a:cubicBezTo>
                    <a:pt x="1067" y="14969"/>
                    <a:pt x="252" y="17116"/>
                    <a:pt x="48" y="18506"/>
                  </a:cubicBezTo>
                  <a:cubicBezTo>
                    <a:pt x="-156" y="19895"/>
                    <a:pt x="252" y="20527"/>
                    <a:pt x="1984" y="20906"/>
                  </a:cubicBezTo>
                  <a:cubicBezTo>
                    <a:pt x="3716" y="21285"/>
                    <a:pt x="6772" y="21411"/>
                    <a:pt x="10236" y="21158"/>
                  </a:cubicBezTo>
                  <a:cubicBezTo>
                    <a:pt x="13701" y="20906"/>
                    <a:pt x="17572" y="20274"/>
                    <a:pt x="21444" y="1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774003" y="2490229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983553" y="2477529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411"/>
                    <a:pt x="10286" y="6821"/>
                    <a:pt x="13886" y="10421"/>
                  </a:cubicBezTo>
                  <a:cubicBezTo>
                    <a:pt x="17486" y="14021"/>
                    <a:pt x="19543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008953" y="2490229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0"/>
                    <a:pt x="17053" y="0"/>
                    <a:pt x="13453" y="3600"/>
                  </a:cubicBezTo>
                  <a:cubicBezTo>
                    <a:pt x="9853" y="7200"/>
                    <a:pt x="4926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146283" y="2434780"/>
              <a:ext cx="184278" cy="48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96" fill="norm" stroke="1" extrusionOk="0">
                  <a:moveTo>
                    <a:pt x="7469" y="5232"/>
                  </a:moveTo>
                  <a:cubicBezTo>
                    <a:pt x="6029" y="8304"/>
                    <a:pt x="4589" y="11377"/>
                    <a:pt x="3629" y="13611"/>
                  </a:cubicBezTo>
                  <a:cubicBezTo>
                    <a:pt x="2669" y="15846"/>
                    <a:pt x="2189" y="17242"/>
                    <a:pt x="1709" y="18499"/>
                  </a:cubicBezTo>
                  <a:cubicBezTo>
                    <a:pt x="1229" y="19756"/>
                    <a:pt x="749" y="20873"/>
                    <a:pt x="389" y="21199"/>
                  </a:cubicBezTo>
                  <a:cubicBezTo>
                    <a:pt x="29" y="21525"/>
                    <a:pt x="-211" y="21059"/>
                    <a:pt x="269" y="19244"/>
                  </a:cubicBezTo>
                  <a:cubicBezTo>
                    <a:pt x="749" y="17428"/>
                    <a:pt x="1949" y="14263"/>
                    <a:pt x="3389" y="11377"/>
                  </a:cubicBezTo>
                  <a:cubicBezTo>
                    <a:pt x="4829" y="8491"/>
                    <a:pt x="6509" y="5884"/>
                    <a:pt x="8309" y="4022"/>
                  </a:cubicBezTo>
                  <a:cubicBezTo>
                    <a:pt x="10109" y="2159"/>
                    <a:pt x="12029" y="1042"/>
                    <a:pt x="13709" y="484"/>
                  </a:cubicBezTo>
                  <a:cubicBezTo>
                    <a:pt x="15389" y="-75"/>
                    <a:pt x="16829" y="-75"/>
                    <a:pt x="17909" y="111"/>
                  </a:cubicBezTo>
                  <a:cubicBezTo>
                    <a:pt x="18989" y="297"/>
                    <a:pt x="19709" y="670"/>
                    <a:pt x="20309" y="1415"/>
                  </a:cubicBezTo>
                  <a:cubicBezTo>
                    <a:pt x="20909" y="2159"/>
                    <a:pt x="21389" y="3277"/>
                    <a:pt x="19949" y="4627"/>
                  </a:cubicBezTo>
                  <a:cubicBezTo>
                    <a:pt x="18509" y="5977"/>
                    <a:pt x="15149" y="7559"/>
                    <a:pt x="12869" y="8258"/>
                  </a:cubicBezTo>
                  <a:cubicBezTo>
                    <a:pt x="10589" y="8956"/>
                    <a:pt x="9389" y="8770"/>
                    <a:pt x="8189" y="8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535739" y="2324566"/>
              <a:ext cx="146315" cy="3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08" fill="norm" stroke="1" extrusionOk="0">
                  <a:moveTo>
                    <a:pt x="21030" y="410"/>
                  </a:moveTo>
                  <a:cubicBezTo>
                    <a:pt x="19205" y="159"/>
                    <a:pt x="17379" y="-92"/>
                    <a:pt x="15858" y="34"/>
                  </a:cubicBezTo>
                  <a:cubicBezTo>
                    <a:pt x="14337" y="159"/>
                    <a:pt x="13120" y="661"/>
                    <a:pt x="10534" y="2671"/>
                  </a:cubicBezTo>
                  <a:cubicBezTo>
                    <a:pt x="7948" y="4680"/>
                    <a:pt x="3993" y="8196"/>
                    <a:pt x="1864" y="11148"/>
                  </a:cubicBezTo>
                  <a:cubicBezTo>
                    <a:pt x="-266" y="14099"/>
                    <a:pt x="-570" y="16485"/>
                    <a:pt x="951" y="18117"/>
                  </a:cubicBezTo>
                  <a:cubicBezTo>
                    <a:pt x="2472" y="19750"/>
                    <a:pt x="5819" y="20629"/>
                    <a:pt x="9165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828103" y="2344254"/>
              <a:ext cx="122544" cy="31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05" fill="norm" stroke="1" extrusionOk="0">
                  <a:moveTo>
                    <a:pt x="0" y="6084"/>
                  </a:moveTo>
                  <a:cubicBezTo>
                    <a:pt x="732" y="4634"/>
                    <a:pt x="1464" y="3184"/>
                    <a:pt x="2563" y="2169"/>
                  </a:cubicBezTo>
                  <a:cubicBezTo>
                    <a:pt x="3661" y="1155"/>
                    <a:pt x="5125" y="575"/>
                    <a:pt x="6773" y="212"/>
                  </a:cubicBezTo>
                  <a:cubicBezTo>
                    <a:pt x="8420" y="-150"/>
                    <a:pt x="10251" y="-295"/>
                    <a:pt x="12814" y="1879"/>
                  </a:cubicBezTo>
                  <a:cubicBezTo>
                    <a:pt x="15376" y="4054"/>
                    <a:pt x="18671" y="8548"/>
                    <a:pt x="20136" y="12172"/>
                  </a:cubicBezTo>
                  <a:cubicBezTo>
                    <a:pt x="21600" y="15796"/>
                    <a:pt x="21234" y="18551"/>
                    <a:pt x="20868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809996" y="2496579"/>
              <a:ext cx="1451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9896" y="0"/>
                    <a:pt x="18331" y="0"/>
                    <a:pt x="15826" y="1800"/>
                  </a:cubicBezTo>
                  <a:cubicBezTo>
                    <a:pt x="13322" y="3600"/>
                    <a:pt x="9878" y="7200"/>
                    <a:pt x="7374" y="9818"/>
                  </a:cubicBezTo>
                  <a:cubicBezTo>
                    <a:pt x="4870" y="12436"/>
                    <a:pt x="3304" y="14073"/>
                    <a:pt x="2052" y="15709"/>
                  </a:cubicBezTo>
                  <a:cubicBezTo>
                    <a:pt x="800" y="17345"/>
                    <a:pt x="-139" y="18982"/>
                    <a:pt x="18" y="19964"/>
                  </a:cubicBezTo>
                  <a:cubicBezTo>
                    <a:pt x="174" y="20945"/>
                    <a:pt x="1426" y="21273"/>
                    <a:pt x="26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018603" y="2331479"/>
              <a:ext cx="5229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600" fill="norm" stroke="1" extrusionOk="0">
                  <a:moveTo>
                    <a:pt x="2492" y="0"/>
                  </a:moveTo>
                  <a:cubicBezTo>
                    <a:pt x="10800" y="3396"/>
                    <a:pt x="19108" y="6792"/>
                    <a:pt x="20354" y="10121"/>
                  </a:cubicBezTo>
                  <a:cubicBezTo>
                    <a:pt x="21600" y="13449"/>
                    <a:pt x="15785" y="16709"/>
                    <a:pt x="11215" y="18611"/>
                  </a:cubicBezTo>
                  <a:cubicBezTo>
                    <a:pt x="6646" y="20513"/>
                    <a:pt x="3323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171003" y="261087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894903" y="2358526"/>
              <a:ext cx="228601" cy="31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7232"/>
                  </a:moveTo>
                  <a:cubicBezTo>
                    <a:pt x="0" y="5360"/>
                    <a:pt x="0" y="3488"/>
                    <a:pt x="500" y="2264"/>
                  </a:cubicBezTo>
                  <a:cubicBezTo>
                    <a:pt x="1000" y="1040"/>
                    <a:pt x="2000" y="464"/>
                    <a:pt x="3000" y="176"/>
                  </a:cubicBezTo>
                  <a:cubicBezTo>
                    <a:pt x="4000" y="-112"/>
                    <a:pt x="5000" y="-112"/>
                    <a:pt x="6500" y="680"/>
                  </a:cubicBezTo>
                  <a:cubicBezTo>
                    <a:pt x="8000" y="1472"/>
                    <a:pt x="10000" y="3056"/>
                    <a:pt x="12100" y="5648"/>
                  </a:cubicBezTo>
                  <a:cubicBezTo>
                    <a:pt x="14200" y="8240"/>
                    <a:pt x="16400" y="11840"/>
                    <a:pt x="18000" y="14648"/>
                  </a:cubicBezTo>
                  <a:cubicBezTo>
                    <a:pt x="19600" y="17456"/>
                    <a:pt x="20600" y="19472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7920303" y="2533456"/>
              <a:ext cx="171451" cy="22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729"/>
                  </a:moveTo>
                  <a:cubicBezTo>
                    <a:pt x="20267" y="322"/>
                    <a:pt x="18933" y="-86"/>
                    <a:pt x="17733" y="16"/>
                  </a:cubicBezTo>
                  <a:cubicBezTo>
                    <a:pt x="16533" y="118"/>
                    <a:pt x="15467" y="729"/>
                    <a:pt x="13467" y="2971"/>
                  </a:cubicBezTo>
                  <a:cubicBezTo>
                    <a:pt x="11467" y="5212"/>
                    <a:pt x="8533" y="9084"/>
                    <a:pt x="6133" y="12446"/>
                  </a:cubicBezTo>
                  <a:cubicBezTo>
                    <a:pt x="3733" y="15808"/>
                    <a:pt x="1867" y="18661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920303" y="2139847"/>
              <a:ext cx="114301" cy="11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3600" y="9635"/>
                  </a:moveTo>
                  <a:cubicBezTo>
                    <a:pt x="3200" y="11599"/>
                    <a:pt x="2800" y="13562"/>
                    <a:pt x="2000" y="15526"/>
                  </a:cubicBezTo>
                  <a:cubicBezTo>
                    <a:pt x="1200" y="17490"/>
                    <a:pt x="0" y="19453"/>
                    <a:pt x="0" y="18668"/>
                  </a:cubicBezTo>
                  <a:cubicBezTo>
                    <a:pt x="0" y="17882"/>
                    <a:pt x="1200" y="14348"/>
                    <a:pt x="2400" y="11402"/>
                  </a:cubicBezTo>
                  <a:cubicBezTo>
                    <a:pt x="3600" y="8457"/>
                    <a:pt x="4800" y="6101"/>
                    <a:pt x="6000" y="3941"/>
                  </a:cubicBezTo>
                  <a:cubicBezTo>
                    <a:pt x="7200" y="1781"/>
                    <a:pt x="8400" y="-183"/>
                    <a:pt x="9400" y="13"/>
                  </a:cubicBezTo>
                  <a:cubicBezTo>
                    <a:pt x="10400" y="210"/>
                    <a:pt x="11200" y="2566"/>
                    <a:pt x="13200" y="6493"/>
                  </a:cubicBezTo>
                  <a:cubicBezTo>
                    <a:pt x="15200" y="10421"/>
                    <a:pt x="18400" y="15919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326703" y="2270675"/>
              <a:ext cx="97173" cy="28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01" fill="norm" stroke="1" extrusionOk="0">
                  <a:moveTo>
                    <a:pt x="0" y="10131"/>
                  </a:moveTo>
                  <a:cubicBezTo>
                    <a:pt x="450" y="7314"/>
                    <a:pt x="900" y="4497"/>
                    <a:pt x="2250" y="2618"/>
                  </a:cubicBezTo>
                  <a:cubicBezTo>
                    <a:pt x="3600" y="740"/>
                    <a:pt x="5850" y="-199"/>
                    <a:pt x="9450" y="36"/>
                  </a:cubicBezTo>
                  <a:cubicBezTo>
                    <a:pt x="13050" y="271"/>
                    <a:pt x="18000" y="1679"/>
                    <a:pt x="19800" y="4418"/>
                  </a:cubicBezTo>
                  <a:cubicBezTo>
                    <a:pt x="21600" y="7158"/>
                    <a:pt x="20250" y="11227"/>
                    <a:pt x="18675" y="14279"/>
                  </a:cubicBezTo>
                  <a:cubicBezTo>
                    <a:pt x="17100" y="17331"/>
                    <a:pt x="15300" y="19366"/>
                    <a:pt x="135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383853" y="268072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389731" y="3779279"/>
              <a:ext cx="157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0"/>
                  </a:moveTo>
                  <a:cubicBezTo>
                    <a:pt x="3855" y="3733"/>
                    <a:pt x="3855" y="7467"/>
                    <a:pt x="2505" y="10733"/>
                  </a:cubicBezTo>
                  <a:cubicBezTo>
                    <a:pt x="1155" y="14000"/>
                    <a:pt x="-1545" y="16800"/>
                    <a:pt x="1155" y="18533"/>
                  </a:cubicBezTo>
                  <a:cubicBezTo>
                    <a:pt x="3855" y="20267"/>
                    <a:pt x="11955" y="20933"/>
                    <a:pt x="2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227653" y="4195935"/>
              <a:ext cx="457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300" y="20296"/>
                    <a:pt x="4600" y="20296"/>
                    <a:pt x="7950" y="16439"/>
                  </a:cubicBezTo>
                  <a:cubicBezTo>
                    <a:pt x="11300" y="12582"/>
                    <a:pt x="15700" y="4867"/>
                    <a:pt x="18150" y="1782"/>
                  </a:cubicBezTo>
                  <a:cubicBezTo>
                    <a:pt x="20600" y="-1304"/>
                    <a:pt x="211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349756" y="4406390"/>
              <a:ext cx="258898" cy="28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99" fill="norm" stroke="1" extrusionOk="0">
                  <a:moveTo>
                    <a:pt x="1986" y="6263"/>
                  </a:moveTo>
                  <a:cubicBezTo>
                    <a:pt x="1284" y="5790"/>
                    <a:pt x="581" y="5317"/>
                    <a:pt x="230" y="4687"/>
                  </a:cubicBezTo>
                  <a:cubicBezTo>
                    <a:pt x="-121" y="4056"/>
                    <a:pt x="-121" y="3268"/>
                    <a:pt x="581" y="2400"/>
                  </a:cubicBezTo>
                  <a:cubicBezTo>
                    <a:pt x="1284" y="1533"/>
                    <a:pt x="2689" y="587"/>
                    <a:pt x="4269" y="193"/>
                  </a:cubicBezTo>
                  <a:cubicBezTo>
                    <a:pt x="5850" y="-201"/>
                    <a:pt x="7606" y="-43"/>
                    <a:pt x="9274" y="1139"/>
                  </a:cubicBezTo>
                  <a:cubicBezTo>
                    <a:pt x="10942" y="2322"/>
                    <a:pt x="12523" y="4529"/>
                    <a:pt x="14191" y="7288"/>
                  </a:cubicBezTo>
                  <a:cubicBezTo>
                    <a:pt x="15859" y="10047"/>
                    <a:pt x="17616" y="13358"/>
                    <a:pt x="18669" y="15723"/>
                  </a:cubicBezTo>
                  <a:cubicBezTo>
                    <a:pt x="19723" y="18088"/>
                    <a:pt x="20074" y="19507"/>
                    <a:pt x="20425" y="20295"/>
                  </a:cubicBezTo>
                  <a:cubicBezTo>
                    <a:pt x="20777" y="21084"/>
                    <a:pt x="21128" y="21241"/>
                    <a:pt x="2147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372480" y="4552433"/>
              <a:ext cx="185374" cy="18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92" fill="norm" stroke="1" extrusionOk="0">
                  <a:moveTo>
                    <a:pt x="21496" y="177"/>
                  </a:moveTo>
                  <a:cubicBezTo>
                    <a:pt x="20269" y="-65"/>
                    <a:pt x="19041" y="-308"/>
                    <a:pt x="16710" y="1270"/>
                  </a:cubicBezTo>
                  <a:cubicBezTo>
                    <a:pt x="14378" y="2847"/>
                    <a:pt x="10941" y="6245"/>
                    <a:pt x="8241" y="8914"/>
                  </a:cubicBezTo>
                  <a:cubicBezTo>
                    <a:pt x="5541" y="11584"/>
                    <a:pt x="3578" y="13526"/>
                    <a:pt x="2228" y="15225"/>
                  </a:cubicBezTo>
                  <a:cubicBezTo>
                    <a:pt x="878" y="16923"/>
                    <a:pt x="141" y="18380"/>
                    <a:pt x="19" y="19350"/>
                  </a:cubicBezTo>
                  <a:cubicBezTo>
                    <a:pt x="-104" y="20321"/>
                    <a:pt x="387" y="20807"/>
                    <a:pt x="878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195514" y="3201429"/>
              <a:ext cx="98690" cy="35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5" fill="norm" stroke="1" extrusionOk="0">
                  <a:moveTo>
                    <a:pt x="6262" y="0"/>
                  </a:moveTo>
                  <a:cubicBezTo>
                    <a:pt x="4424" y="4500"/>
                    <a:pt x="2585" y="9000"/>
                    <a:pt x="1437" y="12279"/>
                  </a:cubicBezTo>
                  <a:cubicBezTo>
                    <a:pt x="288" y="15557"/>
                    <a:pt x="-172" y="17614"/>
                    <a:pt x="58" y="19029"/>
                  </a:cubicBezTo>
                  <a:cubicBezTo>
                    <a:pt x="288" y="20443"/>
                    <a:pt x="1207" y="21214"/>
                    <a:pt x="3734" y="21407"/>
                  </a:cubicBezTo>
                  <a:cubicBezTo>
                    <a:pt x="6262" y="21600"/>
                    <a:pt x="10398" y="21214"/>
                    <a:pt x="13615" y="20186"/>
                  </a:cubicBezTo>
                  <a:cubicBezTo>
                    <a:pt x="16832" y="19157"/>
                    <a:pt x="19130" y="17486"/>
                    <a:pt x="21428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135453" y="3334779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21600"/>
                  </a:moveTo>
                  <a:cubicBezTo>
                    <a:pt x="1600" y="21600"/>
                    <a:pt x="0" y="21600"/>
                    <a:pt x="0" y="20829"/>
                  </a:cubicBezTo>
                  <a:cubicBezTo>
                    <a:pt x="0" y="20057"/>
                    <a:pt x="1600" y="18514"/>
                    <a:pt x="5467" y="14914"/>
                  </a:cubicBezTo>
                  <a:cubicBezTo>
                    <a:pt x="9333" y="11314"/>
                    <a:pt x="15467" y="56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329568" y="3226829"/>
              <a:ext cx="9163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635" y="0"/>
                  </a:moveTo>
                  <a:cubicBezTo>
                    <a:pt x="635" y="4745"/>
                    <a:pt x="635" y="9491"/>
                    <a:pt x="635" y="12682"/>
                  </a:cubicBezTo>
                  <a:cubicBezTo>
                    <a:pt x="635" y="15873"/>
                    <a:pt x="635" y="17509"/>
                    <a:pt x="635" y="18818"/>
                  </a:cubicBezTo>
                  <a:cubicBezTo>
                    <a:pt x="635" y="20127"/>
                    <a:pt x="635" y="21109"/>
                    <a:pt x="389" y="21191"/>
                  </a:cubicBezTo>
                  <a:cubicBezTo>
                    <a:pt x="144" y="21273"/>
                    <a:pt x="-347" y="20455"/>
                    <a:pt x="389" y="19064"/>
                  </a:cubicBezTo>
                  <a:cubicBezTo>
                    <a:pt x="1126" y="17673"/>
                    <a:pt x="3089" y="15709"/>
                    <a:pt x="5298" y="14482"/>
                  </a:cubicBezTo>
                  <a:cubicBezTo>
                    <a:pt x="7508" y="13255"/>
                    <a:pt x="9962" y="12764"/>
                    <a:pt x="11926" y="13009"/>
                  </a:cubicBezTo>
                  <a:cubicBezTo>
                    <a:pt x="13889" y="13255"/>
                    <a:pt x="15362" y="14236"/>
                    <a:pt x="16835" y="15791"/>
                  </a:cubicBezTo>
                  <a:cubicBezTo>
                    <a:pt x="18308" y="17345"/>
                    <a:pt x="19780" y="19473"/>
                    <a:pt x="21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465653" y="3362003"/>
              <a:ext cx="101601" cy="12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9106"/>
                  </a:moveTo>
                  <a:cubicBezTo>
                    <a:pt x="2250" y="9455"/>
                    <a:pt x="4500" y="9803"/>
                    <a:pt x="6750" y="9629"/>
                  </a:cubicBezTo>
                  <a:cubicBezTo>
                    <a:pt x="9000" y="9455"/>
                    <a:pt x="11250" y="8758"/>
                    <a:pt x="12375" y="7016"/>
                  </a:cubicBezTo>
                  <a:cubicBezTo>
                    <a:pt x="13500" y="5274"/>
                    <a:pt x="13500" y="2487"/>
                    <a:pt x="12375" y="1094"/>
                  </a:cubicBezTo>
                  <a:cubicBezTo>
                    <a:pt x="11250" y="-300"/>
                    <a:pt x="9000" y="-300"/>
                    <a:pt x="6975" y="745"/>
                  </a:cubicBezTo>
                  <a:cubicBezTo>
                    <a:pt x="4950" y="1790"/>
                    <a:pt x="3150" y="3881"/>
                    <a:pt x="2250" y="6842"/>
                  </a:cubicBezTo>
                  <a:cubicBezTo>
                    <a:pt x="1350" y="9803"/>
                    <a:pt x="1350" y="13635"/>
                    <a:pt x="3600" y="16423"/>
                  </a:cubicBezTo>
                  <a:cubicBezTo>
                    <a:pt x="5850" y="19210"/>
                    <a:pt x="10350" y="20952"/>
                    <a:pt x="13725" y="21126"/>
                  </a:cubicBezTo>
                  <a:cubicBezTo>
                    <a:pt x="17100" y="21300"/>
                    <a:pt x="19350" y="19906"/>
                    <a:pt x="21600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573603" y="3374123"/>
              <a:ext cx="63501" cy="12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8" fill="norm" stroke="1" extrusionOk="0">
                  <a:moveTo>
                    <a:pt x="21600" y="868"/>
                  </a:moveTo>
                  <a:cubicBezTo>
                    <a:pt x="18000" y="148"/>
                    <a:pt x="14400" y="-572"/>
                    <a:pt x="10800" y="688"/>
                  </a:cubicBezTo>
                  <a:cubicBezTo>
                    <a:pt x="7200" y="1948"/>
                    <a:pt x="3600" y="5188"/>
                    <a:pt x="1800" y="7888"/>
                  </a:cubicBezTo>
                  <a:cubicBezTo>
                    <a:pt x="0" y="10588"/>
                    <a:pt x="0" y="12748"/>
                    <a:pt x="0" y="14728"/>
                  </a:cubicBezTo>
                  <a:cubicBezTo>
                    <a:pt x="0" y="16708"/>
                    <a:pt x="0" y="18508"/>
                    <a:pt x="1800" y="19588"/>
                  </a:cubicBezTo>
                  <a:cubicBezTo>
                    <a:pt x="3600" y="20668"/>
                    <a:pt x="7200" y="21028"/>
                    <a:pt x="11160" y="19228"/>
                  </a:cubicBezTo>
                  <a:cubicBezTo>
                    <a:pt x="15120" y="17428"/>
                    <a:pt x="19440" y="13468"/>
                    <a:pt x="20520" y="10768"/>
                  </a:cubicBezTo>
                  <a:cubicBezTo>
                    <a:pt x="21600" y="8068"/>
                    <a:pt x="19440" y="6628"/>
                    <a:pt x="17280" y="5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643453" y="3328477"/>
              <a:ext cx="228601" cy="14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9893"/>
                  </a:moveTo>
                  <a:cubicBezTo>
                    <a:pt x="400" y="8393"/>
                    <a:pt x="800" y="6893"/>
                    <a:pt x="1600" y="6293"/>
                  </a:cubicBezTo>
                  <a:cubicBezTo>
                    <a:pt x="2400" y="5693"/>
                    <a:pt x="3600" y="5993"/>
                    <a:pt x="4500" y="7043"/>
                  </a:cubicBezTo>
                  <a:cubicBezTo>
                    <a:pt x="5400" y="8093"/>
                    <a:pt x="6000" y="9893"/>
                    <a:pt x="6400" y="11693"/>
                  </a:cubicBezTo>
                  <a:cubicBezTo>
                    <a:pt x="6800" y="13493"/>
                    <a:pt x="7000" y="15293"/>
                    <a:pt x="7000" y="16943"/>
                  </a:cubicBezTo>
                  <a:cubicBezTo>
                    <a:pt x="7000" y="18593"/>
                    <a:pt x="6800" y="20093"/>
                    <a:pt x="6200" y="20693"/>
                  </a:cubicBezTo>
                  <a:cubicBezTo>
                    <a:pt x="5600" y="21293"/>
                    <a:pt x="4600" y="20993"/>
                    <a:pt x="4000" y="20093"/>
                  </a:cubicBezTo>
                  <a:cubicBezTo>
                    <a:pt x="3400" y="19193"/>
                    <a:pt x="3200" y="17693"/>
                    <a:pt x="3100" y="16193"/>
                  </a:cubicBezTo>
                  <a:cubicBezTo>
                    <a:pt x="3000" y="14693"/>
                    <a:pt x="3000" y="13193"/>
                    <a:pt x="3900" y="11543"/>
                  </a:cubicBezTo>
                  <a:cubicBezTo>
                    <a:pt x="4800" y="9893"/>
                    <a:pt x="6600" y="8093"/>
                    <a:pt x="8100" y="7643"/>
                  </a:cubicBezTo>
                  <a:cubicBezTo>
                    <a:pt x="9600" y="7193"/>
                    <a:pt x="10800" y="8093"/>
                    <a:pt x="12200" y="7643"/>
                  </a:cubicBezTo>
                  <a:cubicBezTo>
                    <a:pt x="13600" y="7193"/>
                    <a:pt x="15200" y="5393"/>
                    <a:pt x="16100" y="3743"/>
                  </a:cubicBezTo>
                  <a:cubicBezTo>
                    <a:pt x="17000" y="2093"/>
                    <a:pt x="17200" y="593"/>
                    <a:pt x="16800" y="143"/>
                  </a:cubicBezTo>
                  <a:cubicBezTo>
                    <a:pt x="16400" y="-307"/>
                    <a:pt x="15400" y="293"/>
                    <a:pt x="14300" y="2093"/>
                  </a:cubicBezTo>
                  <a:cubicBezTo>
                    <a:pt x="13200" y="3893"/>
                    <a:pt x="12000" y="6893"/>
                    <a:pt x="11400" y="9143"/>
                  </a:cubicBezTo>
                  <a:cubicBezTo>
                    <a:pt x="10800" y="11393"/>
                    <a:pt x="10800" y="12893"/>
                    <a:pt x="11000" y="14393"/>
                  </a:cubicBezTo>
                  <a:cubicBezTo>
                    <a:pt x="11200" y="15893"/>
                    <a:pt x="11600" y="17393"/>
                    <a:pt x="13100" y="16793"/>
                  </a:cubicBezTo>
                  <a:cubicBezTo>
                    <a:pt x="14600" y="16193"/>
                    <a:pt x="17200" y="13493"/>
                    <a:pt x="18800" y="11243"/>
                  </a:cubicBezTo>
                  <a:cubicBezTo>
                    <a:pt x="20400" y="8993"/>
                    <a:pt x="21000" y="7193"/>
                    <a:pt x="21600" y="5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886036" y="3131579"/>
              <a:ext cx="132068" cy="3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7" fill="norm" stroke="1" extrusionOk="0">
                  <a:moveTo>
                    <a:pt x="12135" y="0"/>
                  </a:moveTo>
                  <a:cubicBezTo>
                    <a:pt x="10078" y="1271"/>
                    <a:pt x="8021" y="2541"/>
                    <a:pt x="5963" y="5506"/>
                  </a:cubicBezTo>
                  <a:cubicBezTo>
                    <a:pt x="3906" y="8471"/>
                    <a:pt x="1849" y="13129"/>
                    <a:pt x="821" y="15882"/>
                  </a:cubicBezTo>
                  <a:cubicBezTo>
                    <a:pt x="-208" y="18635"/>
                    <a:pt x="-208" y="19482"/>
                    <a:pt x="478" y="20188"/>
                  </a:cubicBezTo>
                  <a:cubicBezTo>
                    <a:pt x="1163" y="20894"/>
                    <a:pt x="2535" y="21459"/>
                    <a:pt x="3906" y="21529"/>
                  </a:cubicBezTo>
                  <a:cubicBezTo>
                    <a:pt x="5278" y="21600"/>
                    <a:pt x="6649" y="21176"/>
                    <a:pt x="7849" y="20259"/>
                  </a:cubicBezTo>
                  <a:cubicBezTo>
                    <a:pt x="9049" y="19341"/>
                    <a:pt x="10078" y="17929"/>
                    <a:pt x="10421" y="16871"/>
                  </a:cubicBezTo>
                  <a:cubicBezTo>
                    <a:pt x="10763" y="15812"/>
                    <a:pt x="10421" y="15106"/>
                    <a:pt x="9392" y="14541"/>
                  </a:cubicBezTo>
                  <a:cubicBezTo>
                    <a:pt x="8363" y="13976"/>
                    <a:pt x="6649" y="13553"/>
                    <a:pt x="4935" y="13341"/>
                  </a:cubicBezTo>
                  <a:cubicBezTo>
                    <a:pt x="3221" y="13129"/>
                    <a:pt x="1506" y="13129"/>
                    <a:pt x="1163" y="13412"/>
                  </a:cubicBezTo>
                  <a:cubicBezTo>
                    <a:pt x="821" y="13694"/>
                    <a:pt x="1849" y="14259"/>
                    <a:pt x="3735" y="14965"/>
                  </a:cubicBezTo>
                  <a:cubicBezTo>
                    <a:pt x="5621" y="15671"/>
                    <a:pt x="8363" y="16518"/>
                    <a:pt x="10078" y="17294"/>
                  </a:cubicBezTo>
                  <a:cubicBezTo>
                    <a:pt x="11792" y="18071"/>
                    <a:pt x="12478" y="18776"/>
                    <a:pt x="12649" y="19482"/>
                  </a:cubicBezTo>
                  <a:cubicBezTo>
                    <a:pt x="12821" y="20188"/>
                    <a:pt x="12478" y="20894"/>
                    <a:pt x="12135" y="20824"/>
                  </a:cubicBezTo>
                  <a:cubicBezTo>
                    <a:pt x="11792" y="20753"/>
                    <a:pt x="11449" y="19906"/>
                    <a:pt x="12992" y="17929"/>
                  </a:cubicBezTo>
                  <a:cubicBezTo>
                    <a:pt x="14535" y="15953"/>
                    <a:pt x="17963" y="12847"/>
                    <a:pt x="21392" y="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021903" y="3095911"/>
              <a:ext cx="284068" cy="38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4" fill="norm" stroke="1" extrusionOk="0">
                  <a:moveTo>
                    <a:pt x="3527" y="15090"/>
                  </a:moveTo>
                  <a:cubicBezTo>
                    <a:pt x="3050" y="14618"/>
                    <a:pt x="2574" y="14146"/>
                    <a:pt x="2018" y="14087"/>
                  </a:cubicBezTo>
                  <a:cubicBezTo>
                    <a:pt x="1462" y="14028"/>
                    <a:pt x="827" y="14382"/>
                    <a:pt x="430" y="14913"/>
                  </a:cubicBezTo>
                  <a:cubicBezTo>
                    <a:pt x="33" y="15444"/>
                    <a:pt x="-126" y="16153"/>
                    <a:pt x="112" y="17038"/>
                  </a:cubicBezTo>
                  <a:cubicBezTo>
                    <a:pt x="350" y="17923"/>
                    <a:pt x="986" y="18985"/>
                    <a:pt x="2415" y="19398"/>
                  </a:cubicBezTo>
                  <a:cubicBezTo>
                    <a:pt x="3845" y="19812"/>
                    <a:pt x="6068" y="19575"/>
                    <a:pt x="7418" y="19162"/>
                  </a:cubicBezTo>
                  <a:cubicBezTo>
                    <a:pt x="8768" y="18749"/>
                    <a:pt x="9245" y="18159"/>
                    <a:pt x="9562" y="17569"/>
                  </a:cubicBezTo>
                  <a:cubicBezTo>
                    <a:pt x="9880" y="16979"/>
                    <a:pt x="10039" y="16389"/>
                    <a:pt x="9642" y="16094"/>
                  </a:cubicBezTo>
                  <a:cubicBezTo>
                    <a:pt x="9245" y="15798"/>
                    <a:pt x="8292" y="15798"/>
                    <a:pt x="7815" y="16094"/>
                  </a:cubicBezTo>
                  <a:cubicBezTo>
                    <a:pt x="7339" y="16389"/>
                    <a:pt x="7339" y="16979"/>
                    <a:pt x="7736" y="17274"/>
                  </a:cubicBezTo>
                  <a:cubicBezTo>
                    <a:pt x="8133" y="17569"/>
                    <a:pt x="8927" y="17569"/>
                    <a:pt x="9562" y="17805"/>
                  </a:cubicBezTo>
                  <a:cubicBezTo>
                    <a:pt x="10198" y="18041"/>
                    <a:pt x="10674" y="18513"/>
                    <a:pt x="11309" y="18690"/>
                  </a:cubicBezTo>
                  <a:cubicBezTo>
                    <a:pt x="11945" y="18867"/>
                    <a:pt x="12739" y="18749"/>
                    <a:pt x="14089" y="17333"/>
                  </a:cubicBezTo>
                  <a:cubicBezTo>
                    <a:pt x="15439" y="15916"/>
                    <a:pt x="17345" y="13202"/>
                    <a:pt x="18695" y="10369"/>
                  </a:cubicBezTo>
                  <a:cubicBezTo>
                    <a:pt x="20045" y="7536"/>
                    <a:pt x="20839" y="4585"/>
                    <a:pt x="21156" y="2756"/>
                  </a:cubicBezTo>
                  <a:cubicBezTo>
                    <a:pt x="21474" y="926"/>
                    <a:pt x="21315" y="218"/>
                    <a:pt x="20680" y="41"/>
                  </a:cubicBezTo>
                  <a:cubicBezTo>
                    <a:pt x="20045" y="-136"/>
                    <a:pt x="18933" y="218"/>
                    <a:pt x="17900" y="1812"/>
                  </a:cubicBezTo>
                  <a:cubicBezTo>
                    <a:pt x="16868" y="3405"/>
                    <a:pt x="15915" y="6238"/>
                    <a:pt x="15598" y="9484"/>
                  </a:cubicBezTo>
                  <a:cubicBezTo>
                    <a:pt x="15280" y="12730"/>
                    <a:pt x="15598" y="16389"/>
                    <a:pt x="15995" y="18454"/>
                  </a:cubicBezTo>
                  <a:cubicBezTo>
                    <a:pt x="16392" y="20520"/>
                    <a:pt x="16868" y="20992"/>
                    <a:pt x="17345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748353" y="3306114"/>
              <a:ext cx="184151" cy="11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722"/>
                  </a:moveTo>
                  <a:cubicBezTo>
                    <a:pt x="745" y="7027"/>
                    <a:pt x="1490" y="12332"/>
                    <a:pt x="1738" y="15932"/>
                  </a:cubicBezTo>
                  <a:cubicBezTo>
                    <a:pt x="1986" y="19532"/>
                    <a:pt x="1738" y="21427"/>
                    <a:pt x="1490" y="21427"/>
                  </a:cubicBezTo>
                  <a:cubicBezTo>
                    <a:pt x="1241" y="21427"/>
                    <a:pt x="993" y="19532"/>
                    <a:pt x="1366" y="16122"/>
                  </a:cubicBezTo>
                  <a:cubicBezTo>
                    <a:pt x="1738" y="12711"/>
                    <a:pt x="2731" y="7785"/>
                    <a:pt x="3724" y="4753"/>
                  </a:cubicBezTo>
                  <a:cubicBezTo>
                    <a:pt x="4717" y="1722"/>
                    <a:pt x="5710" y="585"/>
                    <a:pt x="6703" y="774"/>
                  </a:cubicBezTo>
                  <a:cubicBezTo>
                    <a:pt x="7697" y="964"/>
                    <a:pt x="8690" y="2480"/>
                    <a:pt x="9186" y="4185"/>
                  </a:cubicBezTo>
                  <a:cubicBezTo>
                    <a:pt x="9683" y="5890"/>
                    <a:pt x="9683" y="7785"/>
                    <a:pt x="9807" y="9869"/>
                  </a:cubicBezTo>
                  <a:cubicBezTo>
                    <a:pt x="9931" y="11953"/>
                    <a:pt x="10179" y="14227"/>
                    <a:pt x="10303" y="14227"/>
                  </a:cubicBezTo>
                  <a:cubicBezTo>
                    <a:pt x="10428" y="14227"/>
                    <a:pt x="10428" y="11953"/>
                    <a:pt x="10676" y="9680"/>
                  </a:cubicBezTo>
                  <a:cubicBezTo>
                    <a:pt x="10924" y="7406"/>
                    <a:pt x="11421" y="5132"/>
                    <a:pt x="12041" y="3238"/>
                  </a:cubicBezTo>
                  <a:cubicBezTo>
                    <a:pt x="12662" y="1343"/>
                    <a:pt x="13407" y="-173"/>
                    <a:pt x="14152" y="16"/>
                  </a:cubicBezTo>
                  <a:cubicBezTo>
                    <a:pt x="14897" y="206"/>
                    <a:pt x="15641" y="2101"/>
                    <a:pt x="16883" y="5511"/>
                  </a:cubicBezTo>
                  <a:cubicBezTo>
                    <a:pt x="18124" y="8922"/>
                    <a:pt x="19862" y="13848"/>
                    <a:pt x="21600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959356" y="3288021"/>
              <a:ext cx="335098" cy="13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28" fill="norm" stroke="1" extrusionOk="0">
                  <a:moveTo>
                    <a:pt x="315" y="15802"/>
                  </a:moveTo>
                  <a:cubicBezTo>
                    <a:pt x="586" y="14088"/>
                    <a:pt x="858" y="12374"/>
                    <a:pt x="1062" y="10488"/>
                  </a:cubicBezTo>
                  <a:cubicBezTo>
                    <a:pt x="1265" y="8602"/>
                    <a:pt x="1401" y="6545"/>
                    <a:pt x="1198" y="6202"/>
                  </a:cubicBezTo>
                  <a:cubicBezTo>
                    <a:pt x="994" y="5859"/>
                    <a:pt x="450" y="7231"/>
                    <a:pt x="179" y="8774"/>
                  </a:cubicBezTo>
                  <a:cubicBezTo>
                    <a:pt x="-93" y="10317"/>
                    <a:pt x="-93" y="12031"/>
                    <a:pt x="450" y="13402"/>
                  </a:cubicBezTo>
                  <a:cubicBezTo>
                    <a:pt x="994" y="14774"/>
                    <a:pt x="2081" y="15802"/>
                    <a:pt x="3575" y="15288"/>
                  </a:cubicBezTo>
                  <a:cubicBezTo>
                    <a:pt x="5069" y="14774"/>
                    <a:pt x="6971" y="12717"/>
                    <a:pt x="8058" y="10317"/>
                  </a:cubicBezTo>
                  <a:cubicBezTo>
                    <a:pt x="9145" y="7917"/>
                    <a:pt x="9416" y="5174"/>
                    <a:pt x="9213" y="3802"/>
                  </a:cubicBezTo>
                  <a:cubicBezTo>
                    <a:pt x="9009" y="2431"/>
                    <a:pt x="8330" y="2431"/>
                    <a:pt x="7515" y="3974"/>
                  </a:cubicBezTo>
                  <a:cubicBezTo>
                    <a:pt x="6699" y="5517"/>
                    <a:pt x="5749" y="8602"/>
                    <a:pt x="5205" y="11002"/>
                  </a:cubicBezTo>
                  <a:cubicBezTo>
                    <a:pt x="4662" y="13402"/>
                    <a:pt x="4526" y="15117"/>
                    <a:pt x="4798" y="16488"/>
                  </a:cubicBezTo>
                  <a:cubicBezTo>
                    <a:pt x="5069" y="17859"/>
                    <a:pt x="5749" y="18888"/>
                    <a:pt x="6428" y="18545"/>
                  </a:cubicBezTo>
                  <a:cubicBezTo>
                    <a:pt x="7107" y="18202"/>
                    <a:pt x="7786" y="16488"/>
                    <a:pt x="8398" y="14945"/>
                  </a:cubicBezTo>
                  <a:cubicBezTo>
                    <a:pt x="9009" y="13402"/>
                    <a:pt x="9552" y="12031"/>
                    <a:pt x="10028" y="12031"/>
                  </a:cubicBezTo>
                  <a:cubicBezTo>
                    <a:pt x="10503" y="12031"/>
                    <a:pt x="10911" y="13402"/>
                    <a:pt x="11318" y="13402"/>
                  </a:cubicBezTo>
                  <a:cubicBezTo>
                    <a:pt x="11726" y="13402"/>
                    <a:pt x="12133" y="12031"/>
                    <a:pt x="12609" y="10317"/>
                  </a:cubicBezTo>
                  <a:cubicBezTo>
                    <a:pt x="13084" y="8602"/>
                    <a:pt x="13628" y="6545"/>
                    <a:pt x="13899" y="6717"/>
                  </a:cubicBezTo>
                  <a:cubicBezTo>
                    <a:pt x="14171" y="6888"/>
                    <a:pt x="14171" y="9288"/>
                    <a:pt x="14171" y="11345"/>
                  </a:cubicBezTo>
                  <a:cubicBezTo>
                    <a:pt x="14171" y="13402"/>
                    <a:pt x="14171" y="15117"/>
                    <a:pt x="14035" y="17002"/>
                  </a:cubicBezTo>
                  <a:cubicBezTo>
                    <a:pt x="13899" y="18888"/>
                    <a:pt x="13628" y="20945"/>
                    <a:pt x="13560" y="21117"/>
                  </a:cubicBezTo>
                  <a:cubicBezTo>
                    <a:pt x="13492" y="21288"/>
                    <a:pt x="13628" y="19574"/>
                    <a:pt x="14307" y="16317"/>
                  </a:cubicBezTo>
                  <a:cubicBezTo>
                    <a:pt x="14986" y="13059"/>
                    <a:pt x="16209" y="8259"/>
                    <a:pt x="17092" y="5345"/>
                  </a:cubicBezTo>
                  <a:cubicBezTo>
                    <a:pt x="17975" y="2431"/>
                    <a:pt x="18518" y="1402"/>
                    <a:pt x="19130" y="717"/>
                  </a:cubicBezTo>
                  <a:cubicBezTo>
                    <a:pt x="19741" y="31"/>
                    <a:pt x="20420" y="-312"/>
                    <a:pt x="20828" y="374"/>
                  </a:cubicBezTo>
                  <a:cubicBezTo>
                    <a:pt x="21235" y="1059"/>
                    <a:pt x="21371" y="2774"/>
                    <a:pt x="21439" y="5517"/>
                  </a:cubicBezTo>
                  <a:cubicBezTo>
                    <a:pt x="21507" y="8259"/>
                    <a:pt x="21507" y="12031"/>
                    <a:pt x="21507" y="15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465653" y="3582854"/>
              <a:ext cx="1771651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903" y="20639"/>
                    <a:pt x="1806" y="19839"/>
                    <a:pt x="2787" y="18239"/>
                  </a:cubicBezTo>
                  <a:cubicBezTo>
                    <a:pt x="3768" y="16639"/>
                    <a:pt x="4826" y="14239"/>
                    <a:pt x="5832" y="12239"/>
                  </a:cubicBezTo>
                  <a:cubicBezTo>
                    <a:pt x="6839" y="10239"/>
                    <a:pt x="7794" y="8639"/>
                    <a:pt x="8813" y="7039"/>
                  </a:cubicBezTo>
                  <a:cubicBezTo>
                    <a:pt x="9832" y="5439"/>
                    <a:pt x="10916" y="3839"/>
                    <a:pt x="11948" y="2639"/>
                  </a:cubicBezTo>
                  <a:cubicBezTo>
                    <a:pt x="12981" y="1439"/>
                    <a:pt x="13961" y="639"/>
                    <a:pt x="14981" y="239"/>
                  </a:cubicBezTo>
                  <a:cubicBezTo>
                    <a:pt x="16000" y="-161"/>
                    <a:pt x="17058" y="-161"/>
                    <a:pt x="18090" y="1039"/>
                  </a:cubicBezTo>
                  <a:cubicBezTo>
                    <a:pt x="19123" y="2239"/>
                    <a:pt x="20129" y="4639"/>
                    <a:pt x="20710" y="6639"/>
                  </a:cubicBezTo>
                  <a:cubicBezTo>
                    <a:pt x="21290" y="8639"/>
                    <a:pt x="21445" y="10239"/>
                    <a:pt x="21600" y="11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649803" y="3569729"/>
              <a:ext cx="128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0" y="19200"/>
                    <a:pt x="2199" y="16800"/>
                    <a:pt x="3440" y="14000"/>
                  </a:cubicBezTo>
                  <a:cubicBezTo>
                    <a:pt x="4682" y="11200"/>
                    <a:pt x="6065" y="8000"/>
                    <a:pt x="7643" y="5600"/>
                  </a:cubicBezTo>
                  <a:cubicBezTo>
                    <a:pt x="9222" y="3200"/>
                    <a:pt x="10995" y="1600"/>
                    <a:pt x="12502" y="800"/>
                  </a:cubicBezTo>
                  <a:cubicBezTo>
                    <a:pt x="14010" y="0"/>
                    <a:pt x="15251" y="0"/>
                    <a:pt x="16723" y="0"/>
                  </a:cubicBezTo>
                  <a:cubicBezTo>
                    <a:pt x="18195" y="0"/>
                    <a:pt x="1989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093554" y="3256850"/>
              <a:ext cx="126549" cy="18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103" fill="norm" stroke="1" extrusionOk="0">
                  <a:moveTo>
                    <a:pt x="15883" y="5890"/>
                  </a:moveTo>
                  <a:cubicBezTo>
                    <a:pt x="15883" y="4704"/>
                    <a:pt x="15883" y="3517"/>
                    <a:pt x="15186" y="2567"/>
                  </a:cubicBezTo>
                  <a:cubicBezTo>
                    <a:pt x="14490" y="1618"/>
                    <a:pt x="13096" y="906"/>
                    <a:pt x="11528" y="431"/>
                  </a:cubicBezTo>
                  <a:cubicBezTo>
                    <a:pt x="9961" y="-44"/>
                    <a:pt x="8219" y="-281"/>
                    <a:pt x="6303" y="550"/>
                  </a:cubicBezTo>
                  <a:cubicBezTo>
                    <a:pt x="4386" y="1381"/>
                    <a:pt x="2296" y="3279"/>
                    <a:pt x="1077" y="4822"/>
                  </a:cubicBezTo>
                  <a:cubicBezTo>
                    <a:pt x="-143" y="6365"/>
                    <a:pt x="-491" y="7552"/>
                    <a:pt x="903" y="8620"/>
                  </a:cubicBezTo>
                  <a:cubicBezTo>
                    <a:pt x="2296" y="9688"/>
                    <a:pt x="5432" y="10638"/>
                    <a:pt x="9090" y="11706"/>
                  </a:cubicBezTo>
                  <a:cubicBezTo>
                    <a:pt x="12748" y="12774"/>
                    <a:pt x="16928" y="13961"/>
                    <a:pt x="19019" y="15148"/>
                  </a:cubicBezTo>
                  <a:cubicBezTo>
                    <a:pt x="21109" y="16334"/>
                    <a:pt x="21109" y="17521"/>
                    <a:pt x="20412" y="18471"/>
                  </a:cubicBezTo>
                  <a:cubicBezTo>
                    <a:pt x="19715" y="19420"/>
                    <a:pt x="18322" y="20132"/>
                    <a:pt x="16754" y="20607"/>
                  </a:cubicBezTo>
                  <a:cubicBezTo>
                    <a:pt x="15186" y="21082"/>
                    <a:pt x="13444" y="21319"/>
                    <a:pt x="13096" y="20844"/>
                  </a:cubicBezTo>
                  <a:cubicBezTo>
                    <a:pt x="12748" y="20370"/>
                    <a:pt x="13793" y="19183"/>
                    <a:pt x="14838" y="17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263819" y="3302097"/>
              <a:ext cx="116735" cy="1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57" fill="norm" stroke="1" extrusionOk="0">
                  <a:moveTo>
                    <a:pt x="12015" y="9560"/>
                  </a:moveTo>
                  <a:cubicBezTo>
                    <a:pt x="13172" y="8167"/>
                    <a:pt x="14329" y="6773"/>
                    <a:pt x="15101" y="5205"/>
                  </a:cubicBezTo>
                  <a:cubicBezTo>
                    <a:pt x="15872" y="3638"/>
                    <a:pt x="16258" y="1896"/>
                    <a:pt x="15293" y="851"/>
                  </a:cubicBezTo>
                  <a:cubicBezTo>
                    <a:pt x="14329" y="-195"/>
                    <a:pt x="12015" y="-543"/>
                    <a:pt x="9315" y="1373"/>
                  </a:cubicBezTo>
                  <a:cubicBezTo>
                    <a:pt x="6615" y="3289"/>
                    <a:pt x="3529" y="7470"/>
                    <a:pt x="1793" y="10605"/>
                  </a:cubicBezTo>
                  <a:cubicBezTo>
                    <a:pt x="58" y="13741"/>
                    <a:pt x="-328" y="15831"/>
                    <a:pt x="251" y="17399"/>
                  </a:cubicBezTo>
                  <a:cubicBezTo>
                    <a:pt x="829" y="18967"/>
                    <a:pt x="2372" y="20012"/>
                    <a:pt x="3722" y="19838"/>
                  </a:cubicBezTo>
                  <a:cubicBezTo>
                    <a:pt x="5072" y="19663"/>
                    <a:pt x="6229" y="18270"/>
                    <a:pt x="7001" y="16702"/>
                  </a:cubicBezTo>
                  <a:cubicBezTo>
                    <a:pt x="7772" y="15134"/>
                    <a:pt x="8158" y="13392"/>
                    <a:pt x="8929" y="11476"/>
                  </a:cubicBezTo>
                  <a:cubicBezTo>
                    <a:pt x="9701" y="9560"/>
                    <a:pt x="10858" y="7470"/>
                    <a:pt x="11629" y="7296"/>
                  </a:cubicBezTo>
                  <a:cubicBezTo>
                    <a:pt x="12401" y="7122"/>
                    <a:pt x="12786" y="8863"/>
                    <a:pt x="13365" y="10780"/>
                  </a:cubicBezTo>
                  <a:cubicBezTo>
                    <a:pt x="13943" y="12696"/>
                    <a:pt x="14715" y="14786"/>
                    <a:pt x="15872" y="16528"/>
                  </a:cubicBezTo>
                  <a:cubicBezTo>
                    <a:pt x="17029" y="18270"/>
                    <a:pt x="18572" y="19663"/>
                    <a:pt x="19536" y="20360"/>
                  </a:cubicBezTo>
                  <a:cubicBezTo>
                    <a:pt x="20501" y="21057"/>
                    <a:pt x="20886" y="21057"/>
                    <a:pt x="21272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412303" y="3291275"/>
              <a:ext cx="256118" cy="24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7057"/>
                  </a:moveTo>
                  <a:cubicBezTo>
                    <a:pt x="0" y="7972"/>
                    <a:pt x="0" y="8887"/>
                    <a:pt x="179" y="9803"/>
                  </a:cubicBezTo>
                  <a:cubicBezTo>
                    <a:pt x="357" y="10718"/>
                    <a:pt x="714" y="11633"/>
                    <a:pt x="893" y="11633"/>
                  </a:cubicBezTo>
                  <a:cubicBezTo>
                    <a:pt x="1071" y="11633"/>
                    <a:pt x="1071" y="10718"/>
                    <a:pt x="1160" y="9803"/>
                  </a:cubicBezTo>
                  <a:cubicBezTo>
                    <a:pt x="1250" y="8887"/>
                    <a:pt x="1428" y="7972"/>
                    <a:pt x="1785" y="7149"/>
                  </a:cubicBezTo>
                  <a:cubicBezTo>
                    <a:pt x="2142" y="6325"/>
                    <a:pt x="2678" y="5593"/>
                    <a:pt x="3213" y="5593"/>
                  </a:cubicBezTo>
                  <a:cubicBezTo>
                    <a:pt x="3749" y="5593"/>
                    <a:pt x="4284" y="6325"/>
                    <a:pt x="4552" y="7149"/>
                  </a:cubicBezTo>
                  <a:cubicBezTo>
                    <a:pt x="4820" y="7972"/>
                    <a:pt x="4820" y="8887"/>
                    <a:pt x="5088" y="8979"/>
                  </a:cubicBezTo>
                  <a:cubicBezTo>
                    <a:pt x="5355" y="9071"/>
                    <a:pt x="5891" y="8338"/>
                    <a:pt x="6337" y="7515"/>
                  </a:cubicBezTo>
                  <a:cubicBezTo>
                    <a:pt x="6783" y="6691"/>
                    <a:pt x="7140" y="5776"/>
                    <a:pt x="7765" y="5959"/>
                  </a:cubicBezTo>
                  <a:cubicBezTo>
                    <a:pt x="8390" y="6142"/>
                    <a:pt x="9283" y="7423"/>
                    <a:pt x="9818" y="8521"/>
                  </a:cubicBezTo>
                  <a:cubicBezTo>
                    <a:pt x="10354" y="9620"/>
                    <a:pt x="10532" y="10535"/>
                    <a:pt x="11068" y="10810"/>
                  </a:cubicBezTo>
                  <a:cubicBezTo>
                    <a:pt x="11603" y="11084"/>
                    <a:pt x="12496" y="10718"/>
                    <a:pt x="13299" y="10169"/>
                  </a:cubicBezTo>
                  <a:cubicBezTo>
                    <a:pt x="14102" y="9620"/>
                    <a:pt x="14817" y="8887"/>
                    <a:pt x="15352" y="8064"/>
                  </a:cubicBezTo>
                  <a:cubicBezTo>
                    <a:pt x="15888" y="7240"/>
                    <a:pt x="16245" y="6325"/>
                    <a:pt x="16512" y="6325"/>
                  </a:cubicBezTo>
                  <a:cubicBezTo>
                    <a:pt x="16780" y="6325"/>
                    <a:pt x="16959" y="7240"/>
                    <a:pt x="17048" y="9620"/>
                  </a:cubicBezTo>
                  <a:cubicBezTo>
                    <a:pt x="17137" y="11999"/>
                    <a:pt x="17137" y="15843"/>
                    <a:pt x="17137" y="18223"/>
                  </a:cubicBezTo>
                  <a:cubicBezTo>
                    <a:pt x="17137" y="20603"/>
                    <a:pt x="17137" y="21518"/>
                    <a:pt x="17048" y="21426"/>
                  </a:cubicBezTo>
                  <a:cubicBezTo>
                    <a:pt x="16959" y="21335"/>
                    <a:pt x="16780" y="20237"/>
                    <a:pt x="16602" y="17399"/>
                  </a:cubicBezTo>
                  <a:cubicBezTo>
                    <a:pt x="16423" y="14562"/>
                    <a:pt x="16245" y="9986"/>
                    <a:pt x="16334" y="7057"/>
                  </a:cubicBezTo>
                  <a:cubicBezTo>
                    <a:pt x="16423" y="4128"/>
                    <a:pt x="16780" y="2847"/>
                    <a:pt x="17226" y="1840"/>
                  </a:cubicBezTo>
                  <a:cubicBezTo>
                    <a:pt x="17673" y="833"/>
                    <a:pt x="18208" y="101"/>
                    <a:pt x="18833" y="10"/>
                  </a:cubicBezTo>
                  <a:cubicBezTo>
                    <a:pt x="19458" y="-82"/>
                    <a:pt x="20172" y="467"/>
                    <a:pt x="20707" y="1932"/>
                  </a:cubicBezTo>
                  <a:cubicBezTo>
                    <a:pt x="21243" y="3396"/>
                    <a:pt x="21600" y="5776"/>
                    <a:pt x="21600" y="7423"/>
                  </a:cubicBezTo>
                  <a:cubicBezTo>
                    <a:pt x="21600" y="9071"/>
                    <a:pt x="21243" y="9986"/>
                    <a:pt x="20618" y="10626"/>
                  </a:cubicBezTo>
                  <a:cubicBezTo>
                    <a:pt x="19993" y="11267"/>
                    <a:pt x="19101" y="11633"/>
                    <a:pt x="18476" y="11267"/>
                  </a:cubicBezTo>
                  <a:cubicBezTo>
                    <a:pt x="17851" y="10901"/>
                    <a:pt x="17494" y="9803"/>
                    <a:pt x="17405" y="7972"/>
                  </a:cubicBezTo>
                  <a:cubicBezTo>
                    <a:pt x="17316" y="6142"/>
                    <a:pt x="17494" y="3579"/>
                    <a:pt x="17673" y="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710753" y="3125229"/>
              <a:ext cx="1206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514"/>
                    <a:pt x="3032" y="1029"/>
                    <a:pt x="3600" y="3086"/>
                  </a:cubicBezTo>
                  <a:cubicBezTo>
                    <a:pt x="4168" y="5143"/>
                    <a:pt x="3789" y="8743"/>
                    <a:pt x="3600" y="11571"/>
                  </a:cubicBezTo>
                  <a:cubicBezTo>
                    <a:pt x="3411" y="14400"/>
                    <a:pt x="3411" y="16457"/>
                    <a:pt x="3411" y="17914"/>
                  </a:cubicBezTo>
                  <a:cubicBezTo>
                    <a:pt x="3411" y="19371"/>
                    <a:pt x="3411" y="20229"/>
                    <a:pt x="4358" y="20314"/>
                  </a:cubicBezTo>
                  <a:cubicBezTo>
                    <a:pt x="5305" y="20400"/>
                    <a:pt x="7200" y="19714"/>
                    <a:pt x="9095" y="18514"/>
                  </a:cubicBezTo>
                  <a:cubicBezTo>
                    <a:pt x="10989" y="17314"/>
                    <a:pt x="12884" y="15600"/>
                    <a:pt x="14211" y="13971"/>
                  </a:cubicBezTo>
                  <a:cubicBezTo>
                    <a:pt x="15537" y="12343"/>
                    <a:pt x="16295" y="10800"/>
                    <a:pt x="15916" y="10286"/>
                  </a:cubicBezTo>
                  <a:cubicBezTo>
                    <a:pt x="15537" y="9771"/>
                    <a:pt x="14021" y="10286"/>
                    <a:pt x="12695" y="11914"/>
                  </a:cubicBezTo>
                  <a:cubicBezTo>
                    <a:pt x="11368" y="13543"/>
                    <a:pt x="10232" y="16286"/>
                    <a:pt x="11747" y="18086"/>
                  </a:cubicBezTo>
                  <a:cubicBezTo>
                    <a:pt x="13263" y="19886"/>
                    <a:pt x="17432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152285" y="3287419"/>
              <a:ext cx="447469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18" fill="norm" stroke="1" extrusionOk="0">
                  <a:moveTo>
                    <a:pt x="143" y="3904"/>
                  </a:moveTo>
                  <a:cubicBezTo>
                    <a:pt x="347" y="7115"/>
                    <a:pt x="550" y="10326"/>
                    <a:pt x="499" y="12953"/>
                  </a:cubicBezTo>
                  <a:cubicBezTo>
                    <a:pt x="448" y="15580"/>
                    <a:pt x="143" y="17623"/>
                    <a:pt x="41" y="17769"/>
                  </a:cubicBezTo>
                  <a:cubicBezTo>
                    <a:pt x="-61" y="17915"/>
                    <a:pt x="41" y="16164"/>
                    <a:pt x="194" y="14267"/>
                  </a:cubicBezTo>
                  <a:cubicBezTo>
                    <a:pt x="347" y="12369"/>
                    <a:pt x="550" y="10326"/>
                    <a:pt x="805" y="8575"/>
                  </a:cubicBezTo>
                  <a:cubicBezTo>
                    <a:pt x="1060" y="6823"/>
                    <a:pt x="1365" y="5364"/>
                    <a:pt x="1620" y="5364"/>
                  </a:cubicBezTo>
                  <a:cubicBezTo>
                    <a:pt x="1875" y="5364"/>
                    <a:pt x="2079" y="6823"/>
                    <a:pt x="2231" y="8283"/>
                  </a:cubicBezTo>
                  <a:cubicBezTo>
                    <a:pt x="2384" y="9742"/>
                    <a:pt x="2486" y="11202"/>
                    <a:pt x="2690" y="11348"/>
                  </a:cubicBezTo>
                  <a:cubicBezTo>
                    <a:pt x="2894" y="11494"/>
                    <a:pt x="3199" y="10326"/>
                    <a:pt x="3505" y="8575"/>
                  </a:cubicBezTo>
                  <a:cubicBezTo>
                    <a:pt x="3811" y="6823"/>
                    <a:pt x="4116" y="4488"/>
                    <a:pt x="4371" y="4050"/>
                  </a:cubicBezTo>
                  <a:cubicBezTo>
                    <a:pt x="4626" y="3613"/>
                    <a:pt x="4830" y="5072"/>
                    <a:pt x="4931" y="6677"/>
                  </a:cubicBezTo>
                  <a:cubicBezTo>
                    <a:pt x="5033" y="8283"/>
                    <a:pt x="5033" y="10034"/>
                    <a:pt x="5084" y="11640"/>
                  </a:cubicBezTo>
                  <a:cubicBezTo>
                    <a:pt x="5135" y="13245"/>
                    <a:pt x="5237" y="14704"/>
                    <a:pt x="5543" y="15580"/>
                  </a:cubicBezTo>
                  <a:cubicBezTo>
                    <a:pt x="5848" y="16456"/>
                    <a:pt x="6358" y="16748"/>
                    <a:pt x="6969" y="15726"/>
                  </a:cubicBezTo>
                  <a:cubicBezTo>
                    <a:pt x="7581" y="14704"/>
                    <a:pt x="8294" y="12369"/>
                    <a:pt x="8752" y="10472"/>
                  </a:cubicBezTo>
                  <a:cubicBezTo>
                    <a:pt x="9211" y="8575"/>
                    <a:pt x="9414" y="7115"/>
                    <a:pt x="9516" y="5656"/>
                  </a:cubicBezTo>
                  <a:cubicBezTo>
                    <a:pt x="9618" y="4196"/>
                    <a:pt x="9618" y="2737"/>
                    <a:pt x="9364" y="2445"/>
                  </a:cubicBezTo>
                  <a:cubicBezTo>
                    <a:pt x="9109" y="2153"/>
                    <a:pt x="8599" y="3029"/>
                    <a:pt x="8243" y="4196"/>
                  </a:cubicBezTo>
                  <a:cubicBezTo>
                    <a:pt x="7886" y="5364"/>
                    <a:pt x="7682" y="6823"/>
                    <a:pt x="7581" y="8283"/>
                  </a:cubicBezTo>
                  <a:cubicBezTo>
                    <a:pt x="7479" y="9742"/>
                    <a:pt x="7479" y="11202"/>
                    <a:pt x="7733" y="12515"/>
                  </a:cubicBezTo>
                  <a:cubicBezTo>
                    <a:pt x="7988" y="13829"/>
                    <a:pt x="8497" y="14996"/>
                    <a:pt x="9262" y="15142"/>
                  </a:cubicBezTo>
                  <a:cubicBezTo>
                    <a:pt x="10026" y="15288"/>
                    <a:pt x="11045" y="14413"/>
                    <a:pt x="12064" y="12515"/>
                  </a:cubicBezTo>
                  <a:cubicBezTo>
                    <a:pt x="13082" y="10618"/>
                    <a:pt x="14101" y="7699"/>
                    <a:pt x="14662" y="5510"/>
                  </a:cubicBezTo>
                  <a:cubicBezTo>
                    <a:pt x="15222" y="3321"/>
                    <a:pt x="15324" y="1861"/>
                    <a:pt x="15120" y="986"/>
                  </a:cubicBezTo>
                  <a:cubicBezTo>
                    <a:pt x="14916" y="110"/>
                    <a:pt x="14407" y="-182"/>
                    <a:pt x="13897" y="110"/>
                  </a:cubicBezTo>
                  <a:cubicBezTo>
                    <a:pt x="13388" y="402"/>
                    <a:pt x="12879" y="1277"/>
                    <a:pt x="12573" y="2445"/>
                  </a:cubicBezTo>
                  <a:cubicBezTo>
                    <a:pt x="12267" y="3613"/>
                    <a:pt x="12165" y="5072"/>
                    <a:pt x="12165" y="6677"/>
                  </a:cubicBezTo>
                  <a:cubicBezTo>
                    <a:pt x="12165" y="8283"/>
                    <a:pt x="12267" y="10034"/>
                    <a:pt x="12624" y="11056"/>
                  </a:cubicBezTo>
                  <a:cubicBezTo>
                    <a:pt x="12981" y="12077"/>
                    <a:pt x="13592" y="12369"/>
                    <a:pt x="14101" y="12077"/>
                  </a:cubicBezTo>
                  <a:cubicBezTo>
                    <a:pt x="14611" y="11786"/>
                    <a:pt x="15018" y="10910"/>
                    <a:pt x="15273" y="9742"/>
                  </a:cubicBezTo>
                  <a:cubicBezTo>
                    <a:pt x="15528" y="8575"/>
                    <a:pt x="15630" y="7115"/>
                    <a:pt x="15579" y="7115"/>
                  </a:cubicBezTo>
                  <a:cubicBezTo>
                    <a:pt x="15528" y="7115"/>
                    <a:pt x="15324" y="8575"/>
                    <a:pt x="15426" y="9742"/>
                  </a:cubicBezTo>
                  <a:cubicBezTo>
                    <a:pt x="15528" y="10910"/>
                    <a:pt x="15935" y="11786"/>
                    <a:pt x="16292" y="11640"/>
                  </a:cubicBezTo>
                  <a:cubicBezTo>
                    <a:pt x="16648" y="11494"/>
                    <a:pt x="16954" y="10326"/>
                    <a:pt x="17158" y="11056"/>
                  </a:cubicBezTo>
                  <a:cubicBezTo>
                    <a:pt x="17362" y="11786"/>
                    <a:pt x="17464" y="14413"/>
                    <a:pt x="17514" y="14850"/>
                  </a:cubicBezTo>
                  <a:cubicBezTo>
                    <a:pt x="17565" y="15288"/>
                    <a:pt x="17565" y="13537"/>
                    <a:pt x="17820" y="11202"/>
                  </a:cubicBezTo>
                  <a:cubicBezTo>
                    <a:pt x="18075" y="8867"/>
                    <a:pt x="18584" y="5948"/>
                    <a:pt x="19145" y="4050"/>
                  </a:cubicBezTo>
                  <a:cubicBezTo>
                    <a:pt x="19705" y="2153"/>
                    <a:pt x="20316" y="1277"/>
                    <a:pt x="20775" y="1423"/>
                  </a:cubicBezTo>
                  <a:cubicBezTo>
                    <a:pt x="21233" y="1569"/>
                    <a:pt x="21539" y="2737"/>
                    <a:pt x="21539" y="6240"/>
                  </a:cubicBezTo>
                  <a:cubicBezTo>
                    <a:pt x="21539" y="9742"/>
                    <a:pt x="21233" y="15580"/>
                    <a:pt x="20928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177353" y="3588779"/>
              <a:ext cx="139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6" y="21600"/>
                    <a:pt x="1973" y="21600"/>
                    <a:pt x="3041" y="21600"/>
                  </a:cubicBezTo>
                  <a:cubicBezTo>
                    <a:pt x="4110" y="21600"/>
                    <a:pt x="5260" y="21600"/>
                    <a:pt x="6378" y="21600"/>
                  </a:cubicBezTo>
                  <a:cubicBezTo>
                    <a:pt x="7496" y="21600"/>
                    <a:pt x="8581" y="21600"/>
                    <a:pt x="9715" y="21600"/>
                  </a:cubicBezTo>
                  <a:cubicBezTo>
                    <a:pt x="10849" y="21600"/>
                    <a:pt x="12033" y="21600"/>
                    <a:pt x="13348" y="20160"/>
                  </a:cubicBezTo>
                  <a:cubicBezTo>
                    <a:pt x="14663" y="18720"/>
                    <a:pt x="16110" y="15840"/>
                    <a:pt x="17507" y="12240"/>
                  </a:cubicBezTo>
                  <a:cubicBezTo>
                    <a:pt x="18904" y="8640"/>
                    <a:pt x="2025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405953" y="3639579"/>
              <a:ext cx="825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5" y="21600"/>
                    <a:pt x="4209" y="21600"/>
                    <a:pt x="6591" y="20250"/>
                  </a:cubicBezTo>
                  <a:cubicBezTo>
                    <a:pt x="8972" y="18900"/>
                    <a:pt x="11631" y="16200"/>
                    <a:pt x="14178" y="12600"/>
                  </a:cubicBezTo>
                  <a:cubicBezTo>
                    <a:pt x="16726" y="9000"/>
                    <a:pt x="19163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488503" y="4197040"/>
              <a:ext cx="241301" cy="29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95"/>
                  </a:moveTo>
                  <a:cubicBezTo>
                    <a:pt x="947" y="-56"/>
                    <a:pt x="1895" y="-207"/>
                    <a:pt x="4074" y="1152"/>
                  </a:cubicBezTo>
                  <a:cubicBezTo>
                    <a:pt x="6253" y="2512"/>
                    <a:pt x="9663" y="5382"/>
                    <a:pt x="12789" y="9007"/>
                  </a:cubicBezTo>
                  <a:cubicBezTo>
                    <a:pt x="15916" y="12632"/>
                    <a:pt x="18758" y="17013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609153" y="4252268"/>
              <a:ext cx="139701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559"/>
                  </a:moveTo>
                  <a:cubicBezTo>
                    <a:pt x="21273" y="820"/>
                    <a:pt x="20945" y="80"/>
                    <a:pt x="20127" y="6"/>
                  </a:cubicBezTo>
                  <a:cubicBezTo>
                    <a:pt x="19309" y="-68"/>
                    <a:pt x="18000" y="524"/>
                    <a:pt x="15218" y="2743"/>
                  </a:cubicBezTo>
                  <a:cubicBezTo>
                    <a:pt x="12436" y="4962"/>
                    <a:pt x="8182" y="8809"/>
                    <a:pt x="5400" y="12211"/>
                  </a:cubicBezTo>
                  <a:cubicBezTo>
                    <a:pt x="2618" y="15614"/>
                    <a:pt x="1309" y="18573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405953" y="4128529"/>
              <a:ext cx="406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38" y="18720"/>
                    <a:pt x="7875" y="15840"/>
                    <a:pt x="11475" y="12240"/>
                  </a:cubicBezTo>
                  <a:cubicBezTo>
                    <a:pt x="15075" y="8640"/>
                    <a:pt x="1833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990153" y="431267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996503" y="4452379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21600"/>
                    <a:pt x="11421" y="21600"/>
                    <a:pt x="15021" y="18000"/>
                  </a:cubicBezTo>
                  <a:cubicBezTo>
                    <a:pt x="18621" y="14400"/>
                    <a:pt x="2011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590033" y="4053465"/>
              <a:ext cx="206571" cy="23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53" fill="norm" stroke="1" extrusionOk="0">
                  <a:moveTo>
                    <a:pt x="1002" y="3982"/>
                  </a:moveTo>
                  <a:cubicBezTo>
                    <a:pt x="1002" y="3010"/>
                    <a:pt x="1002" y="2037"/>
                    <a:pt x="1548" y="1355"/>
                  </a:cubicBezTo>
                  <a:cubicBezTo>
                    <a:pt x="2093" y="674"/>
                    <a:pt x="3184" y="285"/>
                    <a:pt x="4493" y="91"/>
                  </a:cubicBezTo>
                  <a:cubicBezTo>
                    <a:pt x="5802" y="-104"/>
                    <a:pt x="7329" y="-104"/>
                    <a:pt x="8420" y="1355"/>
                  </a:cubicBezTo>
                  <a:cubicBezTo>
                    <a:pt x="9511" y="2815"/>
                    <a:pt x="10166" y="5734"/>
                    <a:pt x="8857" y="8847"/>
                  </a:cubicBezTo>
                  <a:cubicBezTo>
                    <a:pt x="7548" y="11961"/>
                    <a:pt x="4275" y="15269"/>
                    <a:pt x="2311" y="17410"/>
                  </a:cubicBezTo>
                  <a:cubicBezTo>
                    <a:pt x="348" y="19550"/>
                    <a:pt x="-307" y="20523"/>
                    <a:pt x="129" y="21010"/>
                  </a:cubicBezTo>
                  <a:cubicBezTo>
                    <a:pt x="566" y="21496"/>
                    <a:pt x="2093" y="21496"/>
                    <a:pt x="5802" y="20815"/>
                  </a:cubicBezTo>
                  <a:cubicBezTo>
                    <a:pt x="9511" y="20134"/>
                    <a:pt x="15402" y="18772"/>
                    <a:pt x="21293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790253" y="4179329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7100"/>
                    <a:pt x="11829" y="12600"/>
                    <a:pt x="15429" y="9000"/>
                  </a:cubicBezTo>
                  <a:cubicBezTo>
                    <a:pt x="19029" y="5400"/>
                    <a:pt x="2031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909680" y="4096779"/>
              <a:ext cx="139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45"/>
                    <a:pt x="-1303" y="9290"/>
                    <a:pt x="240" y="12890"/>
                  </a:cubicBezTo>
                  <a:cubicBezTo>
                    <a:pt x="1783" y="16490"/>
                    <a:pt x="11040" y="1904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056903" y="4053652"/>
              <a:ext cx="84331" cy="2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471" fill="norm" stroke="1" extrusionOk="0">
                  <a:moveTo>
                    <a:pt x="1555" y="2957"/>
                  </a:moveTo>
                  <a:cubicBezTo>
                    <a:pt x="527" y="1928"/>
                    <a:pt x="-502" y="900"/>
                    <a:pt x="269" y="385"/>
                  </a:cubicBezTo>
                  <a:cubicBezTo>
                    <a:pt x="1041" y="-129"/>
                    <a:pt x="3612" y="-129"/>
                    <a:pt x="7212" y="385"/>
                  </a:cubicBezTo>
                  <a:cubicBezTo>
                    <a:pt x="10812" y="900"/>
                    <a:pt x="15441" y="1928"/>
                    <a:pt x="18012" y="2957"/>
                  </a:cubicBezTo>
                  <a:cubicBezTo>
                    <a:pt x="20584" y="3985"/>
                    <a:pt x="21098" y="5014"/>
                    <a:pt x="19812" y="6042"/>
                  </a:cubicBezTo>
                  <a:cubicBezTo>
                    <a:pt x="18527" y="7071"/>
                    <a:pt x="15441" y="8100"/>
                    <a:pt x="12869" y="8922"/>
                  </a:cubicBezTo>
                  <a:cubicBezTo>
                    <a:pt x="10298" y="9745"/>
                    <a:pt x="8241" y="10362"/>
                    <a:pt x="9527" y="11288"/>
                  </a:cubicBezTo>
                  <a:cubicBezTo>
                    <a:pt x="10812" y="12214"/>
                    <a:pt x="15441" y="13448"/>
                    <a:pt x="17755" y="14580"/>
                  </a:cubicBezTo>
                  <a:cubicBezTo>
                    <a:pt x="20069" y="15711"/>
                    <a:pt x="20069" y="16740"/>
                    <a:pt x="17241" y="17871"/>
                  </a:cubicBezTo>
                  <a:cubicBezTo>
                    <a:pt x="14412" y="19002"/>
                    <a:pt x="8755" y="20237"/>
                    <a:pt x="3098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228403" y="4166629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291903" y="4090429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84"/>
                    <a:pt x="21600" y="6968"/>
                    <a:pt x="21600" y="10568"/>
                  </a:cubicBezTo>
                  <a:cubicBezTo>
                    <a:pt x="21600" y="14168"/>
                    <a:pt x="10800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457003" y="406502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526853" y="415392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603053" y="4077729"/>
              <a:ext cx="98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60"/>
                    <a:pt x="21600" y="11520"/>
                    <a:pt x="19440" y="15120"/>
                  </a:cubicBezTo>
                  <a:cubicBezTo>
                    <a:pt x="17280" y="18720"/>
                    <a:pt x="86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691953" y="4039629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6"/>
                    <a:pt x="7200" y="11613"/>
                    <a:pt x="3600" y="15213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8745803" y="4414279"/>
              <a:ext cx="774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3" y="18327"/>
                    <a:pt x="4485" y="15055"/>
                    <a:pt x="6875" y="12109"/>
                  </a:cubicBezTo>
                  <a:cubicBezTo>
                    <a:pt x="9266" y="9164"/>
                    <a:pt x="11803" y="6545"/>
                    <a:pt x="14282" y="4582"/>
                  </a:cubicBezTo>
                  <a:cubicBezTo>
                    <a:pt x="16761" y="2618"/>
                    <a:pt x="1918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9064252" y="4547629"/>
              <a:ext cx="138752" cy="16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72" fill="norm" stroke="1" extrusionOk="0">
                  <a:moveTo>
                    <a:pt x="18508" y="0"/>
                  </a:moveTo>
                  <a:cubicBezTo>
                    <a:pt x="16871" y="540"/>
                    <a:pt x="15235" y="1080"/>
                    <a:pt x="12617" y="3510"/>
                  </a:cubicBezTo>
                  <a:cubicBezTo>
                    <a:pt x="9998" y="5940"/>
                    <a:pt x="6398" y="10260"/>
                    <a:pt x="3944" y="13230"/>
                  </a:cubicBezTo>
                  <a:cubicBezTo>
                    <a:pt x="1489" y="16200"/>
                    <a:pt x="180" y="17820"/>
                    <a:pt x="17" y="19170"/>
                  </a:cubicBezTo>
                  <a:cubicBezTo>
                    <a:pt x="-147" y="20520"/>
                    <a:pt x="835" y="21600"/>
                    <a:pt x="4598" y="21330"/>
                  </a:cubicBezTo>
                  <a:cubicBezTo>
                    <a:pt x="8362" y="21060"/>
                    <a:pt x="14908" y="19440"/>
                    <a:pt x="21453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9145853" y="4642879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214"/>
                    <a:pt x="10400" y="10428"/>
                    <a:pt x="6800" y="14028"/>
                  </a:cubicBezTo>
                  <a:cubicBezTo>
                    <a:pt x="3200" y="17628"/>
                    <a:pt x="160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9984053" y="439522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9977703" y="448412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0396803" y="4149955"/>
              <a:ext cx="125056" cy="25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98" fill="norm" stroke="1" extrusionOk="0">
                  <a:moveTo>
                    <a:pt x="0" y="2498"/>
                  </a:moveTo>
                  <a:cubicBezTo>
                    <a:pt x="3187" y="1418"/>
                    <a:pt x="6374" y="338"/>
                    <a:pt x="9738" y="68"/>
                  </a:cubicBezTo>
                  <a:cubicBezTo>
                    <a:pt x="13102" y="-202"/>
                    <a:pt x="16643" y="338"/>
                    <a:pt x="18767" y="1598"/>
                  </a:cubicBezTo>
                  <a:cubicBezTo>
                    <a:pt x="20892" y="2858"/>
                    <a:pt x="21600" y="4838"/>
                    <a:pt x="20184" y="8258"/>
                  </a:cubicBezTo>
                  <a:cubicBezTo>
                    <a:pt x="18767" y="11678"/>
                    <a:pt x="15226" y="16538"/>
                    <a:pt x="11685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0396803" y="4299979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314253" y="4515879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8000"/>
                    <a:pt x="8037" y="14400"/>
                    <a:pt x="11637" y="10800"/>
                  </a:cubicBezTo>
                  <a:cubicBezTo>
                    <a:pt x="15237" y="7200"/>
                    <a:pt x="1841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0312362" y="4635399"/>
              <a:ext cx="141592" cy="23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15" fill="norm" stroke="1" extrusionOk="0">
                  <a:moveTo>
                    <a:pt x="16483" y="2439"/>
                  </a:moveTo>
                  <a:cubicBezTo>
                    <a:pt x="16801" y="1271"/>
                    <a:pt x="17119" y="104"/>
                    <a:pt x="17119" y="6"/>
                  </a:cubicBezTo>
                  <a:cubicBezTo>
                    <a:pt x="17119" y="-91"/>
                    <a:pt x="16801" y="882"/>
                    <a:pt x="14419" y="3801"/>
                  </a:cubicBezTo>
                  <a:cubicBezTo>
                    <a:pt x="12036" y="6720"/>
                    <a:pt x="7589" y="11585"/>
                    <a:pt x="4889" y="14406"/>
                  </a:cubicBezTo>
                  <a:cubicBezTo>
                    <a:pt x="2189" y="17228"/>
                    <a:pt x="1236" y="18006"/>
                    <a:pt x="601" y="18882"/>
                  </a:cubicBezTo>
                  <a:cubicBezTo>
                    <a:pt x="-34" y="19758"/>
                    <a:pt x="-352" y="20731"/>
                    <a:pt x="601" y="21120"/>
                  </a:cubicBezTo>
                  <a:cubicBezTo>
                    <a:pt x="1554" y="21509"/>
                    <a:pt x="3777" y="21314"/>
                    <a:pt x="7430" y="20536"/>
                  </a:cubicBezTo>
                  <a:cubicBezTo>
                    <a:pt x="11083" y="19758"/>
                    <a:pt x="16166" y="18395"/>
                    <a:pt x="21248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0407059" y="4776229"/>
              <a:ext cx="2784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019"/>
                    <a:pt x="4867" y="6039"/>
                    <a:pt x="1782" y="9639"/>
                  </a:cubicBezTo>
                  <a:cubicBezTo>
                    <a:pt x="-1304" y="13239"/>
                    <a:pt x="239" y="1741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857477" y="3660645"/>
              <a:ext cx="1221561" cy="128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9" fill="norm" stroke="1" extrusionOk="0">
                  <a:moveTo>
                    <a:pt x="17462" y="3896"/>
                  </a:moveTo>
                  <a:cubicBezTo>
                    <a:pt x="17388" y="3719"/>
                    <a:pt x="17313" y="3542"/>
                    <a:pt x="17332" y="3241"/>
                  </a:cubicBezTo>
                  <a:cubicBezTo>
                    <a:pt x="17351" y="2940"/>
                    <a:pt x="17462" y="2516"/>
                    <a:pt x="17444" y="2250"/>
                  </a:cubicBezTo>
                  <a:cubicBezTo>
                    <a:pt x="17425" y="1984"/>
                    <a:pt x="17276" y="1878"/>
                    <a:pt x="16792" y="1613"/>
                  </a:cubicBezTo>
                  <a:cubicBezTo>
                    <a:pt x="16308" y="1347"/>
                    <a:pt x="15489" y="922"/>
                    <a:pt x="14576" y="621"/>
                  </a:cubicBezTo>
                  <a:cubicBezTo>
                    <a:pt x="13664" y="320"/>
                    <a:pt x="12658" y="143"/>
                    <a:pt x="11765" y="55"/>
                  </a:cubicBezTo>
                  <a:cubicBezTo>
                    <a:pt x="10871" y="-34"/>
                    <a:pt x="10089" y="-34"/>
                    <a:pt x="9232" y="196"/>
                  </a:cubicBezTo>
                  <a:cubicBezTo>
                    <a:pt x="8376" y="426"/>
                    <a:pt x="7445" y="887"/>
                    <a:pt x="6569" y="1418"/>
                  </a:cubicBezTo>
                  <a:cubicBezTo>
                    <a:pt x="5694" y="1949"/>
                    <a:pt x="4875" y="2551"/>
                    <a:pt x="4074" y="3135"/>
                  </a:cubicBezTo>
                  <a:cubicBezTo>
                    <a:pt x="3273" y="3719"/>
                    <a:pt x="2491" y="4286"/>
                    <a:pt x="1821" y="5118"/>
                  </a:cubicBezTo>
                  <a:cubicBezTo>
                    <a:pt x="1151" y="5950"/>
                    <a:pt x="592" y="7048"/>
                    <a:pt x="294" y="8181"/>
                  </a:cubicBezTo>
                  <a:cubicBezTo>
                    <a:pt x="-4" y="9314"/>
                    <a:pt x="-41" y="10483"/>
                    <a:pt x="33" y="11722"/>
                  </a:cubicBezTo>
                  <a:cubicBezTo>
                    <a:pt x="108" y="12961"/>
                    <a:pt x="294" y="14272"/>
                    <a:pt x="555" y="15334"/>
                  </a:cubicBezTo>
                  <a:cubicBezTo>
                    <a:pt x="816" y="16396"/>
                    <a:pt x="1151" y="17211"/>
                    <a:pt x="1598" y="17936"/>
                  </a:cubicBezTo>
                  <a:cubicBezTo>
                    <a:pt x="2045" y="18662"/>
                    <a:pt x="2603" y="19300"/>
                    <a:pt x="3422" y="19831"/>
                  </a:cubicBezTo>
                  <a:cubicBezTo>
                    <a:pt x="4242" y="20362"/>
                    <a:pt x="5322" y="20787"/>
                    <a:pt x="6495" y="21070"/>
                  </a:cubicBezTo>
                  <a:cubicBezTo>
                    <a:pt x="7668" y="21354"/>
                    <a:pt x="8934" y="21495"/>
                    <a:pt x="10200" y="21531"/>
                  </a:cubicBezTo>
                  <a:cubicBezTo>
                    <a:pt x="11467" y="21566"/>
                    <a:pt x="12733" y="21495"/>
                    <a:pt x="13869" y="21176"/>
                  </a:cubicBezTo>
                  <a:cubicBezTo>
                    <a:pt x="15005" y="20858"/>
                    <a:pt x="16010" y="20291"/>
                    <a:pt x="16941" y="19672"/>
                  </a:cubicBezTo>
                  <a:cubicBezTo>
                    <a:pt x="17872" y="19052"/>
                    <a:pt x="18729" y="18379"/>
                    <a:pt x="19436" y="17547"/>
                  </a:cubicBezTo>
                  <a:cubicBezTo>
                    <a:pt x="20144" y="16715"/>
                    <a:pt x="20702" y="15723"/>
                    <a:pt x="21056" y="14714"/>
                  </a:cubicBezTo>
                  <a:cubicBezTo>
                    <a:pt x="21410" y="13705"/>
                    <a:pt x="21559" y="12678"/>
                    <a:pt x="21466" y="11634"/>
                  </a:cubicBezTo>
                  <a:cubicBezTo>
                    <a:pt x="21373" y="10589"/>
                    <a:pt x="21038" y="9527"/>
                    <a:pt x="20628" y="8517"/>
                  </a:cubicBezTo>
                  <a:cubicBezTo>
                    <a:pt x="20218" y="7508"/>
                    <a:pt x="19734" y="6552"/>
                    <a:pt x="19045" y="5738"/>
                  </a:cubicBezTo>
                  <a:cubicBezTo>
                    <a:pt x="18356" y="4923"/>
                    <a:pt x="17462" y="4251"/>
                    <a:pt x="16606" y="3702"/>
                  </a:cubicBezTo>
                  <a:cubicBezTo>
                    <a:pt x="15749" y="3153"/>
                    <a:pt x="14930" y="2728"/>
                    <a:pt x="14409" y="2533"/>
                  </a:cubicBezTo>
                  <a:cubicBezTo>
                    <a:pt x="13887" y="2338"/>
                    <a:pt x="13664" y="2374"/>
                    <a:pt x="13440" y="2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0097850" y="3925874"/>
              <a:ext cx="774227" cy="125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9" fill="norm" stroke="1" extrusionOk="0">
                  <a:moveTo>
                    <a:pt x="19083" y="2718"/>
                  </a:moveTo>
                  <a:cubicBezTo>
                    <a:pt x="19201" y="2354"/>
                    <a:pt x="19318" y="1990"/>
                    <a:pt x="19407" y="1699"/>
                  </a:cubicBezTo>
                  <a:cubicBezTo>
                    <a:pt x="19495" y="1409"/>
                    <a:pt x="19554" y="1190"/>
                    <a:pt x="19436" y="1009"/>
                  </a:cubicBezTo>
                  <a:cubicBezTo>
                    <a:pt x="19318" y="827"/>
                    <a:pt x="19024" y="681"/>
                    <a:pt x="18377" y="499"/>
                  </a:cubicBezTo>
                  <a:cubicBezTo>
                    <a:pt x="17729" y="318"/>
                    <a:pt x="16729" y="99"/>
                    <a:pt x="15640" y="27"/>
                  </a:cubicBezTo>
                  <a:cubicBezTo>
                    <a:pt x="14551" y="-46"/>
                    <a:pt x="13374" y="27"/>
                    <a:pt x="12403" y="263"/>
                  </a:cubicBezTo>
                  <a:cubicBezTo>
                    <a:pt x="11432" y="499"/>
                    <a:pt x="10667" y="899"/>
                    <a:pt x="9725" y="1572"/>
                  </a:cubicBezTo>
                  <a:cubicBezTo>
                    <a:pt x="8783" y="2245"/>
                    <a:pt x="7665" y="3190"/>
                    <a:pt x="6665" y="4099"/>
                  </a:cubicBezTo>
                  <a:cubicBezTo>
                    <a:pt x="5664" y="5009"/>
                    <a:pt x="4781" y="5881"/>
                    <a:pt x="4016" y="6754"/>
                  </a:cubicBezTo>
                  <a:cubicBezTo>
                    <a:pt x="3251" y="7627"/>
                    <a:pt x="2604" y="8499"/>
                    <a:pt x="2044" y="9463"/>
                  </a:cubicBezTo>
                  <a:cubicBezTo>
                    <a:pt x="1485" y="10427"/>
                    <a:pt x="1014" y="11481"/>
                    <a:pt x="661" y="12536"/>
                  </a:cubicBezTo>
                  <a:cubicBezTo>
                    <a:pt x="308" y="13590"/>
                    <a:pt x="73" y="14645"/>
                    <a:pt x="14" y="15663"/>
                  </a:cubicBezTo>
                  <a:cubicBezTo>
                    <a:pt x="-45" y="16681"/>
                    <a:pt x="73" y="17663"/>
                    <a:pt x="544" y="18590"/>
                  </a:cubicBezTo>
                  <a:cubicBezTo>
                    <a:pt x="1014" y="19518"/>
                    <a:pt x="1838" y="20390"/>
                    <a:pt x="2604" y="20899"/>
                  </a:cubicBezTo>
                  <a:cubicBezTo>
                    <a:pt x="3369" y="21409"/>
                    <a:pt x="4075" y="21554"/>
                    <a:pt x="5223" y="21463"/>
                  </a:cubicBezTo>
                  <a:cubicBezTo>
                    <a:pt x="6370" y="21372"/>
                    <a:pt x="7959" y="21045"/>
                    <a:pt x="9578" y="20572"/>
                  </a:cubicBezTo>
                  <a:cubicBezTo>
                    <a:pt x="11196" y="20099"/>
                    <a:pt x="12844" y="19481"/>
                    <a:pt x="14404" y="18627"/>
                  </a:cubicBezTo>
                  <a:cubicBezTo>
                    <a:pt x="15964" y="17772"/>
                    <a:pt x="17435" y="16681"/>
                    <a:pt x="18553" y="15609"/>
                  </a:cubicBezTo>
                  <a:cubicBezTo>
                    <a:pt x="19672" y="14536"/>
                    <a:pt x="20437" y="13481"/>
                    <a:pt x="20878" y="12281"/>
                  </a:cubicBezTo>
                  <a:cubicBezTo>
                    <a:pt x="21320" y="11081"/>
                    <a:pt x="21437" y="9736"/>
                    <a:pt x="21496" y="8463"/>
                  </a:cubicBezTo>
                  <a:cubicBezTo>
                    <a:pt x="21555" y="7190"/>
                    <a:pt x="21555" y="5990"/>
                    <a:pt x="21290" y="4809"/>
                  </a:cubicBezTo>
                  <a:cubicBezTo>
                    <a:pt x="21025" y="3627"/>
                    <a:pt x="20496" y="2463"/>
                    <a:pt x="20172" y="1790"/>
                  </a:cubicBezTo>
                  <a:cubicBezTo>
                    <a:pt x="19848" y="1118"/>
                    <a:pt x="19730" y="936"/>
                    <a:pt x="19672" y="736"/>
                  </a:cubicBezTo>
                  <a:cubicBezTo>
                    <a:pt x="19613" y="536"/>
                    <a:pt x="19613" y="318"/>
                    <a:pt x="19701" y="209"/>
                  </a:cubicBezTo>
                  <a:cubicBezTo>
                    <a:pt x="19789" y="99"/>
                    <a:pt x="19966" y="99"/>
                    <a:pt x="20142" y="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515115" y="4916364"/>
              <a:ext cx="220539" cy="48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6" fill="norm" stroke="1" extrusionOk="0">
                  <a:moveTo>
                    <a:pt x="4154" y="21486"/>
                  </a:moveTo>
                  <a:cubicBezTo>
                    <a:pt x="2714" y="21392"/>
                    <a:pt x="1274" y="21297"/>
                    <a:pt x="554" y="21014"/>
                  </a:cubicBezTo>
                  <a:cubicBezTo>
                    <a:pt x="-166" y="20731"/>
                    <a:pt x="-166" y="20260"/>
                    <a:pt x="451" y="18751"/>
                  </a:cubicBezTo>
                  <a:cubicBezTo>
                    <a:pt x="1068" y="17241"/>
                    <a:pt x="2303" y="14695"/>
                    <a:pt x="4257" y="11676"/>
                  </a:cubicBezTo>
                  <a:cubicBezTo>
                    <a:pt x="6211" y="8658"/>
                    <a:pt x="8885" y="5168"/>
                    <a:pt x="10634" y="3187"/>
                  </a:cubicBezTo>
                  <a:cubicBezTo>
                    <a:pt x="12383" y="1207"/>
                    <a:pt x="13205" y="735"/>
                    <a:pt x="14131" y="405"/>
                  </a:cubicBezTo>
                  <a:cubicBezTo>
                    <a:pt x="15057" y="75"/>
                    <a:pt x="16085" y="-114"/>
                    <a:pt x="16908" y="75"/>
                  </a:cubicBezTo>
                  <a:cubicBezTo>
                    <a:pt x="17731" y="263"/>
                    <a:pt x="18348" y="829"/>
                    <a:pt x="18863" y="2763"/>
                  </a:cubicBezTo>
                  <a:cubicBezTo>
                    <a:pt x="19377" y="4696"/>
                    <a:pt x="19788" y="7998"/>
                    <a:pt x="20097" y="10120"/>
                  </a:cubicBezTo>
                  <a:cubicBezTo>
                    <a:pt x="20405" y="12242"/>
                    <a:pt x="20611" y="13186"/>
                    <a:pt x="20714" y="13893"/>
                  </a:cubicBezTo>
                  <a:cubicBezTo>
                    <a:pt x="20817" y="14600"/>
                    <a:pt x="20817" y="15072"/>
                    <a:pt x="20920" y="15355"/>
                  </a:cubicBezTo>
                  <a:cubicBezTo>
                    <a:pt x="21023" y="15638"/>
                    <a:pt x="21228" y="15732"/>
                    <a:pt x="21434" y="15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660248" y="4999290"/>
              <a:ext cx="6068039" cy="119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39" fill="norm" stroke="1" extrusionOk="0">
                  <a:moveTo>
                    <a:pt x="133" y="673"/>
                  </a:moveTo>
                  <a:cubicBezTo>
                    <a:pt x="125" y="482"/>
                    <a:pt x="117" y="291"/>
                    <a:pt x="95" y="157"/>
                  </a:cubicBezTo>
                  <a:cubicBezTo>
                    <a:pt x="72" y="23"/>
                    <a:pt x="35" y="-53"/>
                    <a:pt x="16" y="43"/>
                  </a:cubicBezTo>
                  <a:cubicBezTo>
                    <a:pt x="-3" y="138"/>
                    <a:pt x="-3" y="406"/>
                    <a:pt x="5" y="1189"/>
                  </a:cubicBezTo>
                  <a:cubicBezTo>
                    <a:pt x="12" y="1973"/>
                    <a:pt x="27" y="3273"/>
                    <a:pt x="42" y="4573"/>
                  </a:cubicBezTo>
                  <a:cubicBezTo>
                    <a:pt x="57" y="5873"/>
                    <a:pt x="72" y="7172"/>
                    <a:pt x="114" y="8415"/>
                  </a:cubicBezTo>
                  <a:cubicBezTo>
                    <a:pt x="155" y="9657"/>
                    <a:pt x="223" y="10843"/>
                    <a:pt x="302" y="11779"/>
                  </a:cubicBezTo>
                  <a:cubicBezTo>
                    <a:pt x="381" y="12716"/>
                    <a:pt x="471" y="13404"/>
                    <a:pt x="611" y="14054"/>
                  </a:cubicBezTo>
                  <a:cubicBezTo>
                    <a:pt x="750" y="14704"/>
                    <a:pt x="938" y="15315"/>
                    <a:pt x="1160" y="15927"/>
                  </a:cubicBezTo>
                  <a:cubicBezTo>
                    <a:pt x="1382" y="16539"/>
                    <a:pt x="1638" y="17151"/>
                    <a:pt x="1890" y="17648"/>
                  </a:cubicBezTo>
                  <a:cubicBezTo>
                    <a:pt x="2143" y="18145"/>
                    <a:pt x="2391" y="18527"/>
                    <a:pt x="2647" y="18833"/>
                  </a:cubicBezTo>
                  <a:cubicBezTo>
                    <a:pt x="2903" y="19139"/>
                    <a:pt x="3167" y="19368"/>
                    <a:pt x="3445" y="19597"/>
                  </a:cubicBezTo>
                  <a:cubicBezTo>
                    <a:pt x="3724" y="19827"/>
                    <a:pt x="4017" y="20056"/>
                    <a:pt x="4296" y="20247"/>
                  </a:cubicBezTo>
                  <a:cubicBezTo>
                    <a:pt x="4574" y="20438"/>
                    <a:pt x="4838" y="20591"/>
                    <a:pt x="5113" y="20744"/>
                  </a:cubicBezTo>
                  <a:cubicBezTo>
                    <a:pt x="5388" y="20897"/>
                    <a:pt x="5674" y="21050"/>
                    <a:pt x="5964" y="21165"/>
                  </a:cubicBezTo>
                  <a:cubicBezTo>
                    <a:pt x="6253" y="21279"/>
                    <a:pt x="6547" y="21356"/>
                    <a:pt x="6848" y="21413"/>
                  </a:cubicBezTo>
                  <a:cubicBezTo>
                    <a:pt x="7149" y="21471"/>
                    <a:pt x="7458" y="21509"/>
                    <a:pt x="7778" y="21528"/>
                  </a:cubicBezTo>
                  <a:cubicBezTo>
                    <a:pt x="8098" y="21547"/>
                    <a:pt x="8429" y="21547"/>
                    <a:pt x="8723" y="21490"/>
                  </a:cubicBezTo>
                  <a:cubicBezTo>
                    <a:pt x="9016" y="21432"/>
                    <a:pt x="9272" y="21318"/>
                    <a:pt x="9543" y="21203"/>
                  </a:cubicBezTo>
                  <a:cubicBezTo>
                    <a:pt x="9814" y="21088"/>
                    <a:pt x="10101" y="20974"/>
                    <a:pt x="10379" y="20859"/>
                  </a:cubicBezTo>
                  <a:cubicBezTo>
                    <a:pt x="10658" y="20744"/>
                    <a:pt x="10929" y="20629"/>
                    <a:pt x="11200" y="20496"/>
                  </a:cubicBezTo>
                  <a:cubicBezTo>
                    <a:pt x="11471" y="20362"/>
                    <a:pt x="11742" y="20209"/>
                    <a:pt x="12013" y="20075"/>
                  </a:cubicBezTo>
                  <a:cubicBezTo>
                    <a:pt x="12284" y="19941"/>
                    <a:pt x="12555" y="19827"/>
                    <a:pt x="12830" y="19674"/>
                  </a:cubicBezTo>
                  <a:cubicBezTo>
                    <a:pt x="13105" y="19521"/>
                    <a:pt x="13383" y="19330"/>
                    <a:pt x="13650" y="19139"/>
                  </a:cubicBezTo>
                  <a:cubicBezTo>
                    <a:pt x="13918" y="18947"/>
                    <a:pt x="14174" y="18756"/>
                    <a:pt x="14430" y="18508"/>
                  </a:cubicBezTo>
                  <a:cubicBezTo>
                    <a:pt x="14686" y="18259"/>
                    <a:pt x="14942" y="17953"/>
                    <a:pt x="15194" y="17628"/>
                  </a:cubicBezTo>
                  <a:cubicBezTo>
                    <a:pt x="15446" y="17303"/>
                    <a:pt x="15694" y="16959"/>
                    <a:pt x="15939" y="16596"/>
                  </a:cubicBezTo>
                  <a:cubicBezTo>
                    <a:pt x="16184" y="16233"/>
                    <a:pt x="16425" y="15851"/>
                    <a:pt x="16700" y="15392"/>
                  </a:cubicBezTo>
                  <a:cubicBezTo>
                    <a:pt x="16974" y="14933"/>
                    <a:pt x="17283" y="14398"/>
                    <a:pt x="17569" y="13844"/>
                  </a:cubicBezTo>
                  <a:cubicBezTo>
                    <a:pt x="17855" y="13289"/>
                    <a:pt x="18119" y="12716"/>
                    <a:pt x="18390" y="12104"/>
                  </a:cubicBezTo>
                  <a:cubicBezTo>
                    <a:pt x="18661" y="11492"/>
                    <a:pt x="18939" y="10843"/>
                    <a:pt x="19203" y="10174"/>
                  </a:cubicBezTo>
                  <a:cubicBezTo>
                    <a:pt x="19466" y="9505"/>
                    <a:pt x="19715" y="8816"/>
                    <a:pt x="19941" y="8147"/>
                  </a:cubicBezTo>
                  <a:cubicBezTo>
                    <a:pt x="20167" y="7478"/>
                    <a:pt x="20370" y="6828"/>
                    <a:pt x="20584" y="6045"/>
                  </a:cubicBezTo>
                  <a:cubicBezTo>
                    <a:pt x="20799" y="5261"/>
                    <a:pt x="21025" y="4343"/>
                    <a:pt x="21175" y="3598"/>
                  </a:cubicBezTo>
                  <a:cubicBezTo>
                    <a:pt x="21326" y="2852"/>
                    <a:pt x="21401" y="2279"/>
                    <a:pt x="21443" y="1878"/>
                  </a:cubicBezTo>
                  <a:cubicBezTo>
                    <a:pt x="21484" y="1476"/>
                    <a:pt x="21492" y="1247"/>
                    <a:pt x="21480" y="1075"/>
                  </a:cubicBezTo>
                  <a:cubicBezTo>
                    <a:pt x="21469" y="903"/>
                    <a:pt x="21439" y="788"/>
                    <a:pt x="21405" y="769"/>
                  </a:cubicBezTo>
                  <a:cubicBezTo>
                    <a:pt x="21371" y="750"/>
                    <a:pt x="21333" y="826"/>
                    <a:pt x="21281" y="1094"/>
                  </a:cubicBezTo>
                  <a:cubicBezTo>
                    <a:pt x="21228" y="1362"/>
                    <a:pt x="21160" y="1820"/>
                    <a:pt x="21119" y="2145"/>
                  </a:cubicBezTo>
                  <a:cubicBezTo>
                    <a:pt x="21078" y="2470"/>
                    <a:pt x="21062" y="2661"/>
                    <a:pt x="21055" y="2642"/>
                  </a:cubicBezTo>
                  <a:cubicBezTo>
                    <a:pt x="21047" y="2623"/>
                    <a:pt x="21047" y="2394"/>
                    <a:pt x="21059" y="2183"/>
                  </a:cubicBezTo>
                  <a:cubicBezTo>
                    <a:pt x="21070" y="1973"/>
                    <a:pt x="21093" y="1782"/>
                    <a:pt x="21153" y="1648"/>
                  </a:cubicBezTo>
                  <a:cubicBezTo>
                    <a:pt x="21213" y="1514"/>
                    <a:pt x="21311" y="1438"/>
                    <a:pt x="21397" y="1534"/>
                  </a:cubicBezTo>
                  <a:cubicBezTo>
                    <a:pt x="21484" y="1629"/>
                    <a:pt x="21559" y="1897"/>
                    <a:pt x="21578" y="2336"/>
                  </a:cubicBezTo>
                  <a:cubicBezTo>
                    <a:pt x="21597" y="2776"/>
                    <a:pt x="21559" y="3388"/>
                    <a:pt x="21522" y="3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573603" y="6154665"/>
              <a:ext cx="12701" cy="22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1787"/>
                  </a:moveTo>
                  <a:cubicBezTo>
                    <a:pt x="18000" y="768"/>
                    <a:pt x="14400" y="-251"/>
                    <a:pt x="12600" y="55"/>
                  </a:cubicBezTo>
                  <a:cubicBezTo>
                    <a:pt x="10800" y="360"/>
                    <a:pt x="10800" y="1991"/>
                    <a:pt x="9000" y="5760"/>
                  </a:cubicBezTo>
                  <a:cubicBezTo>
                    <a:pt x="7200" y="9530"/>
                    <a:pt x="3600" y="15440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325953" y="6487289"/>
              <a:ext cx="698501" cy="7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1964" y="17049"/>
                    <a:pt x="3927" y="12729"/>
                    <a:pt x="6218" y="9335"/>
                  </a:cubicBezTo>
                  <a:cubicBezTo>
                    <a:pt x="8509" y="5940"/>
                    <a:pt x="11127" y="3472"/>
                    <a:pt x="13549" y="1929"/>
                  </a:cubicBezTo>
                  <a:cubicBezTo>
                    <a:pt x="15971" y="386"/>
                    <a:pt x="18196" y="-231"/>
                    <a:pt x="19505" y="78"/>
                  </a:cubicBezTo>
                  <a:cubicBezTo>
                    <a:pt x="20815" y="386"/>
                    <a:pt x="21207" y="1620"/>
                    <a:pt x="21600" y="2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486681" y="6836686"/>
              <a:ext cx="220273" cy="31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50" fill="norm" stroke="1" extrusionOk="0">
                  <a:moveTo>
                    <a:pt x="421" y="7947"/>
                  </a:moveTo>
                  <a:cubicBezTo>
                    <a:pt x="14" y="6802"/>
                    <a:pt x="-394" y="5658"/>
                    <a:pt x="727" y="4227"/>
                  </a:cubicBezTo>
                  <a:cubicBezTo>
                    <a:pt x="1848" y="2797"/>
                    <a:pt x="4497" y="1080"/>
                    <a:pt x="6840" y="365"/>
                  </a:cubicBezTo>
                  <a:cubicBezTo>
                    <a:pt x="9183" y="-350"/>
                    <a:pt x="11221" y="-64"/>
                    <a:pt x="13361" y="1653"/>
                  </a:cubicBezTo>
                  <a:cubicBezTo>
                    <a:pt x="15500" y="3369"/>
                    <a:pt x="17742" y="6516"/>
                    <a:pt x="19066" y="10021"/>
                  </a:cubicBezTo>
                  <a:cubicBezTo>
                    <a:pt x="20391" y="13525"/>
                    <a:pt x="20798" y="17388"/>
                    <a:pt x="21206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516453" y="6991156"/>
              <a:ext cx="171451" cy="23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690"/>
                  </a:moveTo>
                  <a:cubicBezTo>
                    <a:pt x="20267" y="305"/>
                    <a:pt x="18933" y="-81"/>
                    <a:pt x="17733" y="15"/>
                  </a:cubicBezTo>
                  <a:cubicBezTo>
                    <a:pt x="16533" y="112"/>
                    <a:pt x="15467" y="690"/>
                    <a:pt x="13200" y="2812"/>
                  </a:cubicBezTo>
                  <a:cubicBezTo>
                    <a:pt x="10933" y="4933"/>
                    <a:pt x="7467" y="8598"/>
                    <a:pt x="5067" y="11973"/>
                  </a:cubicBezTo>
                  <a:cubicBezTo>
                    <a:pt x="2667" y="15348"/>
                    <a:pt x="1333" y="18433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574886" y="6619836"/>
              <a:ext cx="138418" cy="12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05" fill="norm" stroke="1" extrusionOk="0">
                  <a:moveTo>
                    <a:pt x="9620" y="8015"/>
                  </a:moveTo>
                  <a:cubicBezTo>
                    <a:pt x="7657" y="11150"/>
                    <a:pt x="5693" y="14286"/>
                    <a:pt x="4057" y="16724"/>
                  </a:cubicBezTo>
                  <a:cubicBezTo>
                    <a:pt x="2420" y="19163"/>
                    <a:pt x="1111" y="20905"/>
                    <a:pt x="457" y="20905"/>
                  </a:cubicBezTo>
                  <a:cubicBezTo>
                    <a:pt x="-198" y="20905"/>
                    <a:pt x="-198" y="19163"/>
                    <a:pt x="784" y="16376"/>
                  </a:cubicBezTo>
                  <a:cubicBezTo>
                    <a:pt x="1766" y="13589"/>
                    <a:pt x="3729" y="9757"/>
                    <a:pt x="5202" y="6970"/>
                  </a:cubicBezTo>
                  <a:cubicBezTo>
                    <a:pt x="6675" y="4182"/>
                    <a:pt x="7657" y="2440"/>
                    <a:pt x="9293" y="1221"/>
                  </a:cubicBezTo>
                  <a:cubicBezTo>
                    <a:pt x="10929" y="2"/>
                    <a:pt x="13220" y="-695"/>
                    <a:pt x="14693" y="1047"/>
                  </a:cubicBezTo>
                  <a:cubicBezTo>
                    <a:pt x="16166" y="2789"/>
                    <a:pt x="16820" y="6970"/>
                    <a:pt x="17802" y="10453"/>
                  </a:cubicBezTo>
                  <a:cubicBezTo>
                    <a:pt x="18784" y="13937"/>
                    <a:pt x="20093" y="16724"/>
                    <a:pt x="21402" y="1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538803" y="6370079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300"/>
                    <a:pt x="8951" y="9000"/>
                    <a:pt x="12551" y="5400"/>
                  </a:cubicBezTo>
                  <a:cubicBezTo>
                    <a:pt x="16151" y="1800"/>
                    <a:pt x="1887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545153" y="6585979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161103" y="6199718"/>
              <a:ext cx="249174" cy="34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31" fill="norm" stroke="1" extrusionOk="0">
                  <a:moveTo>
                    <a:pt x="0" y="2331"/>
                  </a:moveTo>
                  <a:cubicBezTo>
                    <a:pt x="5082" y="1531"/>
                    <a:pt x="10165" y="731"/>
                    <a:pt x="13250" y="331"/>
                  </a:cubicBezTo>
                  <a:cubicBezTo>
                    <a:pt x="16336" y="-69"/>
                    <a:pt x="17425" y="-69"/>
                    <a:pt x="18424" y="131"/>
                  </a:cubicBezTo>
                  <a:cubicBezTo>
                    <a:pt x="19422" y="331"/>
                    <a:pt x="20329" y="731"/>
                    <a:pt x="20874" y="1264"/>
                  </a:cubicBezTo>
                  <a:cubicBezTo>
                    <a:pt x="21418" y="1798"/>
                    <a:pt x="21600" y="2464"/>
                    <a:pt x="20965" y="3998"/>
                  </a:cubicBezTo>
                  <a:cubicBezTo>
                    <a:pt x="20329" y="5531"/>
                    <a:pt x="18877" y="7931"/>
                    <a:pt x="17334" y="10731"/>
                  </a:cubicBezTo>
                  <a:cubicBezTo>
                    <a:pt x="15792" y="13531"/>
                    <a:pt x="14158" y="16731"/>
                    <a:pt x="13341" y="18598"/>
                  </a:cubicBezTo>
                  <a:cubicBezTo>
                    <a:pt x="12524" y="20464"/>
                    <a:pt x="12524" y="20998"/>
                    <a:pt x="12524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211903" y="644627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205553" y="6732029"/>
              <a:ext cx="349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5" y="14400"/>
                    <a:pt x="9949" y="7200"/>
                    <a:pt x="13549" y="3600"/>
                  </a:cubicBezTo>
                  <a:cubicBezTo>
                    <a:pt x="17149" y="0"/>
                    <a:pt x="193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216973" y="6903479"/>
              <a:ext cx="147331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92" fill="norm" stroke="1" extrusionOk="0">
                  <a:moveTo>
                    <a:pt x="14787" y="0"/>
                  </a:moveTo>
                  <a:cubicBezTo>
                    <a:pt x="12049" y="1867"/>
                    <a:pt x="9311" y="3733"/>
                    <a:pt x="6725" y="6667"/>
                  </a:cubicBezTo>
                  <a:cubicBezTo>
                    <a:pt x="4139" y="9600"/>
                    <a:pt x="1706" y="13600"/>
                    <a:pt x="641" y="16267"/>
                  </a:cubicBezTo>
                  <a:cubicBezTo>
                    <a:pt x="-424" y="18933"/>
                    <a:pt x="-120" y="20267"/>
                    <a:pt x="1249" y="20933"/>
                  </a:cubicBezTo>
                  <a:cubicBezTo>
                    <a:pt x="2618" y="21600"/>
                    <a:pt x="5052" y="21600"/>
                    <a:pt x="8551" y="20533"/>
                  </a:cubicBezTo>
                  <a:cubicBezTo>
                    <a:pt x="12049" y="19467"/>
                    <a:pt x="16613" y="17333"/>
                    <a:pt x="21176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338903" y="6986029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400"/>
                    <a:pt x="11314" y="4800"/>
                    <a:pt x="7714" y="8400"/>
                  </a:cubicBezTo>
                  <a:cubicBezTo>
                    <a:pt x="4114" y="12000"/>
                    <a:pt x="2057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272353" y="6668529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0"/>
                    <a:pt x="8100" y="0"/>
                    <a:pt x="11700" y="3600"/>
                  </a:cubicBezTo>
                  <a:cubicBezTo>
                    <a:pt x="15300" y="7200"/>
                    <a:pt x="1845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285053" y="6757429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1" y="17280"/>
                    <a:pt x="11583" y="12960"/>
                    <a:pt x="15183" y="9360"/>
                  </a:cubicBezTo>
                  <a:cubicBezTo>
                    <a:pt x="18783" y="5760"/>
                    <a:pt x="2019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558103" y="6611379"/>
              <a:ext cx="16596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0" y="0"/>
                  </a:moveTo>
                  <a:cubicBezTo>
                    <a:pt x="2667" y="195"/>
                    <a:pt x="5333" y="389"/>
                    <a:pt x="8667" y="1070"/>
                  </a:cubicBezTo>
                  <a:cubicBezTo>
                    <a:pt x="12000" y="1751"/>
                    <a:pt x="16000" y="2919"/>
                    <a:pt x="18400" y="3892"/>
                  </a:cubicBezTo>
                  <a:cubicBezTo>
                    <a:pt x="20800" y="4865"/>
                    <a:pt x="21600" y="5643"/>
                    <a:pt x="20267" y="7492"/>
                  </a:cubicBezTo>
                  <a:cubicBezTo>
                    <a:pt x="18933" y="9341"/>
                    <a:pt x="15467" y="12259"/>
                    <a:pt x="12000" y="14789"/>
                  </a:cubicBezTo>
                  <a:cubicBezTo>
                    <a:pt x="8533" y="17319"/>
                    <a:pt x="5067" y="19459"/>
                    <a:pt x="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720153" y="6576366"/>
              <a:ext cx="274177" cy="37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45" fill="norm" stroke="1" extrusionOk="0">
                  <a:moveTo>
                    <a:pt x="0" y="7065"/>
                  </a:moveTo>
                  <a:cubicBezTo>
                    <a:pt x="824" y="5013"/>
                    <a:pt x="1649" y="2962"/>
                    <a:pt x="2885" y="1695"/>
                  </a:cubicBezTo>
                  <a:cubicBezTo>
                    <a:pt x="4122" y="428"/>
                    <a:pt x="5771" y="-55"/>
                    <a:pt x="7420" y="5"/>
                  </a:cubicBezTo>
                  <a:cubicBezTo>
                    <a:pt x="9069" y="66"/>
                    <a:pt x="10718" y="669"/>
                    <a:pt x="12531" y="2419"/>
                  </a:cubicBezTo>
                  <a:cubicBezTo>
                    <a:pt x="14345" y="4168"/>
                    <a:pt x="16324" y="7065"/>
                    <a:pt x="17973" y="9900"/>
                  </a:cubicBezTo>
                  <a:cubicBezTo>
                    <a:pt x="19621" y="12736"/>
                    <a:pt x="20940" y="15511"/>
                    <a:pt x="21270" y="17442"/>
                  </a:cubicBezTo>
                  <a:cubicBezTo>
                    <a:pt x="21600" y="19373"/>
                    <a:pt x="20940" y="20459"/>
                    <a:pt x="2028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732853" y="6782829"/>
              <a:ext cx="196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61" y="5806"/>
                    <a:pt x="9523" y="11613"/>
                    <a:pt x="5923" y="15213"/>
                  </a:cubicBezTo>
                  <a:cubicBezTo>
                    <a:pt x="2323" y="18813"/>
                    <a:pt x="1161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767985" y="6318558"/>
              <a:ext cx="174419" cy="15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68" fill="norm" stroke="1" extrusionOk="0">
                  <a:moveTo>
                    <a:pt x="5831" y="11641"/>
                  </a:moveTo>
                  <a:cubicBezTo>
                    <a:pt x="4529" y="11641"/>
                    <a:pt x="3228" y="11641"/>
                    <a:pt x="2317" y="12380"/>
                  </a:cubicBezTo>
                  <a:cubicBezTo>
                    <a:pt x="1406" y="13120"/>
                    <a:pt x="886" y="14599"/>
                    <a:pt x="496" y="16523"/>
                  </a:cubicBezTo>
                  <a:cubicBezTo>
                    <a:pt x="105" y="18446"/>
                    <a:pt x="-155" y="20813"/>
                    <a:pt x="105" y="20961"/>
                  </a:cubicBezTo>
                  <a:cubicBezTo>
                    <a:pt x="365" y="21109"/>
                    <a:pt x="1146" y="19038"/>
                    <a:pt x="2578" y="15783"/>
                  </a:cubicBezTo>
                  <a:cubicBezTo>
                    <a:pt x="4009" y="12528"/>
                    <a:pt x="6091" y="8090"/>
                    <a:pt x="7912" y="4835"/>
                  </a:cubicBezTo>
                  <a:cubicBezTo>
                    <a:pt x="9734" y="1580"/>
                    <a:pt x="11296" y="-491"/>
                    <a:pt x="12467" y="101"/>
                  </a:cubicBezTo>
                  <a:cubicBezTo>
                    <a:pt x="13638" y="693"/>
                    <a:pt x="14418" y="3947"/>
                    <a:pt x="15850" y="7794"/>
                  </a:cubicBezTo>
                  <a:cubicBezTo>
                    <a:pt x="17281" y="11641"/>
                    <a:pt x="19363" y="16079"/>
                    <a:pt x="21445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117276" y="6881985"/>
              <a:ext cx="180728" cy="24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84" fill="norm" stroke="1" extrusionOk="0">
                  <a:moveTo>
                    <a:pt x="3361" y="4566"/>
                  </a:moveTo>
                  <a:cubicBezTo>
                    <a:pt x="2859" y="8015"/>
                    <a:pt x="2357" y="11464"/>
                    <a:pt x="2105" y="13733"/>
                  </a:cubicBezTo>
                  <a:cubicBezTo>
                    <a:pt x="1854" y="16002"/>
                    <a:pt x="1854" y="17091"/>
                    <a:pt x="1478" y="18361"/>
                  </a:cubicBezTo>
                  <a:cubicBezTo>
                    <a:pt x="1101" y="19632"/>
                    <a:pt x="347" y="21084"/>
                    <a:pt x="96" y="21265"/>
                  </a:cubicBezTo>
                  <a:cubicBezTo>
                    <a:pt x="-155" y="21447"/>
                    <a:pt x="96" y="20358"/>
                    <a:pt x="724" y="17272"/>
                  </a:cubicBezTo>
                  <a:cubicBezTo>
                    <a:pt x="1352" y="14186"/>
                    <a:pt x="2357" y="9104"/>
                    <a:pt x="2985" y="6109"/>
                  </a:cubicBezTo>
                  <a:cubicBezTo>
                    <a:pt x="3612" y="3114"/>
                    <a:pt x="3864" y="2207"/>
                    <a:pt x="4366" y="1390"/>
                  </a:cubicBezTo>
                  <a:cubicBezTo>
                    <a:pt x="4868" y="573"/>
                    <a:pt x="5622" y="-153"/>
                    <a:pt x="6375" y="29"/>
                  </a:cubicBezTo>
                  <a:cubicBezTo>
                    <a:pt x="7129" y="210"/>
                    <a:pt x="7882" y="1299"/>
                    <a:pt x="8510" y="2297"/>
                  </a:cubicBezTo>
                  <a:cubicBezTo>
                    <a:pt x="9138" y="3296"/>
                    <a:pt x="9640" y="4203"/>
                    <a:pt x="10519" y="4839"/>
                  </a:cubicBezTo>
                  <a:cubicBezTo>
                    <a:pt x="11398" y="5474"/>
                    <a:pt x="12654" y="5837"/>
                    <a:pt x="13785" y="5383"/>
                  </a:cubicBezTo>
                  <a:cubicBezTo>
                    <a:pt x="14915" y="4929"/>
                    <a:pt x="15919" y="3659"/>
                    <a:pt x="16924" y="2751"/>
                  </a:cubicBezTo>
                  <a:cubicBezTo>
                    <a:pt x="17929" y="1844"/>
                    <a:pt x="18933" y="1299"/>
                    <a:pt x="19436" y="1481"/>
                  </a:cubicBezTo>
                  <a:cubicBezTo>
                    <a:pt x="19938" y="1662"/>
                    <a:pt x="19938" y="2570"/>
                    <a:pt x="20189" y="5928"/>
                  </a:cubicBezTo>
                  <a:cubicBezTo>
                    <a:pt x="20440" y="9286"/>
                    <a:pt x="20943" y="15094"/>
                    <a:pt x="21445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368359" y="6881987"/>
              <a:ext cx="167589" cy="23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51" fill="norm" stroke="1" extrusionOk="0">
                  <a:moveTo>
                    <a:pt x="5606" y="6472"/>
                  </a:moveTo>
                  <a:cubicBezTo>
                    <a:pt x="4526" y="7040"/>
                    <a:pt x="3446" y="7608"/>
                    <a:pt x="2636" y="9787"/>
                  </a:cubicBezTo>
                  <a:cubicBezTo>
                    <a:pt x="1826" y="11966"/>
                    <a:pt x="1286" y="15756"/>
                    <a:pt x="881" y="18124"/>
                  </a:cubicBezTo>
                  <a:cubicBezTo>
                    <a:pt x="476" y="20493"/>
                    <a:pt x="206" y="21440"/>
                    <a:pt x="71" y="21345"/>
                  </a:cubicBezTo>
                  <a:cubicBezTo>
                    <a:pt x="-64" y="21251"/>
                    <a:pt x="-64" y="20114"/>
                    <a:pt x="611" y="17272"/>
                  </a:cubicBezTo>
                  <a:cubicBezTo>
                    <a:pt x="1286" y="14429"/>
                    <a:pt x="2636" y="9882"/>
                    <a:pt x="3581" y="6945"/>
                  </a:cubicBezTo>
                  <a:cubicBezTo>
                    <a:pt x="4526" y="4008"/>
                    <a:pt x="5066" y="2682"/>
                    <a:pt x="5201" y="2966"/>
                  </a:cubicBezTo>
                  <a:cubicBezTo>
                    <a:pt x="5336" y="3251"/>
                    <a:pt x="5066" y="5145"/>
                    <a:pt x="4931" y="6566"/>
                  </a:cubicBezTo>
                  <a:cubicBezTo>
                    <a:pt x="4796" y="7987"/>
                    <a:pt x="4796" y="8935"/>
                    <a:pt x="5471" y="9503"/>
                  </a:cubicBezTo>
                  <a:cubicBezTo>
                    <a:pt x="6146" y="10072"/>
                    <a:pt x="7496" y="10261"/>
                    <a:pt x="9251" y="9503"/>
                  </a:cubicBezTo>
                  <a:cubicBezTo>
                    <a:pt x="11006" y="8745"/>
                    <a:pt x="13166" y="7040"/>
                    <a:pt x="14651" y="5524"/>
                  </a:cubicBezTo>
                  <a:cubicBezTo>
                    <a:pt x="16136" y="4008"/>
                    <a:pt x="16946" y="2682"/>
                    <a:pt x="17756" y="1640"/>
                  </a:cubicBezTo>
                  <a:cubicBezTo>
                    <a:pt x="18566" y="598"/>
                    <a:pt x="19376" y="-160"/>
                    <a:pt x="19916" y="29"/>
                  </a:cubicBezTo>
                  <a:cubicBezTo>
                    <a:pt x="20456" y="219"/>
                    <a:pt x="20726" y="1356"/>
                    <a:pt x="20996" y="4103"/>
                  </a:cubicBezTo>
                  <a:cubicBezTo>
                    <a:pt x="21266" y="6851"/>
                    <a:pt x="21536" y="11208"/>
                    <a:pt x="21266" y="13861"/>
                  </a:cubicBezTo>
                  <a:cubicBezTo>
                    <a:pt x="20996" y="16514"/>
                    <a:pt x="20186" y="17461"/>
                    <a:pt x="19376" y="18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586840" y="6885375"/>
              <a:ext cx="168364" cy="19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6" fill="norm" stroke="1" extrusionOk="0">
                  <a:moveTo>
                    <a:pt x="20666" y="1986"/>
                  </a:moveTo>
                  <a:cubicBezTo>
                    <a:pt x="19856" y="1057"/>
                    <a:pt x="19046" y="128"/>
                    <a:pt x="17831" y="12"/>
                  </a:cubicBezTo>
                  <a:cubicBezTo>
                    <a:pt x="16616" y="-104"/>
                    <a:pt x="14996" y="593"/>
                    <a:pt x="12296" y="2451"/>
                  </a:cubicBezTo>
                  <a:cubicBezTo>
                    <a:pt x="9596" y="4309"/>
                    <a:pt x="5816" y="7328"/>
                    <a:pt x="3386" y="10580"/>
                  </a:cubicBezTo>
                  <a:cubicBezTo>
                    <a:pt x="956" y="13831"/>
                    <a:pt x="-124" y="17315"/>
                    <a:pt x="11" y="19173"/>
                  </a:cubicBezTo>
                  <a:cubicBezTo>
                    <a:pt x="146" y="21031"/>
                    <a:pt x="1496" y="21264"/>
                    <a:pt x="5276" y="21380"/>
                  </a:cubicBezTo>
                  <a:cubicBezTo>
                    <a:pt x="9056" y="21496"/>
                    <a:pt x="15266" y="21496"/>
                    <a:pt x="2147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628203" y="698602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148903" y="6719329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129853" y="6878079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819846" y="6566929"/>
              <a:ext cx="167258" cy="23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06" fill="norm" stroke="1" extrusionOk="0">
                  <a:moveTo>
                    <a:pt x="9185" y="0"/>
                  </a:moveTo>
                  <a:cubicBezTo>
                    <a:pt x="7835" y="4243"/>
                    <a:pt x="6485" y="8486"/>
                    <a:pt x="5000" y="11668"/>
                  </a:cubicBezTo>
                  <a:cubicBezTo>
                    <a:pt x="3515" y="14850"/>
                    <a:pt x="1895" y="16971"/>
                    <a:pt x="950" y="18514"/>
                  </a:cubicBezTo>
                  <a:cubicBezTo>
                    <a:pt x="5" y="20057"/>
                    <a:pt x="-265" y="21021"/>
                    <a:pt x="275" y="21311"/>
                  </a:cubicBezTo>
                  <a:cubicBezTo>
                    <a:pt x="815" y="21600"/>
                    <a:pt x="2165" y="21214"/>
                    <a:pt x="5810" y="20346"/>
                  </a:cubicBezTo>
                  <a:cubicBezTo>
                    <a:pt x="9455" y="19479"/>
                    <a:pt x="15395" y="18129"/>
                    <a:pt x="21335" y="1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900534" y="6700279"/>
              <a:ext cx="2942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17"/>
                    <a:pt x="2735" y="9434"/>
                    <a:pt x="575" y="13034"/>
                  </a:cubicBezTo>
                  <a:cubicBezTo>
                    <a:pt x="-1585" y="16634"/>
                    <a:pt x="2735" y="1911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936303" y="6573279"/>
              <a:ext cx="2667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3" y="0"/>
                    <a:pt x="19886" y="0"/>
                    <a:pt x="19029" y="545"/>
                  </a:cubicBezTo>
                  <a:cubicBezTo>
                    <a:pt x="18171" y="1091"/>
                    <a:pt x="17314" y="2182"/>
                    <a:pt x="15857" y="4091"/>
                  </a:cubicBezTo>
                  <a:cubicBezTo>
                    <a:pt x="14400" y="6000"/>
                    <a:pt x="12343" y="8727"/>
                    <a:pt x="9600" y="11782"/>
                  </a:cubicBezTo>
                  <a:cubicBezTo>
                    <a:pt x="6857" y="14836"/>
                    <a:pt x="3429" y="182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101403" y="6764313"/>
              <a:ext cx="154327" cy="27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58" fill="norm" stroke="1" extrusionOk="0">
                  <a:moveTo>
                    <a:pt x="0" y="2972"/>
                  </a:moveTo>
                  <a:cubicBezTo>
                    <a:pt x="4378" y="2135"/>
                    <a:pt x="8757" y="1298"/>
                    <a:pt x="11676" y="795"/>
                  </a:cubicBezTo>
                  <a:cubicBezTo>
                    <a:pt x="14595" y="293"/>
                    <a:pt x="16054" y="125"/>
                    <a:pt x="17514" y="42"/>
                  </a:cubicBezTo>
                  <a:cubicBezTo>
                    <a:pt x="18973" y="-42"/>
                    <a:pt x="20432" y="-42"/>
                    <a:pt x="21016" y="460"/>
                  </a:cubicBezTo>
                  <a:cubicBezTo>
                    <a:pt x="21600" y="963"/>
                    <a:pt x="21308" y="1967"/>
                    <a:pt x="19265" y="4144"/>
                  </a:cubicBezTo>
                  <a:cubicBezTo>
                    <a:pt x="17222" y="6321"/>
                    <a:pt x="13427" y="9670"/>
                    <a:pt x="10216" y="12767"/>
                  </a:cubicBezTo>
                  <a:cubicBezTo>
                    <a:pt x="7005" y="15865"/>
                    <a:pt x="4378" y="18711"/>
                    <a:pt x="1751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9101403" y="688442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7" name="Drawing"/>
          <p:cNvGrpSpPr/>
          <p:nvPr/>
        </p:nvGrpSpPr>
        <p:grpSpPr>
          <a:xfrm>
            <a:off x="311150" y="1384300"/>
            <a:ext cx="12509500" cy="7391669"/>
            <a:chOff x="0" y="0"/>
            <a:chExt cx="12509500" cy="7391669"/>
          </a:xfrm>
        </p:grpSpPr>
        <p:sp>
          <p:nvSpPr>
            <p:cNvPr id="504" name="Line"/>
            <p:cNvSpPr/>
            <p:nvPr/>
          </p:nvSpPr>
          <p:spPr>
            <a:xfrm>
              <a:off x="812800" y="768349"/>
              <a:ext cx="190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18"/>
                    <a:pt x="4800" y="10036"/>
                    <a:pt x="7200" y="13091"/>
                  </a:cubicBezTo>
                  <a:cubicBezTo>
                    <a:pt x="9600" y="16145"/>
                    <a:pt x="12000" y="17236"/>
                    <a:pt x="13200" y="18327"/>
                  </a:cubicBezTo>
                  <a:cubicBezTo>
                    <a:pt x="14400" y="19418"/>
                    <a:pt x="14400" y="20509"/>
                    <a:pt x="15600" y="21055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787400" y="63499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65670" y="438635"/>
              <a:ext cx="75731" cy="24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88" fill="norm" stroke="1" extrusionOk="0">
                  <a:moveTo>
                    <a:pt x="3467" y="1606"/>
                  </a:moveTo>
                  <a:cubicBezTo>
                    <a:pt x="3467" y="690"/>
                    <a:pt x="3467" y="-225"/>
                    <a:pt x="3167" y="50"/>
                  </a:cubicBezTo>
                  <a:cubicBezTo>
                    <a:pt x="2867" y="324"/>
                    <a:pt x="2267" y="1789"/>
                    <a:pt x="1667" y="4809"/>
                  </a:cubicBezTo>
                  <a:cubicBezTo>
                    <a:pt x="1067" y="7829"/>
                    <a:pt x="467" y="12406"/>
                    <a:pt x="167" y="15151"/>
                  </a:cubicBezTo>
                  <a:cubicBezTo>
                    <a:pt x="-133" y="17897"/>
                    <a:pt x="-133" y="18812"/>
                    <a:pt x="1067" y="19544"/>
                  </a:cubicBezTo>
                  <a:cubicBezTo>
                    <a:pt x="2267" y="20277"/>
                    <a:pt x="4667" y="20826"/>
                    <a:pt x="7667" y="21100"/>
                  </a:cubicBezTo>
                  <a:cubicBezTo>
                    <a:pt x="10667" y="21375"/>
                    <a:pt x="14267" y="21375"/>
                    <a:pt x="16667" y="20917"/>
                  </a:cubicBezTo>
                  <a:cubicBezTo>
                    <a:pt x="19067" y="20460"/>
                    <a:pt x="20267" y="19544"/>
                    <a:pt x="21467" y="18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46150" y="410332"/>
              <a:ext cx="234950" cy="24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5295"/>
                  </a:moveTo>
                  <a:cubicBezTo>
                    <a:pt x="2141" y="13247"/>
                    <a:pt x="4281" y="11199"/>
                    <a:pt x="6324" y="9057"/>
                  </a:cubicBezTo>
                  <a:cubicBezTo>
                    <a:pt x="8368" y="6916"/>
                    <a:pt x="10314" y="4681"/>
                    <a:pt x="11384" y="3006"/>
                  </a:cubicBezTo>
                  <a:cubicBezTo>
                    <a:pt x="12454" y="1330"/>
                    <a:pt x="12649" y="212"/>
                    <a:pt x="12454" y="26"/>
                  </a:cubicBezTo>
                  <a:cubicBezTo>
                    <a:pt x="12259" y="-160"/>
                    <a:pt x="11676" y="585"/>
                    <a:pt x="11286" y="3937"/>
                  </a:cubicBezTo>
                  <a:cubicBezTo>
                    <a:pt x="10897" y="7288"/>
                    <a:pt x="10703" y="13247"/>
                    <a:pt x="10605" y="16692"/>
                  </a:cubicBezTo>
                  <a:cubicBezTo>
                    <a:pt x="10508" y="20137"/>
                    <a:pt x="10508" y="21068"/>
                    <a:pt x="10703" y="21068"/>
                  </a:cubicBezTo>
                  <a:cubicBezTo>
                    <a:pt x="10897" y="21068"/>
                    <a:pt x="11286" y="20137"/>
                    <a:pt x="11773" y="19112"/>
                  </a:cubicBezTo>
                  <a:cubicBezTo>
                    <a:pt x="12259" y="18088"/>
                    <a:pt x="12843" y="16971"/>
                    <a:pt x="13622" y="15761"/>
                  </a:cubicBezTo>
                  <a:cubicBezTo>
                    <a:pt x="14400" y="14550"/>
                    <a:pt x="15373" y="13247"/>
                    <a:pt x="16151" y="13154"/>
                  </a:cubicBezTo>
                  <a:cubicBezTo>
                    <a:pt x="16930" y="13061"/>
                    <a:pt x="17514" y="14178"/>
                    <a:pt x="18195" y="15668"/>
                  </a:cubicBezTo>
                  <a:cubicBezTo>
                    <a:pt x="18876" y="17157"/>
                    <a:pt x="19654" y="19019"/>
                    <a:pt x="20238" y="20043"/>
                  </a:cubicBezTo>
                  <a:cubicBezTo>
                    <a:pt x="20822" y="21068"/>
                    <a:pt x="21211" y="21254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692456" y="812876"/>
              <a:ext cx="206195" cy="17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37" fill="norm" stroke="1" extrusionOk="0">
                  <a:moveTo>
                    <a:pt x="312" y="6852"/>
                  </a:moveTo>
                  <a:cubicBezTo>
                    <a:pt x="91" y="13713"/>
                    <a:pt x="-129" y="20575"/>
                    <a:pt x="91" y="20448"/>
                  </a:cubicBezTo>
                  <a:cubicBezTo>
                    <a:pt x="312" y="20321"/>
                    <a:pt x="973" y="13205"/>
                    <a:pt x="1634" y="8885"/>
                  </a:cubicBezTo>
                  <a:cubicBezTo>
                    <a:pt x="2295" y="4565"/>
                    <a:pt x="2957" y="3041"/>
                    <a:pt x="3728" y="2786"/>
                  </a:cubicBezTo>
                  <a:cubicBezTo>
                    <a:pt x="4500" y="2532"/>
                    <a:pt x="5381" y="3549"/>
                    <a:pt x="6042" y="5073"/>
                  </a:cubicBezTo>
                  <a:cubicBezTo>
                    <a:pt x="6704" y="6598"/>
                    <a:pt x="7144" y="8631"/>
                    <a:pt x="7475" y="10283"/>
                  </a:cubicBezTo>
                  <a:cubicBezTo>
                    <a:pt x="7806" y="11935"/>
                    <a:pt x="8026" y="13205"/>
                    <a:pt x="8247" y="13205"/>
                  </a:cubicBezTo>
                  <a:cubicBezTo>
                    <a:pt x="8467" y="13205"/>
                    <a:pt x="8687" y="11935"/>
                    <a:pt x="9459" y="9648"/>
                  </a:cubicBezTo>
                  <a:cubicBezTo>
                    <a:pt x="10230" y="7361"/>
                    <a:pt x="11553" y="4057"/>
                    <a:pt x="12765" y="2151"/>
                  </a:cubicBezTo>
                  <a:cubicBezTo>
                    <a:pt x="13977" y="245"/>
                    <a:pt x="15079" y="-263"/>
                    <a:pt x="16071" y="118"/>
                  </a:cubicBezTo>
                  <a:cubicBezTo>
                    <a:pt x="17063" y="499"/>
                    <a:pt x="17944" y="1770"/>
                    <a:pt x="18826" y="5455"/>
                  </a:cubicBezTo>
                  <a:cubicBezTo>
                    <a:pt x="19708" y="9139"/>
                    <a:pt x="20589" y="15238"/>
                    <a:pt x="21471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950392" y="831950"/>
              <a:ext cx="94409" cy="13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0953" fill="norm" stroke="1" extrusionOk="0">
                  <a:moveTo>
                    <a:pt x="9446" y="4033"/>
                  </a:moveTo>
                  <a:cubicBezTo>
                    <a:pt x="9906" y="2346"/>
                    <a:pt x="10365" y="658"/>
                    <a:pt x="9446" y="152"/>
                  </a:cubicBezTo>
                  <a:cubicBezTo>
                    <a:pt x="8527" y="-354"/>
                    <a:pt x="6229" y="321"/>
                    <a:pt x="4161" y="3358"/>
                  </a:cubicBezTo>
                  <a:cubicBezTo>
                    <a:pt x="2093" y="6396"/>
                    <a:pt x="255" y="11796"/>
                    <a:pt x="25" y="15171"/>
                  </a:cubicBezTo>
                  <a:cubicBezTo>
                    <a:pt x="-205" y="18546"/>
                    <a:pt x="1174" y="19896"/>
                    <a:pt x="3012" y="20571"/>
                  </a:cubicBezTo>
                  <a:cubicBezTo>
                    <a:pt x="4850" y="21246"/>
                    <a:pt x="7148" y="21246"/>
                    <a:pt x="10595" y="18715"/>
                  </a:cubicBezTo>
                  <a:cubicBezTo>
                    <a:pt x="14042" y="16184"/>
                    <a:pt x="18638" y="11121"/>
                    <a:pt x="20016" y="8084"/>
                  </a:cubicBezTo>
                  <a:cubicBezTo>
                    <a:pt x="21395" y="5046"/>
                    <a:pt x="19557" y="4033"/>
                    <a:pt x="17718" y="4033"/>
                  </a:cubicBezTo>
                  <a:cubicBezTo>
                    <a:pt x="15880" y="4033"/>
                    <a:pt x="14042" y="5046"/>
                    <a:pt x="12204" y="6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120900" y="814527"/>
              <a:ext cx="184150" cy="12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2898"/>
                  </a:moveTo>
                  <a:cubicBezTo>
                    <a:pt x="248" y="7147"/>
                    <a:pt x="497" y="11396"/>
                    <a:pt x="621" y="14760"/>
                  </a:cubicBezTo>
                  <a:cubicBezTo>
                    <a:pt x="745" y="18124"/>
                    <a:pt x="745" y="20603"/>
                    <a:pt x="993" y="20957"/>
                  </a:cubicBezTo>
                  <a:cubicBezTo>
                    <a:pt x="1241" y="21311"/>
                    <a:pt x="1738" y="19541"/>
                    <a:pt x="2359" y="16531"/>
                  </a:cubicBezTo>
                  <a:cubicBezTo>
                    <a:pt x="2979" y="13521"/>
                    <a:pt x="3724" y="9272"/>
                    <a:pt x="4469" y="6439"/>
                  </a:cubicBezTo>
                  <a:cubicBezTo>
                    <a:pt x="5214" y="3606"/>
                    <a:pt x="5959" y="2190"/>
                    <a:pt x="6579" y="2367"/>
                  </a:cubicBezTo>
                  <a:cubicBezTo>
                    <a:pt x="7200" y="2544"/>
                    <a:pt x="7697" y="4314"/>
                    <a:pt x="8069" y="6085"/>
                  </a:cubicBezTo>
                  <a:cubicBezTo>
                    <a:pt x="8441" y="7855"/>
                    <a:pt x="8690" y="9626"/>
                    <a:pt x="8814" y="11750"/>
                  </a:cubicBezTo>
                  <a:cubicBezTo>
                    <a:pt x="8938" y="13875"/>
                    <a:pt x="8938" y="16354"/>
                    <a:pt x="9062" y="16177"/>
                  </a:cubicBezTo>
                  <a:cubicBezTo>
                    <a:pt x="9186" y="16000"/>
                    <a:pt x="9434" y="13167"/>
                    <a:pt x="9807" y="10688"/>
                  </a:cubicBezTo>
                  <a:cubicBezTo>
                    <a:pt x="10179" y="8209"/>
                    <a:pt x="10676" y="6085"/>
                    <a:pt x="11172" y="4137"/>
                  </a:cubicBezTo>
                  <a:cubicBezTo>
                    <a:pt x="11669" y="2190"/>
                    <a:pt x="12166" y="419"/>
                    <a:pt x="13034" y="65"/>
                  </a:cubicBezTo>
                  <a:cubicBezTo>
                    <a:pt x="13903" y="-289"/>
                    <a:pt x="15145" y="773"/>
                    <a:pt x="16634" y="3960"/>
                  </a:cubicBezTo>
                  <a:cubicBezTo>
                    <a:pt x="18124" y="7147"/>
                    <a:pt x="19862" y="12459"/>
                    <a:pt x="21600" y="17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325472" y="785499"/>
              <a:ext cx="195479" cy="14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50" fill="norm" stroke="1" extrusionOk="0">
                  <a:moveTo>
                    <a:pt x="546" y="11721"/>
                  </a:moveTo>
                  <a:cubicBezTo>
                    <a:pt x="2868" y="9179"/>
                    <a:pt x="5191" y="6638"/>
                    <a:pt x="6468" y="4574"/>
                  </a:cubicBezTo>
                  <a:cubicBezTo>
                    <a:pt x="7746" y="2509"/>
                    <a:pt x="7978" y="921"/>
                    <a:pt x="7514" y="285"/>
                  </a:cubicBezTo>
                  <a:cubicBezTo>
                    <a:pt x="7049" y="-350"/>
                    <a:pt x="5888" y="-32"/>
                    <a:pt x="4494" y="2350"/>
                  </a:cubicBezTo>
                  <a:cubicBezTo>
                    <a:pt x="3101" y="4732"/>
                    <a:pt x="1475" y="9179"/>
                    <a:pt x="662" y="12197"/>
                  </a:cubicBezTo>
                  <a:cubicBezTo>
                    <a:pt x="-151" y="15215"/>
                    <a:pt x="-151" y="16803"/>
                    <a:pt x="314" y="18074"/>
                  </a:cubicBezTo>
                  <a:cubicBezTo>
                    <a:pt x="778" y="19344"/>
                    <a:pt x="1707" y="20297"/>
                    <a:pt x="3681" y="19662"/>
                  </a:cubicBezTo>
                  <a:cubicBezTo>
                    <a:pt x="5655" y="19026"/>
                    <a:pt x="8675" y="16803"/>
                    <a:pt x="10649" y="14579"/>
                  </a:cubicBezTo>
                  <a:cubicBezTo>
                    <a:pt x="12623" y="12356"/>
                    <a:pt x="13552" y="10132"/>
                    <a:pt x="13668" y="9656"/>
                  </a:cubicBezTo>
                  <a:cubicBezTo>
                    <a:pt x="13784" y="9179"/>
                    <a:pt x="13088" y="10450"/>
                    <a:pt x="12739" y="12038"/>
                  </a:cubicBezTo>
                  <a:cubicBezTo>
                    <a:pt x="12391" y="13626"/>
                    <a:pt x="12391" y="15532"/>
                    <a:pt x="12391" y="17438"/>
                  </a:cubicBezTo>
                  <a:cubicBezTo>
                    <a:pt x="12391" y="19344"/>
                    <a:pt x="12391" y="21250"/>
                    <a:pt x="12391" y="21250"/>
                  </a:cubicBezTo>
                  <a:cubicBezTo>
                    <a:pt x="12391" y="21250"/>
                    <a:pt x="12391" y="19344"/>
                    <a:pt x="12972" y="15850"/>
                  </a:cubicBezTo>
                  <a:cubicBezTo>
                    <a:pt x="13552" y="12356"/>
                    <a:pt x="14714" y="7274"/>
                    <a:pt x="15991" y="4256"/>
                  </a:cubicBezTo>
                  <a:cubicBezTo>
                    <a:pt x="17268" y="1238"/>
                    <a:pt x="18662" y="285"/>
                    <a:pt x="19475" y="762"/>
                  </a:cubicBezTo>
                  <a:cubicBezTo>
                    <a:pt x="20288" y="1238"/>
                    <a:pt x="20520" y="3144"/>
                    <a:pt x="20752" y="6797"/>
                  </a:cubicBezTo>
                  <a:cubicBezTo>
                    <a:pt x="20984" y="10450"/>
                    <a:pt x="21217" y="15850"/>
                    <a:pt x="21449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597149" y="584199"/>
              <a:ext cx="38101" cy="32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14400" y="0"/>
                  </a:moveTo>
                  <a:cubicBezTo>
                    <a:pt x="9600" y="3484"/>
                    <a:pt x="4800" y="6968"/>
                    <a:pt x="2400" y="10034"/>
                  </a:cubicBezTo>
                  <a:cubicBezTo>
                    <a:pt x="0" y="13099"/>
                    <a:pt x="0" y="15747"/>
                    <a:pt x="0" y="17419"/>
                  </a:cubicBezTo>
                  <a:cubicBezTo>
                    <a:pt x="0" y="19092"/>
                    <a:pt x="0" y="19788"/>
                    <a:pt x="1800" y="20415"/>
                  </a:cubicBezTo>
                  <a:cubicBezTo>
                    <a:pt x="3600" y="21043"/>
                    <a:pt x="7200" y="21600"/>
                    <a:pt x="10800" y="21461"/>
                  </a:cubicBezTo>
                  <a:cubicBezTo>
                    <a:pt x="14400" y="21321"/>
                    <a:pt x="18000" y="20485"/>
                    <a:pt x="21600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571749" y="76199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237289" y="581778"/>
              <a:ext cx="299661" cy="53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1" fill="norm" stroke="1" extrusionOk="0">
                  <a:moveTo>
                    <a:pt x="6883" y="8703"/>
                  </a:moveTo>
                  <a:cubicBezTo>
                    <a:pt x="6430" y="8197"/>
                    <a:pt x="5977" y="7690"/>
                    <a:pt x="5373" y="7353"/>
                  </a:cubicBezTo>
                  <a:cubicBezTo>
                    <a:pt x="4769" y="7015"/>
                    <a:pt x="4013" y="6847"/>
                    <a:pt x="3032" y="7564"/>
                  </a:cubicBezTo>
                  <a:cubicBezTo>
                    <a:pt x="2050" y="8281"/>
                    <a:pt x="841" y="9884"/>
                    <a:pt x="313" y="10897"/>
                  </a:cubicBezTo>
                  <a:cubicBezTo>
                    <a:pt x="-216" y="11909"/>
                    <a:pt x="-65" y="12331"/>
                    <a:pt x="690" y="12626"/>
                  </a:cubicBezTo>
                  <a:cubicBezTo>
                    <a:pt x="1446" y="12922"/>
                    <a:pt x="2805" y="13091"/>
                    <a:pt x="3787" y="12626"/>
                  </a:cubicBezTo>
                  <a:cubicBezTo>
                    <a:pt x="4769" y="12162"/>
                    <a:pt x="5373" y="11066"/>
                    <a:pt x="5373" y="10095"/>
                  </a:cubicBezTo>
                  <a:cubicBezTo>
                    <a:pt x="5373" y="9125"/>
                    <a:pt x="4769" y="8281"/>
                    <a:pt x="4542" y="7648"/>
                  </a:cubicBezTo>
                  <a:cubicBezTo>
                    <a:pt x="4315" y="7015"/>
                    <a:pt x="4467" y="6594"/>
                    <a:pt x="5675" y="5750"/>
                  </a:cubicBezTo>
                  <a:cubicBezTo>
                    <a:pt x="6883" y="4906"/>
                    <a:pt x="9149" y="3640"/>
                    <a:pt x="10735" y="2797"/>
                  </a:cubicBezTo>
                  <a:cubicBezTo>
                    <a:pt x="12321" y="1953"/>
                    <a:pt x="13227" y="1531"/>
                    <a:pt x="13907" y="1067"/>
                  </a:cubicBezTo>
                  <a:cubicBezTo>
                    <a:pt x="14587" y="603"/>
                    <a:pt x="15040" y="97"/>
                    <a:pt x="14964" y="12"/>
                  </a:cubicBezTo>
                  <a:cubicBezTo>
                    <a:pt x="14889" y="-72"/>
                    <a:pt x="14285" y="265"/>
                    <a:pt x="13454" y="1573"/>
                  </a:cubicBezTo>
                  <a:cubicBezTo>
                    <a:pt x="12623" y="2881"/>
                    <a:pt x="11566" y="5159"/>
                    <a:pt x="10811" y="7944"/>
                  </a:cubicBezTo>
                  <a:cubicBezTo>
                    <a:pt x="10055" y="10728"/>
                    <a:pt x="9602" y="14019"/>
                    <a:pt x="9376" y="16170"/>
                  </a:cubicBezTo>
                  <a:cubicBezTo>
                    <a:pt x="9149" y="18322"/>
                    <a:pt x="9149" y="19334"/>
                    <a:pt x="9225" y="20136"/>
                  </a:cubicBezTo>
                  <a:cubicBezTo>
                    <a:pt x="9300" y="20937"/>
                    <a:pt x="9451" y="21528"/>
                    <a:pt x="9980" y="21444"/>
                  </a:cubicBezTo>
                  <a:cubicBezTo>
                    <a:pt x="10508" y="21359"/>
                    <a:pt x="11415" y="20600"/>
                    <a:pt x="12094" y="19461"/>
                  </a:cubicBezTo>
                  <a:cubicBezTo>
                    <a:pt x="12774" y="18322"/>
                    <a:pt x="13227" y="16803"/>
                    <a:pt x="13152" y="15791"/>
                  </a:cubicBezTo>
                  <a:cubicBezTo>
                    <a:pt x="13076" y="14778"/>
                    <a:pt x="12472" y="14272"/>
                    <a:pt x="12548" y="14103"/>
                  </a:cubicBezTo>
                  <a:cubicBezTo>
                    <a:pt x="12623" y="13934"/>
                    <a:pt x="13378" y="14103"/>
                    <a:pt x="14964" y="13850"/>
                  </a:cubicBezTo>
                  <a:cubicBezTo>
                    <a:pt x="16550" y="13597"/>
                    <a:pt x="18967" y="12922"/>
                    <a:pt x="21384" y="12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195017" y="543983"/>
              <a:ext cx="167434" cy="40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52" fill="norm" stroke="1" extrusionOk="0">
                  <a:moveTo>
                    <a:pt x="14877" y="15476"/>
                  </a:moveTo>
                  <a:cubicBezTo>
                    <a:pt x="14877" y="14920"/>
                    <a:pt x="14877" y="14363"/>
                    <a:pt x="14877" y="13806"/>
                  </a:cubicBezTo>
                  <a:cubicBezTo>
                    <a:pt x="14877" y="13249"/>
                    <a:pt x="14877" y="12693"/>
                    <a:pt x="14202" y="12359"/>
                  </a:cubicBezTo>
                  <a:cubicBezTo>
                    <a:pt x="13527" y="12025"/>
                    <a:pt x="12177" y="11913"/>
                    <a:pt x="9747" y="12637"/>
                  </a:cubicBezTo>
                  <a:cubicBezTo>
                    <a:pt x="7317" y="13361"/>
                    <a:pt x="3807" y="14920"/>
                    <a:pt x="1917" y="16423"/>
                  </a:cubicBezTo>
                  <a:cubicBezTo>
                    <a:pt x="27" y="17926"/>
                    <a:pt x="-243" y="19373"/>
                    <a:pt x="162" y="20264"/>
                  </a:cubicBezTo>
                  <a:cubicBezTo>
                    <a:pt x="567" y="21155"/>
                    <a:pt x="1647" y="21489"/>
                    <a:pt x="2997" y="21544"/>
                  </a:cubicBezTo>
                  <a:cubicBezTo>
                    <a:pt x="4347" y="21600"/>
                    <a:pt x="5967" y="21377"/>
                    <a:pt x="8667" y="19763"/>
                  </a:cubicBezTo>
                  <a:cubicBezTo>
                    <a:pt x="11367" y="18148"/>
                    <a:pt x="15147" y="15142"/>
                    <a:pt x="17037" y="11802"/>
                  </a:cubicBezTo>
                  <a:cubicBezTo>
                    <a:pt x="18927" y="8462"/>
                    <a:pt x="18927" y="4788"/>
                    <a:pt x="18522" y="2672"/>
                  </a:cubicBezTo>
                  <a:cubicBezTo>
                    <a:pt x="18117" y="557"/>
                    <a:pt x="17307" y="0"/>
                    <a:pt x="16767" y="0"/>
                  </a:cubicBezTo>
                  <a:cubicBezTo>
                    <a:pt x="16227" y="0"/>
                    <a:pt x="15957" y="557"/>
                    <a:pt x="15957" y="2616"/>
                  </a:cubicBezTo>
                  <a:cubicBezTo>
                    <a:pt x="15957" y="4676"/>
                    <a:pt x="16227" y="8239"/>
                    <a:pt x="16767" y="11245"/>
                  </a:cubicBezTo>
                  <a:cubicBezTo>
                    <a:pt x="17307" y="14252"/>
                    <a:pt x="18117" y="16701"/>
                    <a:pt x="18927" y="18204"/>
                  </a:cubicBezTo>
                  <a:cubicBezTo>
                    <a:pt x="19737" y="19707"/>
                    <a:pt x="20547" y="20264"/>
                    <a:pt x="21357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413250" y="793749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425866" y="670983"/>
              <a:ext cx="25484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600" fill="norm" stroke="1" extrusionOk="0">
                  <a:moveTo>
                    <a:pt x="5050" y="21600"/>
                  </a:moveTo>
                  <a:cubicBezTo>
                    <a:pt x="5050" y="16723"/>
                    <a:pt x="5050" y="11845"/>
                    <a:pt x="3389" y="7665"/>
                  </a:cubicBezTo>
                  <a:cubicBezTo>
                    <a:pt x="1727" y="3484"/>
                    <a:pt x="-1596" y="0"/>
                    <a:pt x="896" y="0"/>
                  </a:cubicBezTo>
                  <a:cubicBezTo>
                    <a:pt x="3389" y="0"/>
                    <a:pt x="11696" y="3484"/>
                    <a:pt x="20004" y="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495800" y="681247"/>
              <a:ext cx="80450" cy="24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18" fill="norm" stroke="1" extrusionOk="0">
                  <a:moveTo>
                    <a:pt x="18277" y="4870"/>
                  </a:moveTo>
                  <a:cubicBezTo>
                    <a:pt x="17169" y="3939"/>
                    <a:pt x="16062" y="3008"/>
                    <a:pt x="14400" y="2170"/>
                  </a:cubicBezTo>
                  <a:cubicBezTo>
                    <a:pt x="12738" y="1332"/>
                    <a:pt x="10523" y="587"/>
                    <a:pt x="8031" y="214"/>
                  </a:cubicBezTo>
                  <a:cubicBezTo>
                    <a:pt x="5538" y="-158"/>
                    <a:pt x="2769" y="-158"/>
                    <a:pt x="1938" y="1145"/>
                  </a:cubicBezTo>
                  <a:cubicBezTo>
                    <a:pt x="1108" y="2449"/>
                    <a:pt x="2215" y="5056"/>
                    <a:pt x="5815" y="7756"/>
                  </a:cubicBezTo>
                  <a:cubicBezTo>
                    <a:pt x="9415" y="10456"/>
                    <a:pt x="15508" y="13249"/>
                    <a:pt x="18554" y="15297"/>
                  </a:cubicBezTo>
                  <a:cubicBezTo>
                    <a:pt x="21600" y="17345"/>
                    <a:pt x="21600" y="18649"/>
                    <a:pt x="19938" y="19673"/>
                  </a:cubicBezTo>
                  <a:cubicBezTo>
                    <a:pt x="18277" y="20697"/>
                    <a:pt x="14954" y="21442"/>
                    <a:pt x="11354" y="20976"/>
                  </a:cubicBezTo>
                  <a:cubicBezTo>
                    <a:pt x="7754" y="20511"/>
                    <a:pt x="3877" y="18835"/>
                    <a:pt x="0" y="1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674133" y="571499"/>
              <a:ext cx="69318" cy="33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3" fill="norm" stroke="1" extrusionOk="0">
                  <a:moveTo>
                    <a:pt x="17508" y="0"/>
                  </a:moveTo>
                  <a:cubicBezTo>
                    <a:pt x="14235" y="0"/>
                    <a:pt x="10962" y="0"/>
                    <a:pt x="8999" y="405"/>
                  </a:cubicBezTo>
                  <a:cubicBezTo>
                    <a:pt x="7035" y="810"/>
                    <a:pt x="6380" y="1620"/>
                    <a:pt x="5399" y="4253"/>
                  </a:cubicBezTo>
                  <a:cubicBezTo>
                    <a:pt x="4417" y="6885"/>
                    <a:pt x="3108" y="11340"/>
                    <a:pt x="2126" y="14243"/>
                  </a:cubicBezTo>
                  <a:cubicBezTo>
                    <a:pt x="1144" y="17145"/>
                    <a:pt x="490" y="18495"/>
                    <a:pt x="162" y="19508"/>
                  </a:cubicBezTo>
                  <a:cubicBezTo>
                    <a:pt x="-165" y="20520"/>
                    <a:pt x="-165" y="21195"/>
                    <a:pt x="1799" y="21397"/>
                  </a:cubicBezTo>
                  <a:cubicBezTo>
                    <a:pt x="3762" y="21600"/>
                    <a:pt x="7690" y="21330"/>
                    <a:pt x="11290" y="20655"/>
                  </a:cubicBezTo>
                  <a:cubicBezTo>
                    <a:pt x="14890" y="19980"/>
                    <a:pt x="18162" y="18900"/>
                    <a:pt x="21435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636446" y="703387"/>
              <a:ext cx="189555" cy="15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76" fill="norm" stroke="1" extrusionOk="0">
                  <a:moveTo>
                    <a:pt x="2053" y="6247"/>
                  </a:moveTo>
                  <a:cubicBezTo>
                    <a:pt x="1093" y="5383"/>
                    <a:pt x="133" y="4519"/>
                    <a:pt x="13" y="3511"/>
                  </a:cubicBezTo>
                  <a:cubicBezTo>
                    <a:pt x="-107" y="2503"/>
                    <a:pt x="613" y="1351"/>
                    <a:pt x="2533" y="631"/>
                  </a:cubicBezTo>
                  <a:cubicBezTo>
                    <a:pt x="4453" y="-89"/>
                    <a:pt x="7573" y="-377"/>
                    <a:pt x="10813" y="775"/>
                  </a:cubicBezTo>
                  <a:cubicBezTo>
                    <a:pt x="14053" y="1927"/>
                    <a:pt x="17413" y="4519"/>
                    <a:pt x="18973" y="7255"/>
                  </a:cubicBezTo>
                  <a:cubicBezTo>
                    <a:pt x="20533" y="9991"/>
                    <a:pt x="20293" y="12871"/>
                    <a:pt x="19693" y="15031"/>
                  </a:cubicBezTo>
                  <a:cubicBezTo>
                    <a:pt x="19093" y="17191"/>
                    <a:pt x="18133" y="18631"/>
                    <a:pt x="17053" y="19639"/>
                  </a:cubicBezTo>
                  <a:cubicBezTo>
                    <a:pt x="15973" y="20647"/>
                    <a:pt x="14773" y="21223"/>
                    <a:pt x="14173" y="20647"/>
                  </a:cubicBezTo>
                  <a:cubicBezTo>
                    <a:pt x="13573" y="20071"/>
                    <a:pt x="13573" y="18343"/>
                    <a:pt x="14773" y="15607"/>
                  </a:cubicBezTo>
                  <a:cubicBezTo>
                    <a:pt x="15973" y="12871"/>
                    <a:pt x="18373" y="9127"/>
                    <a:pt x="19693" y="7111"/>
                  </a:cubicBezTo>
                  <a:cubicBezTo>
                    <a:pt x="21013" y="5095"/>
                    <a:pt x="21253" y="4807"/>
                    <a:pt x="21493" y="4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876800" y="72389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902199" y="609599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941582" y="584199"/>
              <a:ext cx="111312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24" fill="norm" stroke="1" extrusionOk="0">
                  <a:moveTo>
                    <a:pt x="6958" y="0"/>
                  </a:moveTo>
                  <a:cubicBezTo>
                    <a:pt x="6558" y="4872"/>
                    <a:pt x="6158" y="9744"/>
                    <a:pt x="5758" y="12992"/>
                  </a:cubicBezTo>
                  <a:cubicBezTo>
                    <a:pt x="5358" y="16241"/>
                    <a:pt x="4958" y="17865"/>
                    <a:pt x="3958" y="19164"/>
                  </a:cubicBezTo>
                  <a:cubicBezTo>
                    <a:pt x="2958" y="20463"/>
                    <a:pt x="1358" y="21438"/>
                    <a:pt x="558" y="21519"/>
                  </a:cubicBezTo>
                  <a:cubicBezTo>
                    <a:pt x="-242" y="21600"/>
                    <a:pt x="-242" y="20788"/>
                    <a:pt x="958" y="19002"/>
                  </a:cubicBezTo>
                  <a:cubicBezTo>
                    <a:pt x="2158" y="17215"/>
                    <a:pt x="4558" y="14454"/>
                    <a:pt x="6758" y="12830"/>
                  </a:cubicBezTo>
                  <a:cubicBezTo>
                    <a:pt x="8958" y="11206"/>
                    <a:pt x="10958" y="10719"/>
                    <a:pt x="12958" y="10556"/>
                  </a:cubicBezTo>
                  <a:cubicBezTo>
                    <a:pt x="14958" y="10394"/>
                    <a:pt x="16958" y="10556"/>
                    <a:pt x="18558" y="11044"/>
                  </a:cubicBezTo>
                  <a:cubicBezTo>
                    <a:pt x="20158" y="11531"/>
                    <a:pt x="21358" y="12343"/>
                    <a:pt x="20958" y="13642"/>
                  </a:cubicBezTo>
                  <a:cubicBezTo>
                    <a:pt x="20558" y="14941"/>
                    <a:pt x="18558" y="16728"/>
                    <a:pt x="15358" y="17702"/>
                  </a:cubicBezTo>
                  <a:cubicBezTo>
                    <a:pt x="12158" y="18677"/>
                    <a:pt x="7758" y="18839"/>
                    <a:pt x="3358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090392" y="568654"/>
              <a:ext cx="313459" cy="26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17" fill="norm" stroke="1" extrusionOk="0">
                  <a:moveTo>
                    <a:pt x="1463" y="13788"/>
                  </a:moveTo>
                  <a:cubicBezTo>
                    <a:pt x="1028" y="14457"/>
                    <a:pt x="593" y="15127"/>
                    <a:pt x="303" y="16215"/>
                  </a:cubicBezTo>
                  <a:cubicBezTo>
                    <a:pt x="13" y="17304"/>
                    <a:pt x="-132" y="18811"/>
                    <a:pt x="158" y="19564"/>
                  </a:cubicBezTo>
                  <a:cubicBezTo>
                    <a:pt x="448" y="20318"/>
                    <a:pt x="1173" y="20318"/>
                    <a:pt x="1970" y="19564"/>
                  </a:cubicBezTo>
                  <a:cubicBezTo>
                    <a:pt x="2767" y="18811"/>
                    <a:pt x="3637" y="17304"/>
                    <a:pt x="4289" y="16215"/>
                  </a:cubicBezTo>
                  <a:cubicBezTo>
                    <a:pt x="4942" y="15127"/>
                    <a:pt x="5377" y="14457"/>
                    <a:pt x="5667" y="14625"/>
                  </a:cubicBezTo>
                  <a:cubicBezTo>
                    <a:pt x="5957" y="14792"/>
                    <a:pt x="6102" y="15797"/>
                    <a:pt x="6174" y="16969"/>
                  </a:cubicBezTo>
                  <a:cubicBezTo>
                    <a:pt x="6247" y="18141"/>
                    <a:pt x="6247" y="19481"/>
                    <a:pt x="6609" y="20234"/>
                  </a:cubicBezTo>
                  <a:cubicBezTo>
                    <a:pt x="6971" y="20988"/>
                    <a:pt x="7696" y="21155"/>
                    <a:pt x="8421" y="20234"/>
                  </a:cubicBezTo>
                  <a:cubicBezTo>
                    <a:pt x="9146" y="19313"/>
                    <a:pt x="9871" y="17304"/>
                    <a:pt x="10740" y="14625"/>
                  </a:cubicBezTo>
                  <a:cubicBezTo>
                    <a:pt x="11610" y="11946"/>
                    <a:pt x="12625" y="8597"/>
                    <a:pt x="13422" y="5834"/>
                  </a:cubicBezTo>
                  <a:cubicBezTo>
                    <a:pt x="14220" y="3071"/>
                    <a:pt x="14800" y="895"/>
                    <a:pt x="14800" y="225"/>
                  </a:cubicBezTo>
                  <a:cubicBezTo>
                    <a:pt x="14800" y="-445"/>
                    <a:pt x="14220" y="392"/>
                    <a:pt x="13350" y="2569"/>
                  </a:cubicBezTo>
                  <a:cubicBezTo>
                    <a:pt x="12480" y="4746"/>
                    <a:pt x="11320" y="8262"/>
                    <a:pt x="10668" y="11025"/>
                  </a:cubicBezTo>
                  <a:cubicBezTo>
                    <a:pt x="10016" y="13788"/>
                    <a:pt x="9871" y="15797"/>
                    <a:pt x="9943" y="17304"/>
                  </a:cubicBezTo>
                  <a:cubicBezTo>
                    <a:pt x="10016" y="18811"/>
                    <a:pt x="10306" y="19815"/>
                    <a:pt x="10813" y="20402"/>
                  </a:cubicBezTo>
                  <a:cubicBezTo>
                    <a:pt x="11320" y="20988"/>
                    <a:pt x="12045" y="21155"/>
                    <a:pt x="12698" y="20904"/>
                  </a:cubicBezTo>
                  <a:cubicBezTo>
                    <a:pt x="13350" y="20653"/>
                    <a:pt x="13930" y="19983"/>
                    <a:pt x="14292" y="18643"/>
                  </a:cubicBezTo>
                  <a:cubicBezTo>
                    <a:pt x="14655" y="17304"/>
                    <a:pt x="14800" y="15295"/>
                    <a:pt x="14655" y="13871"/>
                  </a:cubicBezTo>
                  <a:cubicBezTo>
                    <a:pt x="14510" y="12448"/>
                    <a:pt x="14075" y="11611"/>
                    <a:pt x="13422" y="11192"/>
                  </a:cubicBezTo>
                  <a:cubicBezTo>
                    <a:pt x="12770" y="10774"/>
                    <a:pt x="11900" y="10774"/>
                    <a:pt x="11103" y="11108"/>
                  </a:cubicBezTo>
                  <a:cubicBezTo>
                    <a:pt x="10306" y="11443"/>
                    <a:pt x="9581" y="12113"/>
                    <a:pt x="9726" y="12448"/>
                  </a:cubicBezTo>
                  <a:cubicBezTo>
                    <a:pt x="9871" y="12783"/>
                    <a:pt x="10885" y="12783"/>
                    <a:pt x="11755" y="12699"/>
                  </a:cubicBezTo>
                  <a:cubicBezTo>
                    <a:pt x="12625" y="12615"/>
                    <a:pt x="13350" y="12448"/>
                    <a:pt x="14220" y="12364"/>
                  </a:cubicBezTo>
                  <a:cubicBezTo>
                    <a:pt x="15089" y="12281"/>
                    <a:pt x="16104" y="12281"/>
                    <a:pt x="16612" y="12699"/>
                  </a:cubicBezTo>
                  <a:cubicBezTo>
                    <a:pt x="17119" y="13118"/>
                    <a:pt x="17119" y="13955"/>
                    <a:pt x="17119" y="14876"/>
                  </a:cubicBezTo>
                  <a:cubicBezTo>
                    <a:pt x="17119" y="15797"/>
                    <a:pt x="17119" y="16802"/>
                    <a:pt x="17119" y="17974"/>
                  </a:cubicBezTo>
                  <a:cubicBezTo>
                    <a:pt x="17119" y="19146"/>
                    <a:pt x="17119" y="20485"/>
                    <a:pt x="17119" y="20736"/>
                  </a:cubicBezTo>
                  <a:cubicBezTo>
                    <a:pt x="17119" y="20988"/>
                    <a:pt x="17119" y="20150"/>
                    <a:pt x="17844" y="17304"/>
                  </a:cubicBezTo>
                  <a:cubicBezTo>
                    <a:pt x="18569" y="14457"/>
                    <a:pt x="20018" y="9602"/>
                    <a:pt x="21468" y="4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398679" y="723899"/>
              <a:ext cx="85478" cy="8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944" fill="norm" stroke="1" extrusionOk="0">
                  <a:moveTo>
                    <a:pt x="13599" y="6480"/>
                  </a:moveTo>
                  <a:cubicBezTo>
                    <a:pt x="11027" y="5940"/>
                    <a:pt x="8456" y="5400"/>
                    <a:pt x="6142" y="5940"/>
                  </a:cubicBezTo>
                  <a:cubicBezTo>
                    <a:pt x="3827" y="6480"/>
                    <a:pt x="1770" y="8100"/>
                    <a:pt x="742" y="10530"/>
                  </a:cubicBezTo>
                  <a:cubicBezTo>
                    <a:pt x="-287" y="12960"/>
                    <a:pt x="-287" y="16200"/>
                    <a:pt x="999" y="18360"/>
                  </a:cubicBezTo>
                  <a:cubicBezTo>
                    <a:pt x="2284" y="20520"/>
                    <a:pt x="4856" y="21600"/>
                    <a:pt x="8456" y="20520"/>
                  </a:cubicBezTo>
                  <a:cubicBezTo>
                    <a:pt x="12056" y="19440"/>
                    <a:pt x="16684" y="16200"/>
                    <a:pt x="18999" y="12420"/>
                  </a:cubicBezTo>
                  <a:cubicBezTo>
                    <a:pt x="21313" y="8640"/>
                    <a:pt x="21313" y="4320"/>
                    <a:pt x="19256" y="2160"/>
                  </a:cubicBezTo>
                  <a:cubicBezTo>
                    <a:pt x="17199" y="0"/>
                    <a:pt x="13084" y="0"/>
                    <a:pt x="8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524500" y="685950"/>
              <a:ext cx="114300" cy="15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1730"/>
                  </a:moveTo>
                  <a:cubicBezTo>
                    <a:pt x="1600" y="2898"/>
                    <a:pt x="3200" y="4065"/>
                    <a:pt x="4000" y="6838"/>
                  </a:cubicBezTo>
                  <a:cubicBezTo>
                    <a:pt x="4800" y="9611"/>
                    <a:pt x="4800" y="13990"/>
                    <a:pt x="4400" y="16909"/>
                  </a:cubicBezTo>
                  <a:cubicBezTo>
                    <a:pt x="4000" y="19828"/>
                    <a:pt x="3200" y="21287"/>
                    <a:pt x="2800" y="21287"/>
                  </a:cubicBezTo>
                  <a:cubicBezTo>
                    <a:pt x="2400" y="21287"/>
                    <a:pt x="2400" y="19828"/>
                    <a:pt x="3400" y="16617"/>
                  </a:cubicBezTo>
                  <a:cubicBezTo>
                    <a:pt x="4400" y="13406"/>
                    <a:pt x="6400" y="8444"/>
                    <a:pt x="8000" y="5233"/>
                  </a:cubicBezTo>
                  <a:cubicBezTo>
                    <a:pt x="9600" y="2022"/>
                    <a:pt x="10800" y="563"/>
                    <a:pt x="12400" y="125"/>
                  </a:cubicBezTo>
                  <a:cubicBezTo>
                    <a:pt x="14000" y="-313"/>
                    <a:pt x="16000" y="271"/>
                    <a:pt x="17600" y="3919"/>
                  </a:cubicBezTo>
                  <a:cubicBezTo>
                    <a:pt x="19200" y="7568"/>
                    <a:pt x="20400" y="14282"/>
                    <a:pt x="21600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127750" y="590549"/>
              <a:ext cx="190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580"/>
                    <a:pt x="4320" y="3161"/>
                    <a:pt x="7680" y="6585"/>
                  </a:cubicBezTo>
                  <a:cubicBezTo>
                    <a:pt x="11040" y="10010"/>
                    <a:pt x="15600" y="15278"/>
                    <a:pt x="18120" y="18088"/>
                  </a:cubicBezTo>
                  <a:cubicBezTo>
                    <a:pt x="20640" y="20898"/>
                    <a:pt x="21120" y="21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184900" y="596899"/>
              <a:ext cx="152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64"/>
                    <a:pt x="18600" y="327"/>
                    <a:pt x="17250" y="1309"/>
                  </a:cubicBezTo>
                  <a:cubicBezTo>
                    <a:pt x="15900" y="2291"/>
                    <a:pt x="14700" y="4091"/>
                    <a:pt x="11850" y="7609"/>
                  </a:cubicBezTo>
                  <a:cubicBezTo>
                    <a:pt x="9000" y="11127"/>
                    <a:pt x="4500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686550" y="673099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699250" y="79374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470485" y="461392"/>
              <a:ext cx="276515" cy="44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21" fill="norm" stroke="1" extrusionOk="0">
                  <a:moveTo>
                    <a:pt x="21377" y="1333"/>
                  </a:moveTo>
                  <a:cubicBezTo>
                    <a:pt x="21050" y="821"/>
                    <a:pt x="20722" y="309"/>
                    <a:pt x="19168" y="105"/>
                  </a:cubicBezTo>
                  <a:cubicBezTo>
                    <a:pt x="17613" y="-100"/>
                    <a:pt x="14832" y="2"/>
                    <a:pt x="12213" y="361"/>
                  </a:cubicBezTo>
                  <a:cubicBezTo>
                    <a:pt x="9595" y="719"/>
                    <a:pt x="7141" y="1333"/>
                    <a:pt x="5668" y="1845"/>
                  </a:cubicBezTo>
                  <a:cubicBezTo>
                    <a:pt x="4195" y="2357"/>
                    <a:pt x="3704" y="2766"/>
                    <a:pt x="3459" y="4097"/>
                  </a:cubicBezTo>
                  <a:cubicBezTo>
                    <a:pt x="3213" y="5428"/>
                    <a:pt x="3213" y="7680"/>
                    <a:pt x="2804" y="10137"/>
                  </a:cubicBezTo>
                  <a:cubicBezTo>
                    <a:pt x="2395" y="12594"/>
                    <a:pt x="1577" y="15255"/>
                    <a:pt x="922" y="17200"/>
                  </a:cubicBezTo>
                  <a:cubicBezTo>
                    <a:pt x="268" y="19145"/>
                    <a:pt x="-223" y="20374"/>
                    <a:pt x="104" y="20937"/>
                  </a:cubicBezTo>
                  <a:cubicBezTo>
                    <a:pt x="432" y="21500"/>
                    <a:pt x="1577" y="21398"/>
                    <a:pt x="4441" y="20937"/>
                  </a:cubicBezTo>
                  <a:cubicBezTo>
                    <a:pt x="7304" y="20476"/>
                    <a:pt x="11886" y="19657"/>
                    <a:pt x="16468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480300" y="692149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850154" y="407772"/>
              <a:ext cx="233397" cy="41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28" fill="norm" stroke="1" extrusionOk="0">
                  <a:moveTo>
                    <a:pt x="21457" y="1257"/>
                  </a:moveTo>
                  <a:cubicBezTo>
                    <a:pt x="20873" y="814"/>
                    <a:pt x="20289" y="371"/>
                    <a:pt x="18733" y="150"/>
                  </a:cubicBezTo>
                  <a:cubicBezTo>
                    <a:pt x="17176" y="-72"/>
                    <a:pt x="14646" y="-72"/>
                    <a:pt x="12506" y="316"/>
                  </a:cubicBezTo>
                  <a:cubicBezTo>
                    <a:pt x="10365" y="703"/>
                    <a:pt x="8614" y="1479"/>
                    <a:pt x="7641" y="3140"/>
                  </a:cubicBezTo>
                  <a:cubicBezTo>
                    <a:pt x="6668" y="4802"/>
                    <a:pt x="6473" y="7350"/>
                    <a:pt x="5792" y="9731"/>
                  </a:cubicBezTo>
                  <a:cubicBezTo>
                    <a:pt x="5111" y="12113"/>
                    <a:pt x="3943" y="14328"/>
                    <a:pt x="2873" y="15768"/>
                  </a:cubicBezTo>
                  <a:cubicBezTo>
                    <a:pt x="1803" y="17208"/>
                    <a:pt x="830" y="17873"/>
                    <a:pt x="343" y="18482"/>
                  </a:cubicBezTo>
                  <a:cubicBezTo>
                    <a:pt x="-143" y="19091"/>
                    <a:pt x="-143" y="19645"/>
                    <a:pt x="538" y="20033"/>
                  </a:cubicBezTo>
                  <a:cubicBezTo>
                    <a:pt x="1219" y="20420"/>
                    <a:pt x="2581" y="20642"/>
                    <a:pt x="4916" y="20863"/>
                  </a:cubicBezTo>
                  <a:cubicBezTo>
                    <a:pt x="7252" y="21085"/>
                    <a:pt x="10560" y="21306"/>
                    <a:pt x="13868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197850" y="514349"/>
              <a:ext cx="2095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824"/>
                    <a:pt x="5673" y="5647"/>
                    <a:pt x="8509" y="8541"/>
                  </a:cubicBezTo>
                  <a:cubicBezTo>
                    <a:pt x="11345" y="11435"/>
                    <a:pt x="14182" y="14400"/>
                    <a:pt x="16364" y="16588"/>
                  </a:cubicBezTo>
                  <a:cubicBezTo>
                    <a:pt x="18545" y="18776"/>
                    <a:pt x="20073" y="201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198796" y="514349"/>
              <a:ext cx="234005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1513" y="0"/>
                  </a:moveTo>
                  <a:cubicBezTo>
                    <a:pt x="20151" y="0"/>
                    <a:pt x="18789" y="0"/>
                    <a:pt x="16745" y="1561"/>
                  </a:cubicBezTo>
                  <a:cubicBezTo>
                    <a:pt x="14702" y="3123"/>
                    <a:pt x="11978" y="6246"/>
                    <a:pt x="9254" y="9629"/>
                  </a:cubicBezTo>
                  <a:cubicBezTo>
                    <a:pt x="6529" y="13012"/>
                    <a:pt x="3805" y="16655"/>
                    <a:pt x="2151" y="18802"/>
                  </a:cubicBezTo>
                  <a:cubicBezTo>
                    <a:pt x="497" y="20949"/>
                    <a:pt x="-87" y="21600"/>
                    <a:pt x="10" y="21600"/>
                  </a:cubicBezTo>
                  <a:cubicBezTo>
                    <a:pt x="108" y="21600"/>
                    <a:pt x="886" y="20949"/>
                    <a:pt x="1664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547100" y="380999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8553450" y="256915"/>
              <a:ext cx="63485" cy="3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327" fill="norm" stroke="1" extrusionOk="0">
                  <a:moveTo>
                    <a:pt x="8361" y="13497"/>
                  </a:moveTo>
                  <a:cubicBezTo>
                    <a:pt x="5574" y="9686"/>
                    <a:pt x="2787" y="5874"/>
                    <a:pt x="2090" y="7145"/>
                  </a:cubicBezTo>
                  <a:cubicBezTo>
                    <a:pt x="1394" y="8415"/>
                    <a:pt x="2787" y="14768"/>
                    <a:pt x="5923" y="17945"/>
                  </a:cubicBezTo>
                  <a:cubicBezTo>
                    <a:pt x="9058" y="21121"/>
                    <a:pt x="13935" y="21121"/>
                    <a:pt x="17071" y="17945"/>
                  </a:cubicBezTo>
                  <a:cubicBezTo>
                    <a:pt x="20206" y="14768"/>
                    <a:pt x="21600" y="8415"/>
                    <a:pt x="20555" y="4603"/>
                  </a:cubicBezTo>
                  <a:cubicBezTo>
                    <a:pt x="19510" y="792"/>
                    <a:pt x="16026" y="-479"/>
                    <a:pt x="12542" y="156"/>
                  </a:cubicBezTo>
                  <a:cubicBezTo>
                    <a:pt x="9058" y="792"/>
                    <a:pt x="5574" y="3333"/>
                    <a:pt x="3484" y="5874"/>
                  </a:cubicBezTo>
                  <a:cubicBezTo>
                    <a:pt x="1394" y="8415"/>
                    <a:pt x="697" y="10956"/>
                    <a:pt x="0" y="13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629649" y="325296"/>
              <a:ext cx="243242" cy="60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48" fill="norm" stroke="1" extrusionOk="0">
                  <a:moveTo>
                    <a:pt x="10614" y="2222"/>
                  </a:moveTo>
                  <a:cubicBezTo>
                    <a:pt x="11172" y="1843"/>
                    <a:pt x="11731" y="1464"/>
                    <a:pt x="13034" y="1085"/>
                  </a:cubicBezTo>
                  <a:cubicBezTo>
                    <a:pt x="14338" y="706"/>
                    <a:pt x="16386" y="327"/>
                    <a:pt x="17876" y="137"/>
                  </a:cubicBezTo>
                  <a:cubicBezTo>
                    <a:pt x="19366" y="-52"/>
                    <a:pt x="20297" y="-52"/>
                    <a:pt x="20855" y="175"/>
                  </a:cubicBezTo>
                  <a:cubicBezTo>
                    <a:pt x="21414" y="403"/>
                    <a:pt x="21600" y="857"/>
                    <a:pt x="21134" y="2222"/>
                  </a:cubicBezTo>
                  <a:cubicBezTo>
                    <a:pt x="20669" y="3586"/>
                    <a:pt x="19552" y="5860"/>
                    <a:pt x="18155" y="8436"/>
                  </a:cubicBezTo>
                  <a:cubicBezTo>
                    <a:pt x="16759" y="11013"/>
                    <a:pt x="15083" y="13893"/>
                    <a:pt x="14152" y="15712"/>
                  </a:cubicBezTo>
                  <a:cubicBezTo>
                    <a:pt x="13221" y="17531"/>
                    <a:pt x="13034" y="18289"/>
                    <a:pt x="13128" y="18895"/>
                  </a:cubicBezTo>
                  <a:cubicBezTo>
                    <a:pt x="13221" y="19502"/>
                    <a:pt x="13593" y="19956"/>
                    <a:pt x="13314" y="20260"/>
                  </a:cubicBezTo>
                  <a:cubicBezTo>
                    <a:pt x="13034" y="20563"/>
                    <a:pt x="12103" y="20714"/>
                    <a:pt x="9776" y="20904"/>
                  </a:cubicBezTo>
                  <a:cubicBezTo>
                    <a:pt x="7448" y="21093"/>
                    <a:pt x="3724" y="21321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283700" y="717549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309100" y="806449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837883" y="476249"/>
              <a:ext cx="411018" cy="46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9" fill="norm" stroke="1" extrusionOk="0">
                  <a:moveTo>
                    <a:pt x="18851" y="0"/>
                  </a:moveTo>
                  <a:cubicBezTo>
                    <a:pt x="16414" y="1173"/>
                    <a:pt x="13977" y="2346"/>
                    <a:pt x="12038" y="3372"/>
                  </a:cubicBezTo>
                  <a:cubicBezTo>
                    <a:pt x="10100" y="4398"/>
                    <a:pt x="8660" y="5278"/>
                    <a:pt x="7718" y="5913"/>
                  </a:cubicBezTo>
                  <a:cubicBezTo>
                    <a:pt x="6777" y="6548"/>
                    <a:pt x="6334" y="6939"/>
                    <a:pt x="6112" y="7379"/>
                  </a:cubicBezTo>
                  <a:cubicBezTo>
                    <a:pt x="5891" y="7819"/>
                    <a:pt x="5891" y="8308"/>
                    <a:pt x="6389" y="8552"/>
                  </a:cubicBezTo>
                  <a:cubicBezTo>
                    <a:pt x="6887" y="8796"/>
                    <a:pt x="7884" y="8796"/>
                    <a:pt x="9214" y="8748"/>
                  </a:cubicBezTo>
                  <a:cubicBezTo>
                    <a:pt x="10543" y="8699"/>
                    <a:pt x="12204" y="8601"/>
                    <a:pt x="13534" y="8552"/>
                  </a:cubicBezTo>
                  <a:cubicBezTo>
                    <a:pt x="14863" y="8503"/>
                    <a:pt x="15860" y="8503"/>
                    <a:pt x="16026" y="8748"/>
                  </a:cubicBezTo>
                  <a:cubicBezTo>
                    <a:pt x="16192" y="8992"/>
                    <a:pt x="15527" y="9481"/>
                    <a:pt x="13811" y="10556"/>
                  </a:cubicBezTo>
                  <a:cubicBezTo>
                    <a:pt x="12094" y="11631"/>
                    <a:pt x="9324" y="13292"/>
                    <a:pt x="6943" y="14856"/>
                  </a:cubicBezTo>
                  <a:cubicBezTo>
                    <a:pt x="4561" y="16420"/>
                    <a:pt x="2567" y="17886"/>
                    <a:pt x="1404" y="18961"/>
                  </a:cubicBezTo>
                  <a:cubicBezTo>
                    <a:pt x="241" y="20036"/>
                    <a:pt x="-91" y="20720"/>
                    <a:pt x="20" y="21111"/>
                  </a:cubicBezTo>
                  <a:cubicBezTo>
                    <a:pt x="131" y="21502"/>
                    <a:pt x="684" y="21600"/>
                    <a:pt x="2623" y="21356"/>
                  </a:cubicBezTo>
                  <a:cubicBezTo>
                    <a:pt x="4561" y="21111"/>
                    <a:pt x="7884" y="20525"/>
                    <a:pt x="11263" y="20183"/>
                  </a:cubicBezTo>
                  <a:cubicBezTo>
                    <a:pt x="14641" y="19841"/>
                    <a:pt x="18075" y="19743"/>
                    <a:pt x="21509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570305" y="572635"/>
              <a:ext cx="294545" cy="27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75" fill="norm" stroke="1" extrusionOk="0">
                  <a:moveTo>
                    <a:pt x="179" y="2880"/>
                  </a:moveTo>
                  <a:cubicBezTo>
                    <a:pt x="24" y="2055"/>
                    <a:pt x="-130" y="1231"/>
                    <a:pt x="179" y="654"/>
                  </a:cubicBezTo>
                  <a:cubicBezTo>
                    <a:pt x="487" y="77"/>
                    <a:pt x="1259" y="-253"/>
                    <a:pt x="2493" y="242"/>
                  </a:cubicBezTo>
                  <a:cubicBezTo>
                    <a:pt x="3727" y="736"/>
                    <a:pt x="5424" y="2055"/>
                    <a:pt x="6504" y="4364"/>
                  </a:cubicBezTo>
                  <a:cubicBezTo>
                    <a:pt x="7584" y="6672"/>
                    <a:pt x="8047" y="9970"/>
                    <a:pt x="7353" y="12855"/>
                  </a:cubicBezTo>
                  <a:cubicBezTo>
                    <a:pt x="6659" y="15741"/>
                    <a:pt x="4807" y="18214"/>
                    <a:pt x="3419" y="19616"/>
                  </a:cubicBezTo>
                  <a:cubicBezTo>
                    <a:pt x="2030" y="21017"/>
                    <a:pt x="1104" y="21347"/>
                    <a:pt x="564" y="21100"/>
                  </a:cubicBezTo>
                  <a:cubicBezTo>
                    <a:pt x="24" y="20852"/>
                    <a:pt x="-130" y="20028"/>
                    <a:pt x="1259" y="18132"/>
                  </a:cubicBezTo>
                  <a:cubicBezTo>
                    <a:pt x="2647" y="16236"/>
                    <a:pt x="5579" y="13268"/>
                    <a:pt x="8047" y="10959"/>
                  </a:cubicBezTo>
                  <a:cubicBezTo>
                    <a:pt x="10516" y="8651"/>
                    <a:pt x="12521" y="7002"/>
                    <a:pt x="13756" y="5765"/>
                  </a:cubicBezTo>
                  <a:cubicBezTo>
                    <a:pt x="14990" y="4529"/>
                    <a:pt x="15453" y="3704"/>
                    <a:pt x="15144" y="3622"/>
                  </a:cubicBezTo>
                  <a:cubicBezTo>
                    <a:pt x="14836" y="3539"/>
                    <a:pt x="13756" y="4199"/>
                    <a:pt x="12907" y="5436"/>
                  </a:cubicBezTo>
                  <a:cubicBezTo>
                    <a:pt x="12059" y="6672"/>
                    <a:pt x="11441" y="8486"/>
                    <a:pt x="11133" y="9970"/>
                  </a:cubicBezTo>
                  <a:cubicBezTo>
                    <a:pt x="10824" y="11454"/>
                    <a:pt x="10824" y="12608"/>
                    <a:pt x="11981" y="13680"/>
                  </a:cubicBezTo>
                  <a:cubicBezTo>
                    <a:pt x="13139" y="14752"/>
                    <a:pt x="15453" y="15741"/>
                    <a:pt x="17227" y="15988"/>
                  </a:cubicBezTo>
                  <a:cubicBezTo>
                    <a:pt x="19001" y="16236"/>
                    <a:pt x="20236" y="15741"/>
                    <a:pt x="21470" y="15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890249" y="40004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881455" y="268406"/>
              <a:ext cx="45984" cy="6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0521" fill="norm" stroke="1" extrusionOk="0">
                  <a:moveTo>
                    <a:pt x="1084" y="7799"/>
                  </a:moveTo>
                  <a:cubicBezTo>
                    <a:pt x="145" y="11283"/>
                    <a:pt x="-794" y="14767"/>
                    <a:pt x="1084" y="17206"/>
                  </a:cubicBezTo>
                  <a:cubicBezTo>
                    <a:pt x="2963" y="19644"/>
                    <a:pt x="7658" y="21038"/>
                    <a:pt x="11415" y="20341"/>
                  </a:cubicBezTo>
                  <a:cubicBezTo>
                    <a:pt x="15171" y="19644"/>
                    <a:pt x="17989" y="16857"/>
                    <a:pt x="19397" y="13722"/>
                  </a:cubicBezTo>
                  <a:cubicBezTo>
                    <a:pt x="20806" y="10586"/>
                    <a:pt x="20806" y="7103"/>
                    <a:pt x="18928" y="4315"/>
                  </a:cubicBezTo>
                  <a:cubicBezTo>
                    <a:pt x="17049" y="1528"/>
                    <a:pt x="13293" y="-562"/>
                    <a:pt x="10945" y="135"/>
                  </a:cubicBezTo>
                  <a:cubicBezTo>
                    <a:pt x="8597" y="832"/>
                    <a:pt x="7658" y="4315"/>
                    <a:pt x="7189" y="6406"/>
                  </a:cubicBezTo>
                  <a:cubicBezTo>
                    <a:pt x="6719" y="8496"/>
                    <a:pt x="6719" y="9193"/>
                    <a:pt x="6719" y="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1208255" y="562632"/>
              <a:ext cx="184714" cy="55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78" fill="norm" stroke="1" extrusionOk="0">
                  <a:moveTo>
                    <a:pt x="3582" y="7707"/>
                  </a:moveTo>
                  <a:cubicBezTo>
                    <a:pt x="2854" y="10734"/>
                    <a:pt x="2126" y="13761"/>
                    <a:pt x="1641" y="15725"/>
                  </a:cubicBezTo>
                  <a:cubicBezTo>
                    <a:pt x="1155" y="17689"/>
                    <a:pt x="913" y="18589"/>
                    <a:pt x="670" y="19448"/>
                  </a:cubicBezTo>
                  <a:cubicBezTo>
                    <a:pt x="427" y="20307"/>
                    <a:pt x="185" y="21125"/>
                    <a:pt x="63" y="21329"/>
                  </a:cubicBezTo>
                  <a:cubicBezTo>
                    <a:pt x="-58" y="21534"/>
                    <a:pt x="-58" y="21125"/>
                    <a:pt x="549" y="19652"/>
                  </a:cubicBezTo>
                  <a:cubicBezTo>
                    <a:pt x="1155" y="18179"/>
                    <a:pt x="2369" y="15643"/>
                    <a:pt x="3218" y="13148"/>
                  </a:cubicBezTo>
                  <a:cubicBezTo>
                    <a:pt x="4068" y="10652"/>
                    <a:pt x="4553" y="8198"/>
                    <a:pt x="5160" y="6234"/>
                  </a:cubicBezTo>
                  <a:cubicBezTo>
                    <a:pt x="5767" y="4270"/>
                    <a:pt x="6495" y="2798"/>
                    <a:pt x="7344" y="1857"/>
                  </a:cubicBezTo>
                  <a:cubicBezTo>
                    <a:pt x="8194" y="916"/>
                    <a:pt x="9164" y="507"/>
                    <a:pt x="10257" y="261"/>
                  </a:cubicBezTo>
                  <a:cubicBezTo>
                    <a:pt x="11349" y="16"/>
                    <a:pt x="12562" y="-66"/>
                    <a:pt x="13654" y="57"/>
                  </a:cubicBezTo>
                  <a:cubicBezTo>
                    <a:pt x="14746" y="179"/>
                    <a:pt x="15717" y="507"/>
                    <a:pt x="17173" y="1570"/>
                  </a:cubicBezTo>
                  <a:cubicBezTo>
                    <a:pt x="18630" y="2634"/>
                    <a:pt x="20571" y="4434"/>
                    <a:pt x="21057" y="5825"/>
                  </a:cubicBezTo>
                  <a:cubicBezTo>
                    <a:pt x="21542" y="7216"/>
                    <a:pt x="20571" y="8198"/>
                    <a:pt x="18387" y="8934"/>
                  </a:cubicBezTo>
                  <a:cubicBezTo>
                    <a:pt x="16203" y="9670"/>
                    <a:pt x="12805" y="10161"/>
                    <a:pt x="10499" y="10284"/>
                  </a:cubicBezTo>
                  <a:cubicBezTo>
                    <a:pt x="8194" y="10407"/>
                    <a:pt x="6980" y="10161"/>
                    <a:pt x="5767" y="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1410949" y="844549"/>
              <a:ext cx="82551" cy="12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5538" y="5214"/>
                    <a:pt x="11077" y="10428"/>
                    <a:pt x="14677" y="14338"/>
                  </a:cubicBezTo>
                  <a:cubicBezTo>
                    <a:pt x="18277" y="18248"/>
                    <a:pt x="19938" y="20855"/>
                    <a:pt x="20769" y="21228"/>
                  </a:cubicBezTo>
                  <a:cubicBezTo>
                    <a:pt x="21600" y="21600"/>
                    <a:pt x="21600" y="19738"/>
                    <a:pt x="2160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1410949" y="844549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1586797" y="591499"/>
              <a:ext cx="122603" cy="24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62" fill="norm" stroke="1" extrusionOk="0">
                  <a:moveTo>
                    <a:pt x="21206" y="1579"/>
                  </a:moveTo>
                  <a:cubicBezTo>
                    <a:pt x="20108" y="840"/>
                    <a:pt x="19009" y="102"/>
                    <a:pt x="17728" y="9"/>
                  </a:cubicBezTo>
                  <a:cubicBezTo>
                    <a:pt x="16447" y="-83"/>
                    <a:pt x="14982" y="471"/>
                    <a:pt x="12053" y="2779"/>
                  </a:cubicBezTo>
                  <a:cubicBezTo>
                    <a:pt x="9125" y="5086"/>
                    <a:pt x="4731" y="9148"/>
                    <a:pt x="2352" y="11732"/>
                  </a:cubicBezTo>
                  <a:cubicBezTo>
                    <a:pt x="-28" y="14317"/>
                    <a:pt x="-394" y="15425"/>
                    <a:pt x="338" y="16902"/>
                  </a:cubicBezTo>
                  <a:cubicBezTo>
                    <a:pt x="1070" y="18379"/>
                    <a:pt x="2901" y="20225"/>
                    <a:pt x="5464" y="20871"/>
                  </a:cubicBezTo>
                  <a:cubicBezTo>
                    <a:pt x="8026" y="21517"/>
                    <a:pt x="11321" y="20963"/>
                    <a:pt x="14616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1715749" y="664497"/>
              <a:ext cx="203201" cy="12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4479"/>
                  </a:moveTo>
                  <a:cubicBezTo>
                    <a:pt x="0" y="2765"/>
                    <a:pt x="0" y="1050"/>
                    <a:pt x="675" y="365"/>
                  </a:cubicBezTo>
                  <a:cubicBezTo>
                    <a:pt x="1350" y="-321"/>
                    <a:pt x="2700" y="22"/>
                    <a:pt x="3712" y="879"/>
                  </a:cubicBezTo>
                  <a:cubicBezTo>
                    <a:pt x="4725" y="1736"/>
                    <a:pt x="5400" y="3108"/>
                    <a:pt x="5400" y="6365"/>
                  </a:cubicBezTo>
                  <a:cubicBezTo>
                    <a:pt x="5400" y="9622"/>
                    <a:pt x="4725" y="14765"/>
                    <a:pt x="3825" y="17679"/>
                  </a:cubicBezTo>
                  <a:cubicBezTo>
                    <a:pt x="2925" y="20593"/>
                    <a:pt x="1800" y="21279"/>
                    <a:pt x="1350" y="20765"/>
                  </a:cubicBezTo>
                  <a:cubicBezTo>
                    <a:pt x="900" y="20250"/>
                    <a:pt x="1125" y="18536"/>
                    <a:pt x="3038" y="15279"/>
                  </a:cubicBezTo>
                  <a:cubicBezTo>
                    <a:pt x="4950" y="12022"/>
                    <a:pt x="8550" y="7222"/>
                    <a:pt x="10800" y="4308"/>
                  </a:cubicBezTo>
                  <a:cubicBezTo>
                    <a:pt x="13050" y="1393"/>
                    <a:pt x="13950" y="365"/>
                    <a:pt x="14063" y="536"/>
                  </a:cubicBezTo>
                  <a:cubicBezTo>
                    <a:pt x="14175" y="708"/>
                    <a:pt x="13500" y="2079"/>
                    <a:pt x="12937" y="3622"/>
                  </a:cubicBezTo>
                  <a:cubicBezTo>
                    <a:pt x="12375" y="5165"/>
                    <a:pt x="11925" y="6879"/>
                    <a:pt x="12150" y="9279"/>
                  </a:cubicBezTo>
                  <a:cubicBezTo>
                    <a:pt x="12375" y="11679"/>
                    <a:pt x="13275" y="14765"/>
                    <a:pt x="14625" y="16308"/>
                  </a:cubicBezTo>
                  <a:cubicBezTo>
                    <a:pt x="15975" y="17850"/>
                    <a:pt x="17775" y="17850"/>
                    <a:pt x="19012" y="17165"/>
                  </a:cubicBezTo>
                  <a:cubicBezTo>
                    <a:pt x="20250" y="16479"/>
                    <a:pt x="20925" y="15108"/>
                    <a:pt x="21600" y="13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1893549" y="584199"/>
              <a:ext cx="8543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10800" y="0"/>
                  </a:moveTo>
                  <a:cubicBezTo>
                    <a:pt x="14914" y="1842"/>
                    <a:pt x="19029" y="3684"/>
                    <a:pt x="20314" y="6447"/>
                  </a:cubicBezTo>
                  <a:cubicBezTo>
                    <a:pt x="21600" y="9209"/>
                    <a:pt x="20057" y="12893"/>
                    <a:pt x="16200" y="15572"/>
                  </a:cubicBezTo>
                  <a:cubicBezTo>
                    <a:pt x="12343" y="18251"/>
                    <a:pt x="6171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9721849" y="1119124"/>
              <a:ext cx="228601" cy="14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532"/>
                  </a:moveTo>
                  <a:cubicBezTo>
                    <a:pt x="600" y="2279"/>
                    <a:pt x="1200" y="1027"/>
                    <a:pt x="2000" y="401"/>
                  </a:cubicBezTo>
                  <a:cubicBezTo>
                    <a:pt x="2800" y="-225"/>
                    <a:pt x="3800" y="-225"/>
                    <a:pt x="5300" y="1184"/>
                  </a:cubicBezTo>
                  <a:cubicBezTo>
                    <a:pt x="6800" y="2592"/>
                    <a:pt x="8800" y="5410"/>
                    <a:pt x="9600" y="8384"/>
                  </a:cubicBezTo>
                  <a:cubicBezTo>
                    <a:pt x="10400" y="11358"/>
                    <a:pt x="10000" y="14488"/>
                    <a:pt x="9400" y="16523"/>
                  </a:cubicBezTo>
                  <a:cubicBezTo>
                    <a:pt x="8800" y="18558"/>
                    <a:pt x="8000" y="19497"/>
                    <a:pt x="7000" y="19966"/>
                  </a:cubicBezTo>
                  <a:cubicBezTo>
                    <a:pt x="6000" y="20436"/>
                    <a:pt x="4800" y="20436"/>
                    <a:pt x="4300" y="19653"/>
                  </a:cubicBezTo>
                  <a:cubicBezTo>
                    <a:pt x="3800" y="18871"/>
                    <a:pt x="4000" y="17305"/>
                    <a:pt x="5900" y="14332"/>
                  </a:cubicBezTo>
                  <a:cubicBezTo>
                    <a:pt x="7800" y="11358"/>
                    <a:pt x="11400" y="6975"/>
                    <a:pt x="13700" y="4471"/>
                  </a:cubicBezTo>
                  <a:cubicBezTo>
                    <a:pt x="16000" y="1966"/>
                    <a:pt x="17000" y="1340"/>
                    <a:pt x="16900" y="1497"/>
                  </a:cubicBezTo>
                  <a:cubicBezTo>
                    <a:pt x="16800" y="1653"/>
                    <a:pt x="15600" y="2592"/>
                    <a:pt x="14800" y="4001"/>
                  </a:cubicBezTo>
                  <a:cubicBezTo>
                    <a:pt x="14000" y="5410"/>
                    <a:pt x="13600" y="7288"/>
                    <a:pt x="13900" y="10262"/>
                  </a:cubicBezTo>
                  <a:cubicBezTo>
                    <a:pt x="14200" y="13236"/>
                    <a:pt x="15200" y="17305"/>
                    <a:pt x="16600" y="19340"/>
                  </a:cubicBezTo>
                  <a:cubicBezTo>
                    <a:pt x="18000" y="21375"/>
                    <a:pt x="19800" y="213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0057184" y="1053593"/>
              <a:ext cx="115517" cy="19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9" fill="norm" stroke="1" extrusionOk="0">
                  <a:moveTo>
                    <a:pt x="21433" y="2193"/>
                  </a:moveTo>
                  <a:cubicBezTo>
                    <a:pt x="20255" y="1243"/>
                    <a:pt x="19077" y="294"/>
                    <a:pt x="17506" y="56"/>
                  </a:cubicBezTo>
                  <a:cubicBezTo>
                    <a:pt x="15935" y="-181"/>
                    <a:pt x="13971" y="294"/>
                    <a:pt x="11222" y="2074"/>
                  </a:cubicBezTo>
                  <a:cubicBezTo>
                    <a:pt x="8473" y="3854"/>
                    <a:pt x="4938" y="6940"/>
                    <a:pt x="2778" y="9907"/>
                  </a:cubicBezTo>
                  <a:cubicBezTo>
                    <a:pt x="618" y="12874"/>
                    <a:pt x="-167" y="15722"/>
                    <a:pt x="29" y="17621"/>
                  </a:cubicBezTo>
                  <a:cubicBezTo>
                    <a:pt x="226" y="19520"/>
                    <a:pt x="1404" y="20470"/>
                    <a:pt x="4938" y="20944"/>
                  </a:cubicBezTo>
                  <a:cubicBezTo>
                    <a:pt x="8473" y="21419"/>
                    <a:pt x="14364" y="21419"/>
                    <a:pt x="20255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0052050" y="1168399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0267949" y="1031619"/>
              <a:ext cx="342901" cy="23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8"/>
                  </a:moveTo>
                  <a:cubicBezTo>
                    <a:pt x="1467" y="20955"/>
                    <a:pt x="2933" y="20381"/>
                    <a:pt x="4133" y="19903"/>
                  </a:cubicBezTo>
                  <a:cubicBezTo>
                    <a:pt x="5333" y="19425"/>
                    <a:pt x="6267" y="19043"/>
                    <a:pt x="6600" y="18278"/>
                  </a:cubicBezTo>
                  <a:cubicBezTo>
                    <a:pt x="6933" y="17514"/>
                    <a:pt x="6667" y="16367"/>
                    <a:pt x="6267" y="14838"/>
                  </a:cubicBezTo>
                  <a:cubicBezTo>
                    <a:pt x="5867" y="13309"/>
                    <a:pt x="5333" y="11397"/>
                    <a:pt x="5200" y="9486"/>
                  </a:cubicBezTo>
                  <a:cubicBezTo>
                    <a:pt x="5067" y="7574"/>
                    <a:pt x="5333" y="5663"/>
                    <a:pt x="6067" y="4133"/>
                  </a:cubicBezTo>
                  <a:cubicBezTo>
                    <a:pt x="6800" y="2604"/>
                    <a:pt x="8000" y="1457"/>
                    <a:pt x="9067" y="788"/>
                  </a:cubicBezTo>
                  <a:cubicBezTo>
                    <a:pt x="10133" y="119"/>
                    <a:pt x="11067" y="-72"/>
                    <a:pt x="11867" y="24"/>
                  </a:cubicBezTo>
                  <a:cubicBezTo>
                    <a:pt x="12667" y="119"/>
                    <a:pt x="13333" y="501"/>
                    <a:pt x="13667" y="1457"/>
                  </a:cubicBezTo>
                  <a:cubicBezTo>
                    <a:pt x="14000" y="2413"/>
                    <a:pt x="14000" y="3942"/>
                    <a:pt x="13400" y="6332"/>
                  </a:cubicBezTo>
                  <a:cubicBezTo>
                    <a:pt x="12800" y="8721"/>
                    <a:pt x="11600" y="11970"/>
                    <a:pt x="10933" y="14169"/>
                  </a:cubicBezTo>
                  <a:cubicBezTo>
                    <a:pt x="10267" y="16367"/>
                    <a:pt x="10133" y="17514"/>
                    <a:pt x="10667" y="18087"/>
                  </a:cubicBezTo>
                  <a:cubicBezTo>
                    <a:pt x="11200" y="18661"/>
                    <a:pt x="12400" y="18661"/>
                    <a:pt x="14333" y="18661"/>
                  </a:cubicBezTo>
                  <a:cubicBezTo>
                    <a:pt x="16267" y="18661"/>
                    <a:pt x="18933" y="18661"/>
                    <a:pt x="21600" y="1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9061450" y="2311400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074150" y="243205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880"/>
                    <a:pt x="9600" y="5760"/>
                    <a:pt x="13200" y="9360"/>
                  </a:cubicBezTo>
                  <a:cubicBezTo>
                    <a:pt x="16800" y="12960"/>
                    <a:pt x="192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9632950" y="2113618"/>
              <a:ext cx="152400" cy="68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218"/>
                  </a:moveTo>
                  <a:cubicBezTo>
                    <a:pt x="21000" y="822"/>
                    <a:pt x="20400" y="425"/>
                    <a:pt x="19350" y="194"/>
                  </a:cubicBezTo>
                  <a:cubicBezTo>
                    <a:pt x="18300" y="-37"/>
                    <a:pt x="16800" y="-103"/>
                    <a:pt x="14250" y="227"/>
                  </a:cubicBezTo>
                  <a:cubicBezTo>
                    <a:pt x="11700" y="558"/>
                    <a:pt x="8100" y="1284"/>
                    <a:pt x="5550" y="2407"/>
                  </a:cubicBezTo>
                  <a:cubicBezTo>
                    <a:pt x="3000" y="3530"/>
                    <a:pt x="1500" y="5049"/>
                    <a:pt x="1650" y="6569"/>
                  </a:cubicBezTo>
                  <a:cubicBezTo>
                    <a:pt x="1800" y="8088"/>
                    <a:pt x="3600" y="9607"/>
                    <a:pt x="6300" y="11424"/>
                  </a:cubicBezTo>
                  <a:cubicBezTo>
                    <a:pt x="9000" y="13240"/>
                    <a:pt x="12600" y="15354"/>
                    <a:pt x="14400" y="16774"/>
                  </a:cubicBezTo>
                  <a:cubicBezTo>
                    <a:pt x="16200" y="18194"/>
                    <a:pt x="16200" y="18921"/>
                    <a:pt x="15150" y="19548"/>
                  </a:cubicBezTo>
                  <a:cubicBezTo>
                    <a:pt x="14100" y="20176"/>
                    <a:pt x="12000" y="20704"/>
                    <a:pt x="10200" y="21035"/>
                  </a:cubicBezTo>
                  <a:cubicBezTo>
                    <a:pt x="8400" y="21365"/>
                    <a:pt x="6900" y="21497"/>
                    <a:pt x="5250" y="21299"/>
                  </a:cubicBezTo>
                  <a:cubicBezTo>
                    <a:pt x="3600" y="21101"/>
                    <a:pt x="1800" y="20572"/>
                    <a:pt x="0" y="20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9981068" y="2353597"/>
              <a:ext cx="293232" cy="26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60" fill="norm" stroke="1" extrusionOk="0">
                  <a:moveTo>
                    <a:pt x="1482" y="2257"/>
                  </a:moveTo>
                  <a:cubicBezTo>
                    <a:pt x="705" y="1566"/>
                    <a:pt x="-72" y="875"/>
                    <a:pt x="6" y="443"/>
                  </a:cubicBezTo>
                  <a:cubicBezTo>
                    <a:pt x="83" y="11"/>
                    <a:pt x="1016" y="-162"/>
                    <a:pt x="2259" y="184"/>
                  </a:cubicBezTo>
                  <a:cubicBezTo>
                    <a:pt x="3502" y="529"/>
                    <a:pt x="5056" y="1393"/>
                    <a:pt x="6144" y="3985"/>
                  </a:cubicBezTo>
                  <a:cubicBezTo>
                    <a:pt x="7232" y="6577"/>
                    <a:pt x="7853" y="10897"/>
                    <a:pt x="7154" y="14094"/>
                  </a:cubicBezTo>
                  <a:cubicBezTo>
                    <a:pt x="6455" y="17291"/>
                    <a:pt x="4434" y="19364"/>
                    <a:pt x="3036" y="20401"/>
                  </a:cubicBezTo>
                  <a:cubicBezTo>
                    <a:pt x="1637" y="21438"/>
                    <a:pt x="860" y="21438"/>
                    <a:pt x="472" y="20920"/>
                  </a:cubicBezTo>
                  <a:cubicBezTo>
                    <a:pt x="83" y="20401"/>
                    <a:pt x="83" y="19364"/>
                    <a:pt x="1327" y="17550"/>
                  </a:cubicBezTo>
                  <a:cubicBezTo>
                    <a:pt x="2570" y="15736"/>
                    <a:pt x="5056" y="13144"/>
                    <a:pt x="7387" y="10984"/>
                  </a:cubicBezTo>
                  <a:cubicBezTo>
                    <a:pt x="9718" y="8824"/>
                    <a:pt x="11893" y="7096"/>
                    <a:pt x="13370" y="5800"/>
                  </a:cubicBezTo>
                  <a:cubicBezTo>
                    <a:pt x="14846" y="4504"/>
                    <a:pt x="15623" y="3640"/>
                    <a:pt x="15623" y="3380"/>
                  </a:cubicBezTo>
                  <a:cubicBezTo>
                    <a:pt x="15623" y="3121"/>
                    <a:pt x="14846" y="3467"/>
                    <a:pt x="13991" y="4936"/>
                  </a:cubicBezTo>
                  <a:cubicBezTo>
                    <a:pt x="13137" y="6404"/>
                    <a:pt x="12204" y="8996"/>
                    <a:pt x="11738" y="10724"/>
                  </a:cubicBezTo>
                  <a:cubicBezTo>
                    <a:pt x="11272" y="12452"/>
                    <a:pt x="11272" y="13316"/>
                    <a:pt x="12981" y="14180"/>
                  </a:cubicBezTo>
                  <a:cubicBezTo>
                    <a:pt x="14691" y="15044"/>
                    <a:pt x="18109" y="15908"/>
                    <a:pt x="21528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0293350" y="21272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0263716" y="2020295"/>
              <a:ext cx="57982" cy="7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416" fill="norm" stroke="1" extrusionOk="0">
                  <a:moveTo>
                    <a:pt x="13114" y="1477"/>
                  </a:moveTo>
                  <a:cubicBezTo>
                    <a:pt x="9257" y="310"/>
                    <a:pt x="5400" y="-858"/>
                    <a:pt x="3086" y="893"/>
                  </a:cubicBezTo>
                  <a:cubicBezTo>
                    <a:pt x="771" y="2645"/>
                    <a:pt x="0" y="7315"/>
                    <a:pt x="0" y="11110"/>
                  </a:cubicBezTo>
                  <a:cubicBezTo>
                    <a:pt x="0" y="14904"/>
                    <a:pt x="771" y="17823"/>
                    <a:pt x="3086" y="19283"/>
                  </a:cubicBezTo>
                  <a:cubicBezTo>
                    <a:pt x="5400" y="20742"/>
                    <a:pt x="9257" y="20742"/>
                    <a:pt x="12343" y="19574"/>
                  </a:cubicBezTo>
                  <a:cubicBezTo>
                    <a:pt x="15429" y="18407"/>
                    <a:pt x="17743" y="16072"/>
                    <a:pt x="19286" y="13445"/>
                  </a:cubicBezTo>
                  <a:cubicBezTo>
                    <a:pt x="20829" y="10818"/>
                    <a:pt x="21600" y="7899"/>
                    <a:pt x="20829" y="5272"/>
                  </a:cubicBezTo>
                  <a:cubicBezTo>
                    <a:pt x="20057" y="2645"/>
                    <a:pt x="17743" y="310"/>
                    <a:pt x="15429" y="601"/>
                  </a:cubicBezTo>
                  <a:cubicBezTo>
                    <a:pt x="13114" y="893"/>
                    <a:pt x="10800" y="3812"/>
                    <a:pt x="10414" y="6731"/>
                  </a:cubicBezTo>
                  <a:cubicBezTo>
                    <a:pt x="10029" y="9650"/>
                    <a:pt x="11571" y="12569"/>
                    <a:pt x="13114" y="15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0515600" y="25019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0699750" y="2137833"/>
              <a:ext cx="825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487"/>
                  </a:moveTo>
                  <a:cubicBezTo>
                    <a:pt x="21600" y="3339"/>
                    <a:pt x="21600" y="2191"/>
                    <a:pt x="20769" y="1357"/>
                  </a:cubicBezTo>
                  <a:cubicBezTo>
                    <a:pt x="19938" y="522"/>
                    <a:pt x="18277" y="0"/>
                    <a:pt x="16062" y="0"/>
                  </a:cubicBezTo>
                  <a:cubicBezTo>
                    <a:pt x="13846" y="0"/>
                    <a:pt x="11077" y="522"/>
                    <a:pt x="8308" y="2087"/>
                  </a:cubicBezTo>
                  <a:cubicBezTo>
                    <a:pt x="5538" y="3652"/>
                    <a:pt x="2769" y="6261"/>
                    <a:pt x="1938" y="9078"/>
                  </a:cubicBezTo>
                  <a:cubicBezTo>
                    <a:pt x="1108" y="11896"/>
                    <a:pt x="2215" y="14922"/>
                    <a:pt x="3323" y="16800"/>
                  </a:cubicBezTo>
                  <a:cubicBezTo>
                    <a:pt x="4431" y="18678"/>
                    <a:pt x="5538" y="19409"/>
                    <a:pt x="6369" y="20139"/>
                  </a:cubicBezTo>
                  <a:cubicBezTo>
                    <a:pt x="7200" y="20870"/>
                    <a:pt x="7754" y="21600"/>
                    <a:pt x="6646" y="21600"/>
                  </a:cubicBezTo>
                  <a:cubicBezTo>
                    <a:pt x="5538" y="21600"/>
                    <a:pt x="2769" y="20870"/>
                    <a:pt x="0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0652035" y="2413000"/>
              <a:ext cx="17471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963" y="21600"/>
                  </a:moveTo>
                  <a:cubicBezTo>
                    <a:pt x="922" y="15120"/>
                    <a:pt x="-119" y="8640"/>
                    <a:pt x="11" y="5040"/>
                  </a:cubicBezTo>
                  <a:cubicBezTo>
                    <a:pt x="141" y="1440"/>
                    <a:pt x="1442" y="720"/>
                    <a:pt x="5216" y="360"/>
                  </a:cubicBezTo>
                  <a:cubicBezTo>
                    <a:pt x="8989" y="0"/>
                    <a:pt x="15235" y="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0801349" y="2457450"/>
              <a:ext cx="1016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48"/>
                    <a:pt x="9000" y="7897"/>
                    <a:pt x="12600" y="11497"/>
                  </a:cubicBezTo>
                  <a:cubicBezTo>
                    <a:pt x="16200" y="15097"/>
                    <a:pt x="189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807700" y="2463800"/>
              <a:ext cx="1079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5657"/>
                    <a:pt x="10588" y="11314"/>
                    <a:pt x="6988" y="14914"/>
                  </a:cubicBezTo>
                  <a:cubicBezTo>
                    <a:pt x="3388" y="18514"/>
                    <a:pt x="1694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981795" y="2208596"/>
              <a:ext cx="118006" cy="26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27" fill="norm" stroke="1" extrusionOk="0">
                  <a:moveTo>
                    <a:pt x="21126" y="1118"/>
                  </a:moveTo>
                  <a:cubicBezTo>
                    <a:pt x="19610" y="607"/>
                    <a:pt x="18094" y="97"/>
                    <a:pt x="16389" y="12"/>
                  </a:cubicBezTo>
                  <a:cubicBezTo>
                    <a:pt x="14684" y="-73"/>
                    <a:pt x="12789" y="267"/>
                    <a:pt x="9947" y="2308"/>
                  </a:cubicBezTo>
                  <a:cubicBezTo>
                    <a:pt x="7105" y="4349"/>
                    <a:pt x="3315" y="8091"/>
                    <a:pt x="1421" y="11152"/>
                  </a:cubicBezTo>
                  <a:cubicBezTo>
                    <a:pt x="-474" y="14214"/>
                    <a:pt x="-474" y="16595"/>
                    <a:pt x="1421" y="18210"/>
                  </a:cubicBezTo>
                  <a:cubicBezTo>
                    <a:pt x="3315" y="19826"/>
                    <a:pt x="7105" y="20677"/>
                    <a:pt x="1089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1112499" y="2289499"/>
              <a:ext cx="177801" cy="15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5498"/>
                  </a:moveTo>
                  <a:cubicBezTo>
                    <a:pt x="0" y="3225"/>
                    <a:pt x="0" y="951"/>
                    <a:pt x="643" y="241"/>
                  </a:cubicBezTo>
                  <a:cubicBezTo>
                    <a:pt x="1286" y="-470"/>
                    <a:pt x="2571" y="383"/>
                    <a:pt x="4114" y="2941"/>
                  </a:cubicBezTo>
                  <a:cubicBezTo>
                    <a:pt x="5657" y="5498"/>
                    <a:pt x="7457" y="9762"/>
                    <a:pt x="8357" y="12604"/>
                  </a:cubicBezTo>
                  <a:cubicBezTo>
                    <a:pt x="9257" y="15446"/>
                    <a:pt x="9257" y="16867"/>
                    <a:pt x="9000" y="18288"/>
                  </a:cubicBezTo>
                  <a:cubicBezTo>
                    <a:pt x="8743" y="19709"/>
                    <a:pt x="8229" y="21130"/>
                    <a:pt x="7843" y="21130"/>
                  </a:cubicBezTo>
                  <a:cubicBezTo>
                    <a:pt x="7457" y="21130"/>
                    <a:pt x="7200" y="19709"/>
                    <a:pt x="7714" y="17719"/>
                  </a:cubicBezTo>
                  <a:cubicBezTo>
                    <a:pt x="8229" y="15730"/>
                    <a:pt x="9514" y="13172"/>
                    <a:pt x="11057" y="10756"/>
                  </a:cubicBezTo>
                  <a:cubicBezTo>
                    <a:pt x="12600" y="8341"/>
                    <a:pt x="14400" y="6067"/>
                    <a:pt x="15171" y="5641"/>
                  </a:cubicBezTo>
                  <a:cubicBezTo>
                    <a:pt x="15943" y="5214"/>
                    <a:pt x="15686" y="6635"/>
                    <a:pt x="15557" y="8056"/>
                  </a:cubicBezTo>
                  <a:cubicBezTo>
                    <a:pt x="15429" y="9477"/>
                    <a:pt x="15429" y="10898"/>
                    <a:pt x="16457" y="12746"/>
                  </a:cubicBezTo>
                  <a:cubicBezTo>
                    <a:pt x="17486" y="14593"/>
                    <a:pt x="19543" y="16867"/>
                    <a:pt x="21600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1379200" y="2216150"/>
              <a:ext cx="6273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0" y="0"/>
                  </a:moveTo>
                  <a:cubicBezTo>
                    <a:pt x="9755" y="2945"/>
                    <a:pt x="19510" y="5891"/>
                    <a:pt x="20555" y="9491"/>
                  </a:cubicBezTo>
                  <a:cubicBezTo>
                    <a:pt x="21600" y="13091"/>
                    <a:pt x="13935" y="17345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1531599" y="24193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1739344" y="2154393"/>
              <a:ext cx="408207" cy="37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1" fill="norm" stroke="1" extrusionOk="0">
                  <a:moveTo>
                    <a:pt x="7443" y="16101"/>
                  </a:moveTo>
                  <a:cubicBezTo>
                    <a:pt x="6998" y="15621"/>
                    <a:pt x="6552" y="15141"/>
                    <a:pt x="5383" y="15321"/>
                  </a:cubicBezTo>
                  <a:cubicBezTo>
                    <a:pt x="4214" y="15501"/>
                    <a:pt x="2321" y="16341"/>
                    <a:pt x="1319" y="17061"/>
                  </a:cubicBezTo>
                  <a:cubicBezTo>
                    <a:pt x="317" y="17781"/>
                    <a:pt x="206" y="18381"/>
                    <a:pt x="95" y="18981"/>
                  </a:cubicBezTo>
                  <a:cubicBezTo>
                    <a:pt x="-17" y="19581"/>
                    <a:pt x="-128" y="20181"/>
                    <a:pt x="373" y="20601"/>
                  </a:cubicBezTo>
                  <a:cubicBezTo>
                    <a:pt x="874" y="21021"/>
                    <a:pt x="1987" y="21261"/>
                    <a:pt x="3379" y="20241"/>
                  </a:cubicBezTo>
                  <a:cubicBezTo>
                    <a:pt x="4771" y="19221"/>
                    <a:pt x="6441" y="16941"/>
                    <a:pt x="7777" y="14061"/>
                  </a:cubicBezTo>
                  <a:cubicBezTo>
                    <a:pt x="9113" y="11181"/>
                    <a:pt x="10115" y="7701"/>
                    <a:pt x="10616" y="5481"/>
                  </a:cubicBezTo>
                  <a:cubicBezTo>
                    <a:pt x="11117" y="3261"/>
                    <a:pt x="11117" y="2301"/>
                    <a:pt x="11006" y="1521"/>
                  </a:cubicBezTo>
                  <a:cubicBezTo>
                    <a:pt x="10895" y="741"/>
                    <a:pt x="10672" y="141"/>
                    <a:pt x="10282" y="21"/>
                  </a:cubicBezTo>
                  <a:cubicBezTo>
                    <a:pt x="9893" y="-99"/>
                    <a:pt x="9336" y="261"/>
                    <a:pt x="8612" y="1881"/>
                  </a:cubicBezTo>
                  <a:cubicBezTo>
                    <a:pt x="7888" y="3501"/>
                    <a:pt x="6998" y="6381"/>
                    <a:pt x="6497" y="9081"/>
                  </a:cubicBezTo>
                  <a:cubicBezTo>
                    <a:pt x="5996" y="11781"/>
                    <a:pt x="5884" y="14301"/>
                    <a:pt x="5829" y="15861"/>
                  </a:cubicBezTo>
                  <a:cubicBezTo>
                    <a:pt x="5773" y="17421"/>
                    <a:pt x="5773" y="18021"/>
                    <a:pt x="5996" y="18501"/>
                  </a:cubicBezTo>
                  <a:cubicBezTo>
                    <a:pt x="6218" y="18981"/>
                    <a:pt x="6664" y="19341"/>
                    <a:pt x="7053" y="19281"/>
                  </a:cubicBezTo>
                  <a:cubicBezTo>
                    <a:pt x="7443" y="19221"/>
                    <a:pt x="7777" y="18741"/>
                    <a:pt x="8334" y="18021"/>
                  </a:cubicBezTo>
                  <a:cubicBezTo>
                    <a:pt x="8891" y="17301"/>
                    <a:pt x="9670" y="16341"/>
                    <a:pt x="10394" y="15681"/>
                  </a:cubicBezTo>
                  <a:cubicBezTo>
                    <a:pt x="11117" y="15021"/>
                    <a:pt x="11785" y="14661"/>
                    <a:pt x="12286" y="14721"/>
                  </a:cubicBezTo>
                  <a:cubicBezTo>
                    <a:pt x="12787" y="14781"/>
                    <a:pt x="13121" y="15261"/>
                    <a:pt x="13288" y="15861"/>
                  </a:cubicBezTo>
                  <a:cubicBezTo>
                    <a:pt x="13456" y="16461"/>
                    <a:pt x="13456" y="17181"/>
                    <a:pt x="13400" y="17841"/>
                  </a:cubicBezTo>
                  <a:cubicBezTo>
                    <a:pt x="13344" y="18501"/>
                    <a:pt x="13233" y="19101"/>
                    <a:pt x="12899" y="19521"/>
                  </a:cubicBezTo>
                  <a:cubicBezTo>
                    <a:pt x="12565" y="19941"/>
                    <a:pt x="12008" y="20181"/>
                    <a:pt x="11785" y="20001"/>
                  </a:cubicBezTo>
                  <a:cubicBezTo>
                    <a:pt x="11563" y="19821"/>
                    <a:pt x="11674" y="19221"/>
                    <a:pt x="12231" y="18441"/>
                  </a:cubicBezTo>
                  <a:cubicBezTo>
                    <a:pt x="12787" y="17661"/>
                    <a:pt x="13790" y="16701"/>
                    <a:pt x="14959" y="16041"/>
                  </a:cubicBezTo>
                  <a:cubicBezTo>
                    <a:pt x="16128" y="15381"/>
                    <a:pt x="17464" y="15021"/>
                    <a:pt x="18466" y="14661"/>
                  </a:cubicBezTo>
                  <a:cubicBezTo>
                    <a:pt x="19468" y="14301"/>
                    <a:pt x="20136" y="13941"/>
                    <a:pt x="20136" y="13881"/>
                  </a:cubicBezTo>
                  <a:cubicBezTo>
                    <a:pt x="20136" y="13821"/>
                    <a:pt x="19468" y="14061"/>
                    <a:pt x="18744" y="14781"/>
                  </a:cubicBezTo>
                  <a:cubicBezTo>
                    <a:pt x="18020" y="15501"/>
                    <a:pt x="17241" y="16701"/>
                    <a:pt x="16851" y="17661"/>
                  </a:cubicBezTo>
                  <a:cubicBezTo>
                    <a:pt x="16462" y="18621"/>
                    <a:pt x="16462" y="19341"/>
                    <a:pt x="17297" y="19941"/>
                  </a:cubicBezTo>
                  <a:cubicBezTo>
                    <a:pt x="18132" y="20541"/>
                    <a:pt x="19802" y="21021"/>
                    <a:pt x="2147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505950" y="3088216"/>
              <a:ext cx="234950" cy="14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543"/>
                  </a:moveTo>
                  <a:cubicBezTo>
                    <a:pt x="2530" y="2160"/>
                    <a:pt x="5059" y="2777"/>
                    <a:pt x="6714" y="5400"/>
                  </a:cubicBezTo>
                  <a:cubicBezTo>
                    <a:pt x="8368" y="8023"/>
                    <a:pt x="9146" y="12651"/>
                    <a:pt x="9243" y="15583"/>
                  </a:cubicBezTo>
                  <a:cubicBezTo>
                    <a:pt x="9341" y="18514"/>
                    <a:pt x="8757" y="19749"/>
                    <a:pt x="7978" y="20520"/>
                  </a:cubicBezTo>
                  <a:cubicBezTo>
                    <a:pt x="7200" y="21291"/>
                    <a:pt x="6227" y="21600"/>
                    <a:pt x="5643" y="20983"/>
                  </a:cubicBezTo>
                  <a:cubicBezTo>
                    <a:pt x="5059" y="20366"/>
                    <a:pt x="4865" y="18823"/>
                    <a:pt x="5935" y="16046"/>
                  </a:cubicBezTo>
                  <a:cubicBezTo>
                    <a:pt x="7005" y="13269"/>
                    <a:pt x="9341" y="9257"/>
                    <a:pt x="10995" y="6789"/>
                  </a:cubicBezTo>
                  <a:cubicBezTo>
                    <a:pt x="12649" y="4320"/>
                    <a:pt x="13622" y="3394"/>
                    <a:pt x="14497" y="2314"/>
                  </a:cubicBezTo>
                  <a:cubicBezTo>
                    <a:pt x="15373" y="1234"/>
                    <a:pt x="16151" y="0"/>
                    <a:pt x="16249" y="0"/>
                  </a:cubicBezTo>
                  <a:cubicBezTo>
                    <a:pt x="16346" y="0"/>
                    <a:pt x="15762" y="1234"/>
                    <a:pt x="15178" y="2931"/>
                  </a:cubicBezTo>
                  <a:cubicBezTo>
                    <a:pt x="14595" y="4629"/>
                    <a:pt x="14011" y="6789"/>
                    <a:pt x="14303" y="9411"/>
                  </a:cubicBezTo>
                  <a:cubicBezTo>
                    <a:pt x="14595" y="12034"/>
                    <a:pt x="15762" y="15120"/>
                    <a:pt x="17124" y="16663"/>
                  </a:cubicBezTo>
                  <a:cubicBezTo>
                    <a:pt x="18486" y="18206"/>
                    <a:pt x="20043" y="18206"/>
                    <a:pt x="21600" y="1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860409" y="3060699"/>
              <a:ext cx="147192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86" fill="norm" stroke="1" extrusionOk="0">
                  <a:moveTo>
                    <a:pt x="18162" y="0"/>
                  </a:moveTo>
                  <a:cubicBezTo>
                    <a:pt x="15162" y="0"/>
                    <a:pt x="12162" y="0"/>
                    <a:pt x="8862" y="1929"/>
                  </a:cubicBezTo>
                  <a:cubicBezTo>
                    <a:pt x="5562" y="3857"/>
                    <a:pt x="1962" y="7714"/>
                    <a:pt x="612" y="10929"/>
                  </a:cubicBezTo>
                  <a:cubicBezTo>
                    <a:pt x="-738" y="14143"/>
                    <a:pt x="162" y="16714"/>
                    <a:pt x="3162" y="18514"/>
                  </a:cubicBezTo>
                  <a:cubicBezTo>
                    <a:pt x="6162" y="20314"/>
                    <a:pt x="11262" y="21343"/>
                    <a:pt x="14562" y="21471"/>
                  </a:cubicBezTo>
                  <a:cubicBezTo>
                    <a:pt x="17862" y="21600"/>
                    <a:pt x="19362" y="20829"/>
                    <a:pt x="20862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862035" y="3149600"/>
              <a:ext cx="24081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647" y="21600"/>
                  </a:moveTo>
                  <a:cubicBezTo>
                    <a:pt x="708" y="21600"/>
                    <a:pt x="-231" y="21600"/>
                    <a:pt x="51" y="21600"/>
                  </a:cubicBezTo>
                  <a:cubicBezTo>
                    <a:pt x="332" y="21600"/>
                    <a:pt x="1835" y="21600"/>
                    <a:pt x="5592" y="18000"/>
                  </a:cubicBezTo>
                  <a:cubicBezTo>
                    <a:pt x="9348" y="14400"/>
                    <a:pt x="15359" y="72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134599" y="2978154"/>
              <a:ext cx="457201" cy="27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1437"/>
                  </a:moveTo>
                  <a:cubicBezTo>
                    <a:pt x="2100" y="21112"/>
                    <a:pt x="4200" y="20787"/>
                    <a:pt x="5500" y="20625"/>
                  </a:cubicBezTo>
                  <a:cubicBezTo>
                    <a:pt x="6800" y="20463"/>
                    <a:pt x="7300" y="20463"/>
                    <a:pt x="7450" y="19975"/>
                  </a:cubicBezTo>
                  <a:cubicBezTo>
                    <a:pt x="7600" y="19488"/>
                    <a:pt x="7400" y="18514"/>
                    <a:pt x="7150" y="16646"/>
                  </a:cubicBezTo>
                  <a:cubicBezTo>
                    <a:pt x="6900" y="14778"/>
                    <a:pt x="6600" y="12017"/>
                    <a:pt x="6600" y="9419"/>
                  </a:cubicBezTo>
                  <a:cubicBezTo>
                    <a:pt x="6600" y="6820"/>
                    <a:pt x="6900" y="4384"/>
                    <a:pt x="7650" y="2760"/>
                  </a:cubicBezTo>
                  <a:cubicBezTo>
                    <a:pt x="8400" y="1136"/>
                    <a:pt x="9600" y="324"/>
                    <a:pt x="10700" y="81"/>
                  </a:cubicBezTo>
                  <a:cubicBezTo>
                    <a:pt x="11800" y="-163"/>
                    <a:pt x="12800" y="162"/>
                    <a:pt x="13600" y="811"/>
                  </a:cubicBezTo>
                  <a:cubicBezTo>
                    <a:pt x="14400" y="1461"/>
                    <a:pt x="15000" y="2435"/>
                    <a:pt x="15350" y="3410"/>
                  </a:cubicBezTo>
                  <a:cubicBezTo>
                    <a:pt x="15700" y="4384"/>
                    <a:pt x="15800" y="5359"/>
                    <a:pt x="15400" y="6820"/>
                  </a:cubicBezTo>
                  <a:cubicBezTo>
                    <a:pt x="15000" y="8282"/>
                    <a:pt x="14100" y="10231"/>
                    <a:pt x="13500" y="11530"/>
                  </a:cubicBezTo>
                  <a:cubicBezTo>
                    <a:pt x="12900" y="12829"/>
                    <a:pt x="12600" y="13479"/>
                    <a:pt x="12300" y="14291"/>
                  </a:cubicBezTo>
                  <a:cubicBezTo>
                    <a:pt x="12000" y="15103"/>
                    <a:pt x="11700" y="16078"/>
                    <a:pt x="11850" y="16565"/>
                  </a:cubicBezTo>
                  <a:cubicBezTo>
                    <a:pt x="12000" y="17052"/>
                    <a:pt x="12600" y="17052"/>
                    <a:pt x="14050" y="16808"/>
                  </a:cubicBezTo>
                  <a:cubicBezTo>
                    <a:pt x="15500" y="16565"/>
                    <a:pt x="17800" y="16078"/>
                    <a:pt x="19200" y="15834"/>
                  </a:cubicBezTo>
                  <a:cubicBezTo>
                    <a:pt x="20600" y="15590"/>
                    <a:pt x="21100" y="15590"/>
                    <a:pt x="21600" y="1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0" y="3215993"/>
              <a:ext cx="12509500" cy="78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95"/>
                  </a:moveTo>
                  <a:cubicBezTo>
                    <a:pt x="113" y="37"/>
                    <a:pt x="227" y="-21"/>
                    <a:pt x="351" y="8"/>
                  </a:cubicBezTo>
                  <a:cubicBezTo>
                    <a:pt x="475" y="37"/>
                    <a:pt x="610" y="154"/>
                    <a:pt x="755" y="212"/>
                  </a:cubicBezTo>
                  <a:cubicBezTo>
                    <a:pt x="899" y="270"/>
                    <a:pt x="1053" y="270"/>
                    <a:pt x="1208" y="270"/>
                  </a:cubicBezTo>
                  <a:cubicBezTo>
                    <a:pt x="1363" y="270"/>
                    <a:pt x="1520" y="270"/>
                    <a:pt x="1672" y="270"/>
                  </a:cubicBezTo>
                  <a:cubicBezTo>
                    <a:pt x="1824" y="270"/>
                    <a:pt x="1970" y="270"/>
                    <a:pt x="2103" y="299"/>
                  </a:cubicBezTo>
                  <a:cubicBezTo>
                    <a:pt x="2237" y="328"/>
                    <a:pt x="2357" y="387"/>
                    <a:pt x="2480" y="416"/>
                  </a:cubicBezTo>
                  <a:cubicBezTo>
                    <a:pt x="2602" y="445"/>
                    <a:pt x="2726" y="445"/>
                    <a:pt x="2856" y="474"/>
                  </a:cubicBezTo>
                  <a:cubicBezTo>
                    <a:pt x="2986" y="503"/>
                    <a:pt x="3121" y="561"/>
                    <a:pt x="3258" y="590"/>
                  </a:cubicBezTo>
                  <a:cubicBezTo>
                    <a:pt x="3395" y="619"/>
                    <a:pt x="3534" y="619"/>
                    <a:pt x="3679" y="619"/>
                  </a:cubicBezTo>
                  <a:cubicBezTo>
                    <a:pt x="3823" y="619"/>
                    <a:pt x="3973" y="619"/>
                    <a:pt x="4126" y="649"/>
                  </a:cubicBezTo>
                  <a:cubicBezTo>
                    <a:pt x="4280" y="678"/>
                    <a:pt x="4437" y="736"/>
                    <a:pt x="4598" y="765"/>
                  </a:cubicBezTo>
                  <a:cubicBezTo>
                    <a:pt x="4759" y="794"/>
                    <a:pt x="4923" y="794"/>
                    <a:pt x="5060" y="794"/>
                  </a:cubicBezTo>
                  <a:cubicBezTo>
                    <a:pt x="5197" y="794"/>
                    <a:pt x="5307" y="794"/>
                    <a:pt x="5418" y="823"/>
                  </a:cubicBezTo>
                  <a:cubicBezTo>
                    <a:pt x="5530" y="852"/>
                    <a:pt x="5643" y="911"/>
                    <a:pt x="5756" y="940"/>
                  </a:cubicBezTo>
                  <a:cubicBezTo>
                    <a:pt x="5870" y="969"/>
                    <a:pt x="5983" y="969"/>
                    <a:pt x="6125" y="998"/>
                  </a:cubicBezTo>
                  <a:cubicBezTo>
                    <a:pt x="6268" y="1027"/>
                    <a:pt x="6440" y="1085"/>
                    <a:pt x="6584" y="1143"/>
                  </a:cubicBezTo>
                  <a:cubicBezTo>
                    <a:pt x="6729" y="1202"/>
                    <a:pt x="6845" y="1260"/>
                    <a:pt x="6966" y="1318"/>
                  </a:cubicBezTo>
                  <a:cubicBezTo>
                    <a:pt x="7087" y="1376"/>
                    <a:pt x="7211" y="1435"/>
                    <a:pt x="7335" y="1493"/>
                  </a:cubicBezTo>
                  <a:cubicBezTo>
                    <a:pt x="7459" y="1551"/>
                    <a:pt x="7584" y="1609"/>
                    <a:pt x="7714" y="1667"/>
                  </a:cubicBezTo>
                  <a:cubicBezTo>
                    <a:pt x="7843" y="1726"/>
                    <a:pt x="7978" y="1784"/>
                    <a:pt x="8106" y="1813"/>
                  </a:cubicBezTo>
                  <a:cubicBezTo>
                    <a:pt x="8234" y="1842"/>
                    <a:pt x="8355" y="1842"/>
                    <a:pt x="8479" y="1871"/>
                  </a:cubicBezTo>
                  <a:cubicBezTo>
                    <a:pt x="8603" y="1900"/>
                    <a:pt x="8731" y="1959"/>
                    <a:pt x="8857" y="2046"/>
                  </a:cubicBezTo>
                  <a:cubicBezTo>
                    <a:pt x="8984" y="2133"/>
                    <a:pt x="9108" y="2250"/>
                    <a:pt x="9239" y="2337"/>
                  </a:cubicBezTo>
                  <a:cubicBezTo>
                    <a:pt x="9371" y="2424"/>
                    <a:pt x="9510" y="2483"/>
                    <a:pt x="9640" y="2541"/>
                  </a:cubicBezTo>
                  <a:cubicBezTo>
                    <a:pt x="9769" y="2599"/>
                    <a:pt x="9890" y="2657"/>
                    <a:pt x="10020" y="2744"/>
                  </a:cubicBezTo>
                  <a:cubicBezTo>
                    <a:pt x="10149" y="2832"/>
                    <a:pt x="10288" y="2948"/>
                    <a:pt x="10418" y="3065"/>
                  </a:cubicBezTo>
                  <a:cubicBezTo>
                    <a:pt x="10548" y="3181"/>
                    <a:pt x="10668" y="3298"/>
                    <a:pt x="10798" y="3414"/>
                  </a:cubicBezTo>
                  <a:cubicBezTo>
                    <a:pt x="10928" y="3530"/>
                    <a:pt x="11067" y="3647"/>
                    <a:pt x="11198" y="3734"/>
                  </a:cubicBezTo>
                  <a:cubicBezTo>
                    <a:pt x="11330" y="3822"/>
                    <a:pt x="11454" y="3880"/>
                    <a:pt x="11586" y="3967"/>
                  </a:cubicBezTo>
                  <a:cubicBezTo>
                    <a:pt x="11717" y="4054"/>
                    <a:pt x="11856" y="4171"/>
                    <a:pt x="11993" y="4287"/>
                  </a:cubicBezTo>
                  <a:cubicBezTo>
                    <a:pt x="12130" y="4404"/>
                    <a:pt x="12266" y="4520"/>
                    <a:pt x="12403" y="4666"/>
                  </a:cubicBezTo>
                  <a:cubicBezTo>
                    <a:pt x="12540" y="4811"/>
                    <a:pt x="12679" y="4986"/>
                    <a:pt x="12810" y="5132"/>
                  </a:cubicBezTo>
                  <a:cubicBezTo>
                    <a:pt x="12942" y="5277"/>
                    <a:pt x="13066" y="5394"/>
                    <a:pt x="13199" y="5539"/>
                  </a:cubicBezTo>
                  <a:cubicBezTo>
                    <a:pt x="13333" y="5685"/>
                    <a:pt x="13475" y="5859"/>
                    <a:pt x="13609" y="6034"/>
                  </a:cubicBezTo>
                  <a:cubicBezTo>
                    <a:pt x="13742" y="6209"/>
                    <a:pt x="13866" y="6383"/>
                    <a:pt x="13996" y="6558"/>
                  </a:cubicBezTo>
                  <a:cubicBezTo>
                    <a:pt x="14126" y="6733"/>
                    <a:pt x="14261" y="6907"/>
                    <a:pt x="14424" y="7140"/>
                  </a:cubicBezTo>
                  <a:cubicBezTo>
                    <a:pt x="14586" y="7373"/>
                    <a:pt x="14776" y="7664"/>
                    <a:pt x="14930" y="7897"/>
                  </a:cubicBezTo>
                  <a:cubicBezTo>
                    <a:pt x="15083" y="8130"/>
                    <a:pt x="15200" y="8305"/>
                    <a:pt x="15325" y="8508"/>
                  </a:cubicBezTo>
                  <a:cubicBezTo>
                    <a:pt x="15449" y="8712"/>
                    <a:pt x="15581" y="8945"/>
                    <a:pt x="15708" y="9178"/>
                  </a:cubicBezTo>
                  <a:cubicBezTo>
                    <a:pt x="15836" y="9411"/>
                    <a:pt x="15961" y="9644"/>
                    <a:pt x="16079" y="9877"/>
                  </a:cubicBezTo>
                  <a:cubicBezTo>
                    <a:pt x="16198" y="10109"/>
                    <a:pt x="16311" y="10342"/>
                    <a:pt x="16432" y="10575"/>
                  </a:cubicBezTo>
                  <a:cubicBezTo>
                    <a:pt x="16553" y="10808"/>
                    <a:pt x="16681" y="11041"/>
                    <a:pt x="16801" y="11274"/>
                  </a:cubicBezTo>
                  <a:cubicBezTo>
                    <a:pt x="16922" y="11507"/>
                    <a:pt x="17035" y="11740"/>
                    <a:pt x="17148" y="12002"/>
                  </a:cubicBezTo>
                  <a:cubicBezTo>
                    <a:pt x="17262" y="12264"/>
                    <a:pt x="17375" y="12555"/>
                    <a:pt x="17492" y="12817"/>
                  </a:cubicBezTo>
                  <a:cubicBezTo>
                    <a:pt x="17609" y="13079"/>
                    <a:pt x="17730" y="13312"/>
                    <a:pt x="17843" y="13544"/>
                  </a:cubicBezTo>
                  <a:cubicBezTo>
                    <a:pt x="17956" y="13777"/>
                    <a:pt x="18062" y="14010"/>
                    <a:pt x="18170" y="14214"/>
                  </a:cubicBezTo>
                  <a:cubicBezTo>
                    <a:pt x="18278" y="14418"/>
                    <a:pt x="18387" y="14592"/>
                    <a:pt x="18497" y="14796"/>
                  </a:cubicBezTo>
                  <a:cubicBezTo>
                    <a:pt x="18607" y="15000"/>
                    <a:pt x="18716" y="15233"/>
                    <a:pt x="18850" y="15524"/>
                  </a:cubicBezTo>
                  <a:cubicBezTo>
                    <a:pt x="18983" y="15815"/>
                    <a:pt x="19140" y="16164"/>
                    <a:pt x="19299" y="16485"/>
                  </a:cubicBezTo>
                  <a:cubicBezTo>
                    <a:pt x="19458" y="16805"/>
                    <a:pt x="19619" y="17096"/>
                    <a:pt x="19780" y="17387"/>
                  </a:cubicBezTo>
                  <a:cubicBezTo>
                    <a:pt x="19941" y="17678"/>
                    <a:pt x="20102" y="17969"/>
                    <a:pt x="20259" y="18260"/>
                  </a:cubicBezTo>
                  <a:cubicBezTo>
                    <a:pt x="20416" y="18552"/>
                    <a:pt x="20569" y="18843"/>
                    <a:pt x="20716" y="19134"/>
                  </a:cubicBezTo>
                  <a:cubicBezTo>
                    <a:pt x="20862" y="19425"/>
                    <a:pt x="21001" y="19716"/>
                    <a:pt x="21147" y="20123"/>
                  </a:cubicBezTo>
                  <a:cubicBezTo>
                    <a:pt x="21293" y="20531"/>
                    <a:pt x="21446" y="21055"/>
                    <a:pt x="21600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74574" y="3833812"/>
              <a:ext cx="119127" cy="21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56" fill="norm" stroke="1" extrusionOk="0">
                  <a:moveTo>
                    <a:pt x="21327" y="5092"/>
                  </a:moveTo>
                  <a:cubicBezTo>
                    <a:pt x="21327" y="4063"/>
                    <a:pt x="21327" y="3034"/>
                    <a:pt x="20569" y="2212"/>
                  </a:cubicBezTo>
                  <a:cubicBezTo>
                    <a:pt x="19811" y="1389"/>
                    <a:pt x="18295" y="772"/>
                    <a:pt x="15453" y="360"/>
                  </a:cubicBezTo>
                  <a:cubicBezTo>
                    <a:pt x="12611" y="-51"/>
                    <a:pt x="8443" y="-257"/>
                    <a:pt x="5601" y="566"/>
                  </a:cubicBezTo>
                  <a:cubicBezTo>
                    <a:pt x="2759" y="1389"/>
                    <a:pt x="1243" y="3240"/>
                    <a:pt x="485" y="4680"/>
                  </a:cubicBezTo>
                  <a:cubicBezTo>
                    <a:pt x="-273" y="6120"/>
                    <a:pt x="-273" y="7149"/>
                    <a:pt x="1432" y="8177"/>
                  </a:cubicBezTo>
                  <a:cubicBezTo>
                    <a:pt x="3138" y="9206"/>
                    <a:pt x="6548" y="10234"/>
                    <a:pt x="9769" y="11160"/>
                  </a:cubicBezTo>
                  <a:cubicBezTo>
                    <a:pt x="12990" y="12086"/>
                    <a:pt x="16022" y="12909"/>
                    <a:pt x="17538" y="14349"/>
                  </a:cubicBezTo>
                  <a:cubicBezTo>
                    <a:pt x="19053" y="15789"/>
                    <a:pt x="19053" y="17846"/>
                    <a:pt x="17916" y="19183"/>
                  </a:cubicBezTo>
                  <a:cubicBezTo>
                    <a:pt x="16780" y="20520"/>
                    <a:pt x="14506" y="21137"/>
                    <a:pt x="12801" y="21240"/>
                  </a:cubicBezTo>
                  <a:cubicBezTo>
                    <a:pt x="11095" y="21343"/>
                    <a:pt x="9959" y="20932"/>
                    <a:pt x="8822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76514" y="3816350"/>
              <a:ext cx="56886" cy="22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38" fill="norm" stroke="1" extrusionOk="0">
                  <a:moveTo>
                    <a:pt x="2300" y="0"/>
                  </a:moveTo>
                  <a:cubicBezTo>
                    <a:pt x="1500" y="5400"/>
                    <a:pt x="700" y="10800"/>
                    <a:pt x="300" y="14000"/>
                  </a:cubicBezTo>
                  <a:cubicBezTo>
                    <a:pt x="-100" y="17200"/>
                    <a:pt x="-100" y="18200"/>
                    <a:pt x="300" y="19200"/>
                  </a:cubicBezTo>
                  <a:cubicBezTo>
                    <a:pt x="700" y="20200"/>
                    <a:pt x="1500" y="21200"/>
                    <a:pt x="3900" y="21400"/>
                  </a:cubicBezTo>
                  <a:cubicBezTo>
                    <a:pt x="6300" y="21600"/>
                    <a:pt x="10300" y="21000"/>
                    <a:pt x="13500" y="19900"/>
                  </a:cubicBezTo>
                  <a:cubicBezTo>
                    <a:pt x="16700" y="18800"/>
                    <a:pt x="19100" y="17200"/>
                    <a:pt x="21500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60321" y="3962399"/>
              <a:ext cx="6673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11155" y="21600"/>
                  </a:moveTo>
                  <a:cubicBezTo>
                    <a:pt x="5755" y="21600"/>
                    <a:pt x="355" y="21600"/>
                    <a:pt x="17" y="18000"/>
                  </a:cubicBezTo>
                  <a:cubicBezTo>
                    <a:pt x="-320" y="14400"/>
                    <a:pt x="4405" y="7200"/>
                    <a:pt x="8792" y="3600"/>
                  </a:cubicBezTo>
                  <a:cubicBezTo>
                    <a:pt x="13180" y="0"/>
                    <a:pt x="17230" y="0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71500" y="3890941"/>
              <a:ext cx="101600" cy="11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0" y="14437"/>
                  </a:moveTo>
                  <a:cubicBezTo>
                    <a:pt x="3600" y="11688"/>
                    <a:pt x="7200" y="8938"/>
                    <a:pt x="9900" y="6386"/>
                  </a:cubicBezTo>
                  <a:cubicBezTo>
                    <a:pt x="12600" y="3833"/>
                    <a:pt x="14400" y="1477"/>
                    <a:pt x="14175" y="495"/>
                  </a:cubicBezTo>
                  <a:cubicBezTo>
                    <a:pt x="13950" y="-487"/>
                    <a:pt x="11700" y="-94"/>
                    <a:pt x="9225" y="2458"/>
                  </a:cubicBezTo>
                  <a:cubicBezTo>
                    <a:pt x="6750" y="5011"/>
                    <a:pt x="4050" y="9724"/>
                    <a:pt x="3150" y="13258"/>
                  </a:cubicBezTo>
                  <a:cubicBezTo>
                    <a:pt x="2250" y="16793"/>
                    <a:pt x="3150" y="19149"/>
                    <a:pt x="6525" y="20131"/>
                  </a:cubicBezTo>
                  <a:cubicBezTo>
                    <a:pt x="9900" y="21113"/>
                    <a:pt x="15750" y="20720"/>
                    <a:pt x="21600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92513" y="3870912"/>
              <a:ext cx="114488" cy="37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51" fill="norm" stroke="1" extrusionOk="0">
                  <a:moveTo>
                    <a:pt x="2289" y="4107"/>
                  </a:moveTo>
                  <a:cubicBezTo>
                    <a:pt x="1504" y="7707"/>
                    <a:pt x="718" y="11307"/>
                    <a:pt x="326" y="13947"/>
                  </a:cubicBezTo>
                  <a:cubicBezTo>
                    <a:pt x="-67" y="16587"/>
                    <a:pt x="-67" y="18267"/>
                    <a:pt x="129" y="19467"/>
                  </a:cubicBezTo>
                  <a:cubicBezTo>
                    <a:pt x="326" y="20667"/>
                    <a:pt x="718" y="21387"/>
                    <a:pt x="915" y="21447"/>
                  </a:cubicBezTo>
                  <a:cubicBezTo>
                    <a:pt x="1111" y="21507"/>
                    <a:pt x="1111" y="20907"/>
                    <a:pt x="915" y="18447"/>
                  </a:cubicBezTo>
                  <a:cubicBezTo>
                    <a:pt x="718" y="15987"/>
                    <a:pt x="326" y="11667"/>
                    <a:pt x="718" y="8487"/>
                  </a:cubicBezTo>
                  <a:cubicBezTo>
                    <a:pt x="1111" y="5307"/>
                    <a:pt x="2289" y="3267"/>
                    <a:pt x="3664" y="2007"/>
                  </a:cubicBezTo>
                  <a:cubicBezTo>
                    <a:pt x="5038" y="747"/>
                    <a:pt x="6609" y="267"/>
                    <a:pt x="8573" y="87"/>
                  </a:cubicBezTo>
                  <a:cubicBezTo>
                    <a:pt x="10537" y="-93"/>
                    <a:pt x="12893" y="27"/>
                    <a:pt x="14857" y="267"/>
                  </a:cubicBezTo>
                  <a:cubicBezTo>
                    <a:pt x="16820" y="507"/>
                    <a:pt x="18391" y="867"/>
                    <a:pt x="19569" y="1587"/>
                  </a:cubicBezTo>
                  <a:cubicBezTo>
                    <a:pt x="20748" y="2307"/>
                    <a:pt x="21533" y="3387"/>
                    <a:pt x="21140" y="4167"/>
                  </a:cubicBezTo>
                  <a:cubicBezTo>
                    <a:pt x="20748" y="4947"/>
                    <a:pt x="19177" y="5427"/>
                    <a:pt x="16035" y="5667"/>
                  </a:cubicBezTo>
                  <a:cubicBezTo>
                    <a:pt x="12893" y="5907"/>
                    <a:pt x="8180" y="5907"/>
                    <a:pt x="3468" y="5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20270" y="3803654"/>
              <a:ext cx="142662" cy="17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997" fill="norm" stroke="1" extrusionOk="0">
                  <a:moveTo>
                    <a:pt x="14189" y="2260"/>
                  </a:moveTo>
                  <a:cubicBezTo>
                    <a:pt x="12955" y="1506"/>
                    <a:pt x="11720" y="753"/>
                    <a:pt x="10640" y="878"/>
                  </a:cubicBezTo>
                  <a:cubicBezTo>
                    <a:pt x="9560" y="1004"/>
                    <a:pt x="8635" y="2008"/>
                    <a:pt x="6937" y="4646"/>
                  </a:cubicBezTo>
                  <a:cubicBezTo>
                    <a:pt x="5240" y="7283"/>
                    <a:pt x="2772" y="11553"/>
                    <a:pt x="1383" y="14441"/>
                  </a:cubicBezTo>
                  <a:cubicBezTo>
                    <a:pt x="-5" y="17329"/>
                    <a:pt x="-314" y="18836"/>
                    <a:pt x="303" y="19841"/>
                  </a:cubicBezTo>
                  <a:cubicBezTo>
                    <a:pt x="920" y="20846"/>
                    <a:pt x="2463" y="21348"/>
                    <a:pt x="4777" y="20720"/>
                  </a:cubicBezTo>
                  <a:cubicBezTo>
                    <a:pt x="7092" y="20092"/>
                    <a:pt x="10177" y="18334"/>
                    <a:pt x="12955" y="15571"/>
                  </a:cubicBezTo>
                  <a:cubicBezTo>
                    <a:pt x="15732" y="12808"/>
                    <a:pt x="18200" y="9041"/>
                    <a:pt x="19589" y="6404"/>
                  </a:cubicBezTo>
                  <a:cubicBezTo>
                    <a:pt x="20977" y="3767"/>
                    <a:pt x="21286" y="2260"/>
                    <a:pt x="19897" y="1255"/>
                  </a:cubicBezTo>
                  <a:cubicBezTo>
                    <a:pt x="18509" y="250"/>
                    <a:pt x="15423" y="-252"/>
                    <a:pt x="12955" y="125"/>
                  </a:cubicBezTo>
                  <a:cubicBezTo>
                    <a:pt x="10486" y="501"/>
                    <a:pt x="8635" y="1757"/>
                    <a:pt x="6783" y="3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68300" y="4019549"/>
              <a:ext cx="8890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4" y="19200"/>
                    <a:pt x="3189" y="16800"/>
                    <a:pt x="4963" y="14667"/>
                  </a:cubicBezTo>
                  <a:cubicBezTo>
                    <a:pt x="6737" y="12533"/>
                    <a:pt x="8691" y="10667"/>
                    <a:pt x="10697" y="8800"/>
                  </a:cubicBezTo>
                  <a:cubicBezTo>
                    <a:pt x="12703" y="6933"/>
                    <a:pt x="14760" y="5067"/>
                    <a:pt x="16586" y="3600"/>
                  </a:cubicBezTo>
                  <a:cubicBezTo>
                    <a:pt x="18411" y="2133"/>
                    <a:pt x="20006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93183" y="4070350"/>
              <a:ext cx="694268" cy="13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659" y="18655"/>
                  </a:moveTo>
                  <a:cubicBezTo>
                    <a:pt x="329" y="19636"/>
                    <a:pt x="0" y="20618"/>
                    <a:pt x="0" y="21109"/>
                  </a:cubicBezTo>
                  <a:cubicBezTo>
                    <a:pt x="0" y="21600"/>
                    <a:pt x="329" y="21600"/>
                    <a:pt x="1646" y="20782"/>
                  </a:cubicBezTo>
                  <a:cubicBezTo>
                    <a:pt x="2963" y="19964"/>
                    <a:pt x="5268" y="18327"/>
                    <a:pt x="7738" y="16036"/>
                  </a:cubicBezTo>
                  <a:cubicBezTo>
                    <a:pt x="10207" y="13745"/>
                    <a:pt x="12841" y="10800"/>
                    <a:pt x="15179" y="8018"/>
                  </a:cubicBezTo>
                  <a:cubicBezTo>
                    <a:pt x="17517" y="5236"/>
                    <a:pt x="1955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416050" y="380999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416050" y="39560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203450" y="3722096"/>
              <a:ext cx="38100" cy="30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3979"/>
                  </a:moveTo>
                  <a:cubicBezTo>
                    <a:pt x="0" y="3229"/>
                    <a:pt x="0" y="2479"/>
                    <a:pt x="1200" y="1654"/>
                  </a:cubicBezTo>
                  <a:cubicBezTo>
                    <a:pt x="2400" y="829"/>
                    <a:pt x="4800" y="-71"/>
                    <a:pt x="7800" y="4"/>
                  </a:cubicBezTo>
                  <a:cubicBezTo>
                    <a:pt x="10800" y="79"/>
                    <a:pt x="14400" y="1129"/>
                    <a:pt x="16800" y="4054"/>
                  </a:cubicBezTo>
                  <a:cubicBezTo>
                    <a:pt x="19200" y="6979"/>
                    <a:pt x="20400" y="11779"/>
                    <a:pt x="21000" y="15004"/>
                  </a:cubicBezTo>
                  <a:cubicBezTo>
                    <a:pt x="21600" y="18229"/>
                    <a:pt x="21600" y="19879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255192" y="3784600"/>
              <a:ext cx="10700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0140" y="0"/>
                  </a:moveTo>
                  <a:cubicBezTo>
                    <a:pt x="14635" y="3400"/>
                    <a:pt x="9129" y="6800"/>
                    <a:pt x="5529" y="8900"/>
                  </a:cubicBezTo>
                  <a:cubicBezTo>
                    <a:pt x="1929" y="11000"/>
                    <a:pt x="235" y="11800"/>
                    <a:pt x="23" y="12600"/>
                  </a:cubicBezTo>
                  <a:cubicBezTo>
                    <a:pt x="-189" y="13400"/>
                    <a:pt x="1082" y="14200"/>
                    <a:pt x="2776" y="14600"/>
                  </a:cubicBezTo>
                  <a:cubicBezTo>
                    <a:pt x="4470" y="15000"/>
                    <a:pt x="6587" y="15000"/>
                    <a:pt x="9764" y="16100"/>
                  </a:cubicBezTo>
                  <a:cubicBezTo>
                    <a:pt x="12940" y="17200"/>
                    <a:pt x="17176" y="19400"/>
                    <a:pt x="21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692399" y="38417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705099" y="39370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397250" y="3676650"/>
              <a:ext cx="1961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289"/>
                    <a:pt x="17280" y="8579"/>
                    <a:pt x="19440" y="12179"/>
                  </a:cubicBezTo>
                  <a:cubicBezTo>
                    <a:pt x="21600" y="15779"/>
                    <a:pt x="17280" y="1868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498850" y="3663950"/>
              <a:ext cx="127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33"/>
                    <a:pt x="14400" y="7467"/>
                    <a:pt x="18000" y="11067"/>
                  </a:cubicBezTo>
                  <a:cubicBezTo>
                    <a:pt x="21600" y="14667"/>
                    <a:pt x="216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295650" y="3784599"/>
              <a:ext cx="336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4400"/>
                    <a:pt x="9509" y="7200"/>
                    <a:pt x="13109" y="3600"/>
                  </a:cubicBezTo>
                  <a:cubicBezTo>
                    <a:pt x="16709" y="0"/>
                    <a:pt x="191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321050" y="3841750"/>
              <a:ext cx="285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0" y="15055"/>
                    <a:pt x="11840" y="8509"/>
                    <a:pt x="15440" y="4909"/>
                  </a:cubicBezTo>
                  <a:cubicBezTo>
                    <a:pt x="19040" y="1309"/>
                    <a:pt x="2032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846875" y="3785597"/>
              <a:ext cx="140926" cy="18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2" fill="norm" stroke="1" extrusionOk="0">
                  <a:moveTo>
                    <a:pt x="1154" y="3487"/>
                  </a:moveTo>
                  <a:cubicBezTo>
                    <a:pt x="1476" y="1807"/>
                    <a:pt x="1798" y="127"/>
                    <a:pt x="1798" y="7"/>
                  </a:cubicBezTo>
                  <a:cubicBezTo>
                    <a:pt x="1798" y="-113"/>
                    <a:pt x="1476" y="1327"/>
                    <a:pt x="992" y="4687"/>
                  </a:cubicBezTo>
                  <a:cubicBezTo>
                    <a:pt x="509" y="8047"/>
                    <a:pt x="-136" y="13327"/>
                    <a:pt x="25" y="16567"/>
                  </a:cubicBezTo>
                  <a:cubicBezTo>
                    <a:pt x="186" y="19807"/>
                    <a:pt x="1154" y="21007"/>
                    <a:pt x="2282" y="21247"/>
                  </a:cubicBezTo>
                  <a:cubicBezTo>
                    <a:pt x="3410" y="21487"/>
                    <a:pt x="4700" y="20767"/>
                    <a:pt x="5989" y="19207"/>
                  </a:cubicBezTo>
                  <a:cubicBezTo>
                    <a:pt x="7279" y="17647"/>
                    <a:pt x="8568" y="15247"/>
                    <a:pt x="9858" y="12487"/>
                  </a:cubicBezTo>
                  <a:cubicBezTo>
                    <a:pt x="11148" y="9727"/>
                    <a:pt x="12437" y="6607"/>
                    <a:pt x="12921" y="5887"/>
                  </a:cubicBezTo>
                  <a:cubicBezTo>
                    <a:pt x="13404" y="5167"/>
                    <a:pt x="13082" y="6847"/>
                    <a:pt x="12921" y="8287"/>
                  </a:cubicBezTo>
                  <a:cubicBezTo>
                    <a:pt x="12760" y="9727"/>
                    <a:pt x="12760" y="10927"/>
                    <a:pt x="13243" y="12487"/>
                  </a:cubicBezTo>
                  <a:cubicBezTo>
                    <a:pt x="13727" y="14047"/>
                    <a:pt x="14694" y="15967"/>
                    <a:pt x="16145" y="16687"/>
                  </a:cubicBezTo>
                  <a:cubicBezTo>
                    <a:pt x="17595" y="17407"/>
                    <a:pt x="19530" y="16927"/>
                    <a:pt x="21464" y="16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997036" y="3779192"/>
              <a:ext cx="82215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93" fill="norm" stroke="1" extrusionOk="0">
                  <a:moveTo>
                    <a:pt x="5744" y="7093"/>
                  </a:moveTo>
                  <a:cubicBezTo>
                    <a:pt x="4124" y="9493"/>
                    <a:pt x="2504" y="11893"/>
                    <a:pt x="1694" y="14173"/>
                  </a:cubicBezTo>
                  <a:cubicBezTo>
                    <a:pt x="884" y="16453"/>
                    <a:pt x="884" y="18613"/>
                    <a:pt x="614" y="18973"/>
                  </a:cubicBezTo>
                  <a:cubicBezTo>
                    <a:pt x="344" y="19333"/>
                    <a:pt x="-196" y="17893"/>
                    <a:pt x="74" y="15253"/>
                  </a:cubicBezTo>
                  <a:cubicBezTo>
                    <a:pt x="344" y="12613"/>
                    <a:pt x="1424" y="8773"/>
                    <a:pt x="2774" y="6253"/>
                  </a:cubicBezTo>
                  <a:cubicBezTo>
                    <a:pt x="4124" y="3733"/>
                    <a:pt x="5744" y="2533"/>
                    <a:pt x="7634" y="1573"/>
                  </a:cubicBezTo>
                  <a:cubicBezTo>
                    <a:pt x="9524" y="613"/>
                    <a:pt x="11684" y="-107"/>
                    <a:pt x="13844" y="13"/>
                  </a:cubicBezTo>
                  <a:cubicBezTo>
                    <a:pt x="16004" y="133"/>
                    <a:pt x="18164" y="1093"/>
                    <a:pt x="19514" y="4093"/>
                  </a:cubicBezTo>
                  <a:cubicBezTo>
                    <a:pt x="20864" y="7093"/>
                    <a:pt x="21404" y="12133"/>
                    <a:pt x="20594" y="15373"/>
                  </a:cubicBezTo>
                  <a:cubicBezTo>
                    <a:pt x="19784" y="18613"/>
                    <a:pt x="17624" y="20053"/>
                    <a:pt x="1546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113071" y="3644900"/>
              <a:ext cx="9063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15128" y="0"/>
                  </a:moveTo>
                  <a:cubicBezTo>
                    <a:pt x="14146" y="2512"/>
                    <a:pt x="13164" y="5023"/>
                    <a:pt x="11446" y="8037"/>
                  </a:cubicBezTo>
                  <a:cubicBezTo>
                    <a:pt x="9728" y="11051"/>
                    <a:pt x="7274" y="14567"/>
                    <a:pt x="5310" y="16660"/>
                  </a:cubicBezTo>
                  <a:cubicBezTo>
                    <a:pt x="3346" y="18753"/>
                    <a:pt x="1874" y="19423"/>
                    <a:pt x="892" y="19340"/>
                  </a:cubicBezTo>
                  <a:cubicBezTo>
                    <a:pt x="-90" y="19256"/>
                    <a:pt x="-581" y="18419"/>
                    <a:pt x="1137" y="16660"/>
                  </a:cubicBezTo>
                  <a:cubicBezTo>
                    <a:pt x="2855" y="14902"/>
                    <a:pt x="6783" y="12223"/>
                    <a:pt x="9974" y="10800"/>
                  </a:cubicBezTo>
                  <a:cubicBezTo>
                    <a:pt x="13164" y="9377"/>
                    <a:pt x="15619" y="9209"/>
                    <a:pt x="17092" y="9544"/>
                  </a:cubicBezTo>
                  <a:cubicBezTo>
                    <a:pt x="18564" y="9879"/>
                    <a:pt x="19055" y="10716"/>
                    <a:pt x="18564" y="11972"/>
                  </a:cubicBezTo>
                  <a:cubicBezTo>
                    <a:pt x="18074" y="13228"/>
                    <a:pt x="16601" y="14902"/>
                    <a:pt x="14637" y="15991"/>
                  </a:cubicBezTo>
                  <a:cubicBezTo>
                    <a:pt x="12674" y="17079"/>
                    <a:pt x="10219" y="17581"/>
                    <a:pt x="7274" y="17833"/>
                  </a:cubicBezTo>
                  <a:cubicBezTo>
                    <a:pt x="4328" y="18084"/>
                    <a:pt x="892" y="18084"/>
                    <a:pt x="401" y="18167"/>
                  </a:cubicBezTo>
                  <a:cubicBezTo>
                    <a:pt x="-90" y="18251"/>
                    <a:pt x="2364" y="18419"/>
                    <a:pt x="6292" y="19005"/>
                  </a:cubicBezTo>
                  <a:cubicBezTo>
                    <a:pt x="10219" y="19591"/>
                    <a:pt x="15619" y="20595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236609" y="3785779"/>
              <a:ext cx="99631" cy="17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51" fill="norm" stroke="1" extrusionOk="0">
                  <a:moveTo>
                    <a:pt x="2403" y="3051"/>
                  </a:moveTo>
                  <a:cubicBezTo>
                    <a:pt x="2844" y="7318"/>
                    <a:pt x="3285" y="11584"/>
                    <a:pt x="2844" y="14518"/>
                  </a:cubicBezTo>
                  <a:cubicBezTo>
                    <a:pt x="2403" y="17451"/>
                    <a:pt x="1080" y="19051"/>
                    <a:pt x="419" y="19051"/>
                  </a:cubicBezTo>
                  <a:cubicBezTo>
                    <a:pt x="-242" y="19051"/>
                    <a:pt x="-242" y="17451"/>
                    <a:pt x="1301" y="14518"/>
                  </a:cubicBezTo>
                  <a:cubicBezTo>
                    <a:pt x="2844" y="11584"/>
                    <a:pt x="5929" y="7318"/>
                    <a:pt x="8134" y="4651"/>
                  </a:cubicBezTo>
                  <a:cubicBezTo>
                    <a:pt x="10338" y="1984"/>
                    <a:pt x="11660" y="918"/>
                    <a:pt x="13423" y="384"/>
                  </a:cubicBezTo>
                  <a:cubicBezTo>
                    <a:pt x="15187" y="-149"/>
                    <a:pt x="17391" y="-149"/>
                    <a:pt x="18934" y="518"/>
                  </a:cubicBezTo>
                  <a:cubicBezTo>
                    <a:pt x="20476" y="1184"/>
                    <a:pt x="21358" y="2518"/>
                    <a:pt x="20256" y="6118"/>
                  </a:cubicBezTo>
                  <a:cubicBezTo>
                    <a:pt x="19154" y="9718"/>
                    <a:pt x="16068" y="15584"/>
                    <a:pt x="12982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377266" y="3825787"/>
              <a:ext cx="55579" cy="15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85" fill="norm" stroke="1" extrusionOk="0">
                  <a:moveTo>
                    <a:pt x="13600" y="3119"/>
                  </a:moveTo>
                  <a:cubicBezTo>
                    <a:pt x="12800" y="1639"/>
                    <a:pt x="12000" y="160"/>
                    <a:pt x="10000" y="12"/>
                  </a:cubicBezTo>
                  <a:cubicBezTo>
                    <a:pt x="8000" y="-136"/>
                    <a:pt x="4800" y="1048"/>
                    <a:pt x="2800" y="4006"/>
                  </a:cubicBezTo>
                  <a:cubicBezTo>
                    <a:pt x="800" y="6965"/>
                    <a:pt x="0" y="11700"/>
                    <a:pt x="0" y="14806"/>
                  </a:cubicBezTo>
                  <a:cubicBezTo>
                    <a:pt x="0" y="17913"/>
                    <a:pt x="800" y="19393"/>
                    <a:pt x="3200" y="20280"/>
                  </a:cubicBezTo>
                  <a:cubicBezTo>
                    <a:pt x="5600" y="21168"/>
                    <a:pt x="9600" y="21464"/>
                    <a:pt x="13200" y="20428"/>
                  </a:cubicBezTo>
                  <a:cubicBezTo>
                    <a:pt x="16800" y="19393"/>
                    <a:pt x="20000" y="17026"/>
                    <a:pt x="20800" y="13623"/>
                  </a:cubicBezTo>
                  <a:cubicBezTo>
                    <a:pt x="21600" y="10220"/>
                    <a:pt x="20000" y="5782"/>
                    <a:pt x="17200" y="3415"/>
                  </a:cubicBezTo>
                  <a:cubicBezTo>
                    <a:pt x="14400" y="1048"/>
                    <a:pt x="10400" y="752"/>
                    <a:pt x="6400" y="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476750" y="3829049"/>
              <a:ext cx="152400" cy="12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5400" y="5311"/>
                  </a:moveTo>
                  <a:cubicBezTo>
                    <a:pt x="3900" y="4957"/>
                    <a:pt x="2400" y="4603"/>
                    <a:pt x="1500" y="5489"/>
                  </a:cubicBezTo>
                  <a:cubicBezTo>
                    <a:pt x="600" y="6374"/>
                    <a:pt x="300" y="8498"/>
                    <a:pt x="150" y="10446"/>
                  </a:cubicBezTo>
                  <a:cubicBezTo>
                    <a:pt x="0" y="12393"/>
                    <a:pt x="0" y="14164"/>
                    <a:pt x="0" y="16111"/>
                  </a:cubicBezTo>
                  <a:cubicBezTo>
                    <a:pt x="0" y="18059"/>
                    <a:pt x="0" y="20184"/>
                    <a:pt x="750" y="20892"/>
                  </a:cubicBezTo>
                  <a:cubicBezTo>
                    <a:pt x="1500" y="21600"/>
                    <a:pt x="3000" y="20892"/>
                    <a:pt x="4200" y="19830"/>
                  </a:cubicBezTo>
                  <a:cubicBezTo>
                    <a:pt x="5400" y="18767"/>
                    <a:pt x="6300" y="17351"/>
                    <a:pt x="7350" y="17174"/>
                  </a:cubicBezTo>
                  <a:cubicBezTo>
                    <a:pt x="8400" y="16997"/>
                    <a:pt x="9600" y="18059"/>
                    <a:pt x="10950" y="18413"/>
                  </a:cubicBezTo>
                  <a:cubicBezTo>
                    <a:pt x="12300" y="18767"/>
                    <a:pt x="13800" y="18413"/>
                    <a:pt x="15600" y="15226"/>
                  </a:cubicBezTo>
                  <a:cubicBezTo>
                    <a:pt x="17400" y="12039"/>
                    <a:pt x="19500" y="60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667887" y="3793974"/>
              <a:ext cx="112721" cy="20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88" fill="norm" stroke="1" extrusionOk="0">
                  <a:moveTo>
                    <a:pt x="5880" y="6888"/>
                  </a:moveTo>
                  <a:cubicBezTo>
                    <a:pt x="4680" y="8852"/>
                    <a:pt x="3480" y="10815"/>
                    <a:pt x="2680" y="12452"/>
                  </a:cubicBezTo>
                  <a:cubicBezTo>
                    <a:pt x="1880" y="14088"/>
                    <a:pt x="1480" y="15397"/>
                    <a:pt x="1080" y="16597"/>
                  </a:cubicBezTo>
                  <a:cubicBezTo>
                    <a:pt x="680" y="17797"/>
                    <a:pt x="280" y="18888"/>
                    <a:pt x="80" y="18561"/>
                  </a:cubicBezTo>
                  <a:cubicBezTo>
                    <a:pt x="-120" y="18233"/>
                    <a:pt x="-120" y="16488"/>
                    <a:pt x="2280" y="13324"/>
                  </a:cubicBezTo>
                  <a:cubicBezTo>
                    <a:pt x="4680" y="10161"/>
                    <a:pt x="9480" y="5579"/>
                    <a:pt x="12680" y="2961"/>
                  </a:cubicBezTo>
                  <a:cubicBezTo>
                    <a:pt x="15880" y="343"/>
                    <a:pt x="17480" y="-312"/>
                    <a:pt x="18880" y="124"/>
                  </a:cubicBezTo>
                  <a:cubicBezTo>
                    <a:pt x="20280" y="561"/>
                    <a:pt x="21480" y="2088"/>
                    <a:pt x="21280" y="5797"/>
                  </a:cubicBezTo>
                  <a:cubicBezTo>
                    <a:pt x="21080" y="9506"/>
                    <a:pt x="19480" y="15397"/>
                    <a:pt x="1788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232400" y="3756289"/>
              <a:ext cx="143799" cy="43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44" fill="norm" stroke="1" extrusionOk="0">
                  <a:moveTo>
                    <a:pt x="5635" y="6783"/>
                  </a:moveTo>
                  <a:cubicBezTo>
                    <a:pt x="5948" y="9312"/>
                    <a:pt x="6261" y="11840"/>
                    <a:pt x="6104" y="14158"/>
                  </a:cubicBezTo>
                  <a:cubicBezTo>
                    <a:pt x="5948" y="16476"/>
                    <a:pt x="5322" y="18584"/>
                    <a:pt x="4383" y="19848"/>
                  </a:cubicBezTo>
                  <a:cubicBezTo>
                    <a:pt x="3443" y="21113"/>
                    <a:pt x="2191" y="21534"/>
                    <a:pt x="1565" y="21429"/>
                  </a:cubicBezTo>
                  <a:cubicBezTo>
                    <a:pt x="939" y="21323"/>
                    <a:pt x="939" y="20691"/>
                    <a:pt x="1096" y="18531"/>
                  </a:cubicBezTo>
                  <a:cubicBezTo>
                    <a:pt x="1252" y="16371"/>
                    <a:pt x="1565" y="12683"/>
                    <a:pt x="2191" y="9628"/>
                  </a:cubicBezTo>
                  <a:cubicBezTo>
                    <a:pt x="2817" y="6572"/>
                    <a:pt x="3757" y="4149"/>
                    <a:pt x="4696" y="2674"/>
                  </a:cubicBezTo>
                  <a:cubicBezTo>
                    <a:pt x="5635" y="1198"/>
                    <a:pt x="6574" y="672"/>
                    <a:pt x="7826" y="355"/>
                  </a:cubicBezTo>
                  <a:cubicBezTo>
                    <a:pt x="9078" y="39"/>
                    <a:pt x="10643" y="-66"/>
                    <a:pt x="12052" y="39"/>
                  </a:cubicBezTo>
                  <a:cubicBezTo>
                    <a:pt x="13461" y="145"/>
                    <a:pt x="14713" y="461"/>
                    <a:pt x="16278" y="1356"/>
                  </a:cubicBezTo>
                  <a:cubicBezTo>
                    <a:pt x="17843" y="2252"/>
                    <a:pt x="19722" y="3727"/>
                    <a:pt x="20661" y="4728"/>
                  </a:cubicBezTo>
                  <a:cubicBezTo>
                    <a:pt x="21600" y="5729"/>
                    <a:pt x="21600" y="6256"/>
                    <a:pt x="19565" y="6994"/>
                  </a:cubicBezTo>
                  <a:cubicBezTo>
                    <a:pt x="17530" y="7731"/>
                    <a:pt x="13461" y="8679"/>
                    <a:pt x="10643" y="9154"/>
                  </a:cubicBezTo>
                  <a:cubicBezTo>
                    <a:pt x="7826" y="9628"/>
                    <a:pt x="6261" y="9628"/>
                    <a:pt x="4696" y="9575"/>
                  </a:cubicBezTo>
                  <a:cubicBezTo>
                    <a:pt x="3130" y="9522"/>
                    <a:pt x="1565" y="9417"/>
                    <a:pt x="783" y="9154"/>
                  </a:cubicBezTo>
                  <a:cubicBezTo>
                    <a:pt x="0" y="8890"/>
                    <a:pt x="0" y="8469"/>
                    <a:pt x="0" y="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397499" y="3793458"/>
              <a:ext cx="120651" cy="12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13642" y="9293"/>
                  </a:moveTo>
                  <a:cubicBezTo>
                    <a:pt x="13263" y="6053"/>
                    <a:pt x="12884" y="2813"/>
                    <a:pt x="11747" y="1193"/>
                  </a:cubicBezTo>
                  <a:cubicBezTo>
                    <a:pt x="10611" y="-427"/>
                    <a:pt x="8716" y="-427"/>
                    <a:pt x="6632" y="1373"/>
                  </a:cubicBezTo>
                  <a:cubicBezTo>
                    <a:pt x="4547" y="3173"/>
                    <a:pt x="2274" y="6773"/>
                    <a:pt x="1137" y="9473"/>
                  </a:cubicBezTo>
                  <a:cubicBezTo>
                    <a:pt x="0" y="12173"/>
                    <a:pt x="0" y="13973"/>
                    <a:pt x="0" y="15773"/>
                  </a:cubicBezTo>
                  <a:cubicBezTo>
                    <a:pt x="0" y="17573"/>
                    <a:pt x="0" y="19373"/>
                    <a:pt x="947" y="20273"/>
                  </a:cubicBezTo>
                  <a:cubicBezTo>
                    <a:pt x="1895" y="21173"/>
                    <a:pt x="3789" y="21173"/>
                    <a:pt x="5305" y="20453"/>
                  </a:cubicBezTo>
                  <a:cubicBezTo>
                    <a:pt x="6821" y="19733"/>
                    <a:pt x="7958" y="18293"/>
                    <a:pt x="9284" y="15953"/>
                  </a:cubicBezTo>
                  <a:cubicBezTo>
                    <a:pt x="10611" y="13613"/>
                    <a:pt x="12126" y="10373"/>
                    <a:pt x="13642" y="8213"/>
                  </a:cubicBezTo>
                  <a:cubicBezTo>
                    <a:pt x="15158" y="6053"/>
                    <a:pt x="16674" y="4973"/>
                    <a:pt x="17621" y="5693"/>
                  </a:cubicBezTo>
                  <a:cubicBezTo>
                    <a:pt x="18568" y="6413"/>
                    <a:pt x="18947" y="8933"/>
                    <a:pt x="19516" y="11273"/>
                  </a:cubicBezTo>
                  <a:cubicBezTo>
                    <a:pt x="20084" y="13613"/>
                    <a:pt x="20842" y="15773"/>
                    <a:pt x="21600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541105" y="3763656"/>
              <a:ext cx="123096" cy="17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80" fill="norm" stroke="1" extrusionOk="0">
                  <a:moveTo>
                    <a:pt x="423" y="5564"/>
                  </a:moveTo>
                  <a:cubicBezTo>
                    <a:pt x="57" y="3785"/>
                    <a:pt x="-309" y="2006"/>
                    <a:pt x="423" y="1117"/>
                  </a:cubicBezTo>
                  <a:cubicBezTo>
                    <a:pt x="1155" y="227"/>
                    <a:pt x="2986" y="227"/>
                    <a:pt x="5366" y="1879"/>
                  </a:cubicBezTo>
                  <a:cubicBezTo>
                    <a:pt x="7745" y="3531"/>
                    <a:pt x="10674" y="6834"/>
                    <a:pt x="12138" y="9884"/>
                  </a:cubicBezTo>
                  <a:cubicBezTo>
                    <a:pt x="13603" y="12933"/>
                    <a:pt x="13603" y="15728"/>
                    <a:pt x="13054" y="17634"/>
                  </a:cubicBezTo>
                  <a:cubicBezTo>
                    <a:pt x="12505" y="19540"/>
                    <a:pt x="11406" y="20557"/>
                    <a:pt x="9942" y="20938"/>
                  </a:cubicBezTo>
                  <a:cubicBezTo>
                    <a:pt x="8477" y="21319"/>
                    <a:pt x="6647" y="21065"/>
                    <a:pt x="5549" y="18524"/>
                  </a:cubicBezTo>
                  <a:cubicBezTo>
                    <a:pt x="4450" y="15983"/>
                    <a:pt x="4084" y="11154"/>
                    <a:pt x="5732" y="7597"/>
                  </a:cubicBezTo>
                  <a:cubicBezTo>
                    <a:pt x="7379" y="4039"/>
                    <a:pt x="11040" y="1752"/>
                    <a:pt x="13969" y="735"/>
                  </a:cubicBezTo>
                  <a:cubicBezTo>
                    <a:pt x="16898" y="-281"/>
                    <a:pt x="19094" y="-27"/>
                    <a:pt x="21291" y="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653616" y="3772710"/>
              <a:ext cx="89155" cy="15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91" fill="norm" stroke="1" extrusionOk="0">
                  <a:moveTo>
                    <a:pt x="17581" y="5213"/>
                  </a:moveTo>
                  <a:cubicBezTo>
                    <a:pt x="17079" y="3733"/>
                    <a:pt x="16577" y="2254"/>
                    <a:pt x="15070" y="1218"/>
                  </a:cubicBezTo>
                  <a:cubicBezTo>
                    <a:pt x="13563" y="183"/>
                    <a:pt x="11051" y="-409"/>
                    <a:pt x="8540" y="331"/>
                  </a:cubicBezTo>
                  <a:cubicBezTo>
                    <a:pt x="6028" y="1070"/>
                    <a:pt x="3516" y="3142"/>
                    <a:pt x="2009" y="5361"/>
                  </a:cubicBezTo>
                  <a:cubicBezTo>
                    <a:pt x="502" y="7580"/>
                    <a:pt x="0" y="9947"/>
                    <a:pt x="0" y="11870"/>
                  </a:cubicBezTo>
                  <a:cubicBezTo>
                    <a:pt x="0" y="13794"/>
                    <a:pt x="502" y="15273"/>
                    <a:pt x="2009" y="15865"/>
                  </a:cubicBezTo>
                  <a:cubicBezTo>
                    <a:pt x="3516" y="16457"/>
                    <a:pt x="6028" y="16161"/>
                    <a:pt x="8288" y="15421"/>
                  </a:cubicBezTo>
                  <a:cubicBezTo>
                    <a:pt x="10549" y="14681"/>
                    <a:pt x="12558" y="13498"/>
                    <a:pt x="14819" y="11575"/>
                  </a:cubicBezTo>
                  <a:cubicBezTo>
                    <a:pt x="17079" y="9651"/>
                    <a:pt x="19591" y="6988"/>
                    <a:pt x="20595" y="6396"/>
                  </a:cubicBezTo>
                  <a:cubicBezTo>
                    <a:pt x="21600" y="5805"/>
                    <a:pt x="21098" y="7284"/>
                    <a:pt x="20344" y="10095"/>
                  </a:cubicBezTo>
                  <a:cubicBezTo>
                    <a:pt x="19591" y="12906"/>
                    <a:pt x="18586" y="17049"/>
                    <a:pt x="17581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817689" y="3782554"/>
              <a:ext cx="180731" cy="16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37" fill="norm" stroke="1" extrusionOk="0">
                  <a:moveTo>
                    <a:pt x="617" y="1929"/>
                  </a:moveTo>
                  <a:cubicBezTo>
                    <a:pt x="1113" y="5529"/>
                    <a:pt x="1610" y="9129"/>
                    <a:pt x="1858" y="11622"/>
                  </a:cubicBezTo>
                  <a:cubicBezTo>
                    <a:pt x="2106" y="14114"/>
                    <a:pt x="2106" y="15499"/>
                    <a:pt x="1734" y="16745"/>
                  </a:cubicBezTo>
                  <a:cubicBezTo>
                    <a:pt x="1362" y="17991"/>
                    <a:pt x="617" y="19099"/>
                    <a:pt x="244" y="18683"/>
                  </a:cubicBezTo>
                  <a:cubicBezTo>
                    <a:pt x="-128" y="18268"/>
                    <a:pt x="-128" y="16329"/>
                    <a:pt x="617" y="13975"/>
                  </a:cubicBezTo>
                  <a:cubicBezTo>
                    <a:pt x="1362" y="11622"/>
                    <a:pt x="2851" y="8852"/>
                    <a:pt x="3969" y="6914"/>
                  </a:cubicBezTo>
                  <a:cubicBezTo>
                    <a:pt x="5086" y="4975"/>
                    <a:pt x="5831" y="3868"/>
                    <a:pt x="6824" y="3175"/>
                  </a:cubicBezTo>
                  <a:cubicBezTo>
                    <a:pt x="7817" y="2483"/>
                    <a:pt x="9058" y="2206"/>
                    <a:pt x="9679" y="2760"/>
                  </a:cubicBezTo>
                  <a:cubicBezTo>
                    <a:pt x="10300" y="3314"/>
                    <a:pt x="10300" y="4699"/>
                    <a:pt x="10051" y="6775"/>
                  </a:cubicBezTo>
                  <a:cubicBezTo>
                    <a:pt x="9803" y="8852"/>
                    <a:pt x="9306" y="11622"/>
                    <a:pt x="9306" y="12314"/>
                  </a:cubicBezTo>
                  <a:cubicBezTo>
                    <a:pt x="9306" y="13006"/>
                    <a:pt x="9803" y="11622"/>
                    <a:pt x="10796" y="9406"/>
                  </a:cubicBezTo>
                  <a:cubicBezTo>
                    <a:pt x="11789" y="7191"/>
                    <a:pt x="13279" y="4145"/>
                    <a:pt x="14520" y="2206"/>
                  </a:cubicBezTo>
                  <a:cubicBezTo>
                    <a:pt x="15762" y="268"/>
                    <a:pt x="16755" y="-563"/>
                    <a:pt x="17996" y="406"/>
                  </a:cubicBezTo>
                  <a:cubicBezTo>
                    <a:pt x="19238" y="1375"/>
                    <a:pt x="20727" y="4145"/>
                    <a:pt x="21100" y="7883"/>
                  </a:cubicBezTo>
                  <a:cubicBezTo>
                    <a:pt x="21472" y="11622"/>
                    <a:pt x="20727" y="16329"/>
                    <a:pt x="19982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072577" y="3590192"/>
              <a:ext cx="295525" cy="35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50" fill="norm" stroke="1" extrusionOk="0">
                  <a:moveTo>
                    <a:pt x="2614" y="16341"/>
                  </a:moveTo>
                  <a:cubicBezTo>
                    <a:pt x="3687" y="15318"/>
                    <a:pt x="4759" y="14296"/>
                    <a:pt x="5372" y="13401"/>
                  </a:cubicBezTo>
                  <a:cubicBezTo>
                    <a:pt x="5985" y="12506"/>
                    <a:pt x="6138" y="11739"/>
                    <a:pt x="5678" y="11548"/>
                  </a:cubicBezTo>
                  <a:cubicBezTo>
                    <a:pt x="5219" y="11356"/>
                    <a:pt x="4146" y="11739"/>
                    <a:pt x="3074" y="12954"/>
                  </a:cubicBezTo>
                  <a:cubicBezTo>
                    <a:pt x="2002" y="14168"/>
                    <a:pt x="929" y="16213"/>
                    <a:pt x="393" y="17683"/>
                  </a:cubicBezTo>
                  <a:cubicBezTo>
                    <a:pt x="-143" y="19152"/>
                    <a:pt x="-143" y="20047"/>
                    <a:pt x="470" y="20494"/>
                  </a:cubicBezTo>
                  <a:cubicBezTo>
                    <a:pt x="1083" y="20942"/>
                    <a:pt x="2308" y="20942"/>
                    <a:pt x="4300" y="19728"/>
                  </a:cubicBezTo>
                  <a:cubicBezTo>
                    <a:pt x="6291" y="18513"/>
                    <a:pt x="9048" y="16085"/>
                    <a:pt x="11883" y="12890"/>
                  </a:cubicBezTo>
                  <a:cubicBezTo>
                    <a:pt x="14717" y="9694"/>
                    <a:pt x="17627" y="5732"/>
                    <a:pt x="19312" y="3368"/>
                  </a:cubicBezTo>
                  <a:cubicBezTo>
                    <a:pt x="20997" y="1003"/>
                    <a:pt x="21457" y="236"/>
                    <a:pt x="21380" y="45"/>
                  </a:cubicBezTo>
                  <a:cubicBezTo>
                    <a:pt x="21304" y="-147"/>
                    <a:pt x="20691" y="236"/>
                    <a:pt x="19159" y="2154"/>
                  </a:cubicBezTo>
                  <a:cubicBezTo>
                    <a:pt x="17627" y="4071"/>
                    <a:pt x="15176" y="7522"/>
                    <a:pt x="13491" y="10461"/>
                  </a:cubicBezTo>
                  <a:cubicBezTo>
                    <a:pt x="11806" y="13401"/>
                    <a:pt x="10887" y="15829"/>
                    <a:pt x="10657" y="17619"/>
                  </a:cubicBezTo>
                  <a:cubicBezTo>
                    <a:pt x="10427" y="19408"/>
                    <a:pt x="10887" y="20558"/>
                    <a:pt x="11883" y="21006"/>
                  </a:cubicBezTo>
                  <a:cubicBezTo>
                    <a:pt x="12878" y="21453"/>
                    <a:pt x="14410" y="21197"/>
                    <a:pt x="15942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210300" y="382270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470650" y="380364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365786" y="3780102"/>
              <a:ext cx="136615" cy="16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58" fill="norm" stroke="1" extrusionOk="0">
                  <a:moveTo>
                    <a:pt x="6494" y="7235"/>
                  </a:moveTo>
                  <a:cubicBezTo>
                    <a:pt x="7491" y="8343"/>
                    <a:pt x="8488" y="9450"/>
                    <a:pt x="9817" y="9866"/>
                  </a:cubicBezTo>
                  <a:cubicBezTo>
                    <a:pt x="11146" y="10281"/>
                    <a:pt x="12808" y="10004"/>
                    <a:pt x="14470" y="9173"/>
                  </a:cubicBezTo>
                  <a:cubicBezTo>
                    <a:pt x="16131" y="8343"/>
                    <a:pt x="17793" y="6958"/>
                    <a:pt x="18790" y="5296"/>
                  </a:cubicBezTo>
                  <a:cubicBezTo>
                    <a:pt x="19786" y="3635"/>
                    <a:pt x="20119" y="1696"/>
                    <a:pt x="19454" y="727"/>
                  </a:cubicBezTo>
                  <a:cubicBezTo>
                    <a:pt x="18790" y="-242"/>
                    <a:pt x="17128" y="-242"/>
                    <a:pt x="14137" y="727"/>
                  </a:cubicBezTo>
                  <a:cubicBezTo>
                    <a:pt x="11146" y="1696"/>
                    <a:pt x="6826" y="3635"/>
                    <a:pt x="4002" y="5989"/>
                  </a:cubicBezTo>
                  <a:cubicBezTo>
                    <a:pt x="1177" y="8343"/>
                    <a:pt x="-152" y="11112"/>
                    <a:pt x="14" y="13743"/>
                  </a:cubicBezTo>
                  <a:cubicBezTo>
                    <a:pt x="180" y="16373"/>
                    <a:pt x="1842" y="18866"/>
                    <a:pt x="5663" y="20112"/>
                  </a:cubicBezTo>
                  <a:cubicBezTo>
                    <a:pt x="9485" y="21358"/>
                    <a:pt x="15466" y="21358"/>
                    <a:pt x="21448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515100" y="3784600"/>
              <a:ext cx="127000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3240"/>
                  </a:moveTo>
                  <a:cubicBezTo>
                    <a:pt x="1800" y="3510"/>
                    <a:pt x="3600" y="3780"/>
                    <a:pt x="5580" y="6075"/>
                  </a:cubicBezTo>
                  <a:cubicBezTo>
                    <a:pt x="7560" y="8370"/>
                    <a:pt x="9720" y="12690"/>
                    <a:pt x="10440" y="15525"/>
                  </a:cubicBezTo>
                  <a:cubicBezTo>
                    <a:pt x="11160" y="18360"/>
                    <a:pt x="10440" y="19710"/>
                    <a:pt x="9180" y="20520"/>
                  </a:cubicBezTo>
                  <a:cubicBezTo>
                    <a:pt x="7920" y="21330"/>
                    <a:pt x="6120" y="21600"/>
                    <a:pt x="5040" y="21060"/>
                  </a:cubicBezTo>
                  <a:cubicBezTo>
                    <a:pt x="3960" y="20520"/>
                    <a:pt x="3600" y="19170"/>
                    <a:pt x="4680" y="16200"/>
                  </a:cubicBezTo>
                  <a:cubicBezTo>
                    <a:pt x="5760" y="13230"/>
                    <a:pt x="8280" y="8640"/>
                    <a:pt x="11340" y="5670"/>
                  </a:cubicBezTo>
                  <a:cubicBezTo>
                    <a:pt x="14400" y="2700"/>
                    <a:pt x="180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572250" y="3785511"/>
              <a:ext cx="137999" cy="20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06" fill="norm" stroke="1" extrusionOk="0">
                  <a:moveTo>
                    <a:pt x="19636" y="2524"/>
                  </a:moveTo>
                  <a:cubicBezTo>
                    <a:pt x="20618" y="1651"/>
                    <a:pt x="21600" y="779"/>
                    <a:pt x="21273" y="342"/>
                  </a:cubicBezTo>
                  <a:cubicBezTo>
                    <a:pt x="20945" y="-94"/>
                    <a:pt x="19309" y="-94"/>
                    <a:pt x="17673" y="233"/>
                  </a:cubicBezTo>
                  <a:cubicBezTo>
                    <a:pt x="16036" y="561"/>
                    <a:pt x="14400" y="1215"/>
                    <a:pt x="14400" y="3724"/>
                  </a:cubicBezTo>
                  <a:cubicBezTo>
                    <a:pt x="14400" y="6233"/>
                    <a:pt x="16036" y="10597"/>
                    <a:pt x="16855" y="13433"/>
                  </a:cubicBezTo>
                  <a:cubicBezTo>
                    <a:pt x="17673" y="16270"/>
                    <a:pt x="17673" y="17579"/>
                    <a:pt x="16855" y="18451"/>
                  </a:cubicBezTo>
                  <a:cubicBezTo>
                    <a:pt x="16036" y="19324"/>
                    <a:pt x="14400" y="19761"/>
                    <a:pt x="11455" y="20197"/>
                  </a:cubicBezTo>
                  <a:cubicBezTo>
                    <a:pt x="8509" y="20633"/>
                    <a:pt x="4255" y="21070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41424" y="4750552"/>
              <a:ext cx="110635" cy="28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091" fill="norm" stroke="1" extrusionOk="0">
                  <a:moveTo>
                    <a:pt x="20679" y="3279"/>
                  </a:moveTo>
                  <a:cubicBezTo>
                    <a:pt x="19879" y="2485"/>
                    <a:pt x="19079" y="1691"/>
                    <a:pt x="16679" y="976"/>
                  </a:cubicBezTo>
                  <a:cubicBezTo>
                    <a:pt x="14279" y="261"/>
                    <a:pt x="10279" y="-374"/>
                    <a:pt x="7079" y="261"/>
                  </a:cubicBezTo>
                  <a:cubicBezTo>
                    <a:pt x="3879" y="897"/>
                    <a:pt x="1479" y="2802"/>
                    <a:pt x="479" y="4152"/>
                  </a:cubicBezTo>
                  <a:cubicBezTo>
                    <a:pt x="-521" y="5502"/>
                    <a:pt x="-121" y="6297"/>
                    <a:pt x="3279" y="7885"/>
                  </a:cubicBezTo>
                  <a:cubicBezTo>
                    <a:pt x="6679" y="9473"/>
                    <a:pt x="13079" y="11855"/>
                    <a:pt x="16679" y="13920"/>
                  </a:cubicBezTo>
                  <a:cubicBezTo>
                    <a:pt x="20279" y="15985"/>
                    <a:pt x="21079" y="17732"/>
                    <a:pt x="20879" y="18923"/>
                  </a:cubicBezTo>
                  <a:cubicBezTo>
                    <a:pt x="20679" y="20114"/>
                    <a:pt x="19479" y="20750"/>
                    <a:pt x="17879" y="20988"/>
                  </a:cubicBezTo>
                  <a:cubicBezTo>
                    <a:pt x="16279" y="21226"/>
                    <a:pt x="14279" y="21067"/>
                    <a:pt x="12479" y="20352"/>
                  </a:cubicBezTo>
                  <a:cubicBezTo>
                    <a:pt x="10679" y="19638"/>
                    <a:pt x="9079" y="18367"/>
                    <a:pt x="7479" y="1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53176" y="4705349"/>
              <a:ext cx="56425" cy="34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96" fill="norm" stroke="1" extrusionOk="0">
                  <a:moveTo>
                    <a:pt x="9325" y="0"/>
                  </a:moveTo>
                  <a:cubicBezTo>
                    <a:pt x="6125" y="4903"/>
                    <a:pt x="2925" y="9806"/>
                    <a:pt x="1325" y="12987"/>
                  </a:cubicBezTo>
                  <a:cubicBezTo>
                    <a:pt x="-275" y="16167"/>
                    <a:pt x="-275" y="17625"/>
                    <a:pt x="525" y="18685"/>
                  </a:cubicBezTo>
                  <a:cubicBezTo>
                    <a:pt x="1325" y="19745"/>
                    <a:pt x="2925" y="20407"/>
                    <a:pt x="5725" y="20871"/>
                  </a:cubicBezTo>
                  <a:cubicBezTo>
                    <a:pt x="8525" y="21335"/>
                    <a:pt x="12525" y="21600"/>
                    <a:pt x="15325" y="21202"/>
                  </a:cubicBezTo>
                  <a:cubicBezTo>
                    <a:pt x="18125" y="20805"/>
                    <a:pt x="19725" y="19745"/>
                    <a:pt x="21325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12233" y="4882605"/>
              <a:ext cx="167218" cy="12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734" y="91"/>
                  </a:moveTo>
                  <a:cubicBezTo>
                    <a:pt x="1367" y="445"/>
                    <a:pt x="0" y="799"/>
                    <a:pt x="0" y="1330"/>
                  </a:cubicBezTo>
                  <a:cubicBezTo>
                    <a:pt x="0" y="1862"/>
                    <a:pt x="1367" y="2570"/>
                    <a:pt x="3418" y="3101"/>
                  </a:cubicBezTo>
                  <a:cubicBezTo>
                    <a:pt x="5468" y="3632"/>
                    <a:pt x="8203" y="3986"/>
                    <a:pt x="10116" y="4694"/>
                  </a:cubicBezTo>
                  <a:cubicBezTo>
                    <a:pt x="12030" y="5403"/>
                    <a:pt x="13124" y="6465"/>
                    <a:pt x="14354" y="6819"/>
                  </a:cubicBezTo>
                  <a:cubicBezTo>
                    <a:pt x="15585" y="7173"/>
                    <a:pt x="16952" y="6819"/>
                    <a:pt x="17772" y="5757"/>
                  </a:cubicBezTo>
                  <a:cubicBezTo>
                    <a:pt x="18592" y="4694"/>
                    <a:pt x="18866" y="2924"/>
                    <a:pt x="18319" y="1685"/>
                  </a:cubicBezTo>
                  <a:cubicBezTo>
                    <a:pt x="17772" y="445"/>
                    <a:pt x="16405" y="-263"/>
                    <a:pt x="15175" y="91"/>
                  </a:cubicBezTo>
                  <a:cubicBezTo>
                    <a:pt x="13944" y="445"/>
                    <a:pt x="12851" y="1862"/>
                    <a:pt x="12167" y="4340"/>
                  </a:cubicBezTo>
                  <a:cubicBezTo>
                    <a:pt x="11484" y="6819"/>
                    <a:pt x="11210" y="10360"/>
                    <a:pt x="11210" y="13016"/>
                  </a:cubicBezTo>
                  <a:cubicBezTo>
                    <a:pt x="11210" y="15671"/>
                    <a:pt x="11484" y="17442"/>
                    <a:pt x="13261" y="18681"/>
                  </a:cubicBezTo>
                  <a:cubicBezTo>
                    <a:pt x="15038" y="19921"/>
                    <a:pt x="18319" y="20629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05491" y="4829439"/>
              <a:ext cx="128100" cy="41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32" fill="norm" stroke="1" extrusionOk="0">
                  <a:moveTo>
                    <a:pt x="7210" y="5059"/>
                  </a:moveTo>
                  <a:cubicBezTo>
                    <a:pt x="5468" y="6041"/>
                    <a:pt x="3726" y="7023"/>
                    <a:pt x="2855" y="9096"/>
                  </a:cubicBezTo>
                  <a:cubicBezTo>
                    <a:pt x="1984" y="11168"/>
                    <a:pt x="1984" y="14332"/>
                    <a:pt x="1984" y="16405"/>
                  </a:cubicBezTo>
                  <a:cubicBezTo>
                    <a:pt x="1984" y="18477"/>
                    <a:pt x="1984" y="19459"/>
                    <a:pt x="1636" y="20223"/>
                  </a:cubicBezTo>
                  <a:cubicBezTo>
                    <a:pt x="1288" y="20987"/>
                    <a:pt x="591" y="21532"/>
                    <a:pt x="242" y="21532"/>
                  </a:cubicBezTo>
                  <a:cubicBezTo>
                    <a:pt x="-106" y="21532"/>
                    <a:pt x="-106" y="20987"/>
                    <a:pt x="417" y="19187"/>
                  </a:cubicBezTo>
                  <a:cubicBezTo>
                    <a:pt x="939" y="17387"/>
                    <a:pt x="1984" y="14332"/>
                    <a:pt x="3029" y="11223"/>
                  </a:cubicBezTo>
                  <a:cubicBezTo>
                    <a:pt x="4075" y="8114"/>
                    <a:pt x="5120" y="4950"/>
                    <a:pt x="6165" y="3096"/>
                  </a:cubicBezTo>
                  <a:cubicBezTo>
                    <a:pt x="7210" y="1241"/>
                    <a:pt x="8255" y="696"/>
                    <a:pt x="9649" y="368"/>
                  </a:cubicBezTo>
                  <a:cubicBezTo>
                    <a:pt x="11042" y="41"/>
                    <a:pt x="12784" y="-68"/>
                    <a:pt x="14352" y="41"/>
                  </a:cubicBezTo>
                  <a:cubicBezTo>
                    <a:pt x="15920" y="150"/>
                    <a:pt x="17313" y="477"/>
                    <a:pt x="18707" y="1296"/>
                  </a:cubicBezTo>
                  <a:cubicBezTo>
                    <a:pt x="20100" y="2114"/>
                    <a:pt x="21494" y="3423"/>
                    <a:pt x="20971" y="4514"/>
                  </a:cubicBezTo>
                  <a:cubicBezTo>
                    <a:pt x="20449" y="5605"/>
                    <a:pt x="18010" y="6477"/>
                    <a:pt x="14700" y="6859"/>
                  </a:cubicBezTo>
                  <a:cubicBezTo>
                    <a:pt x="11391" y="7241"/>
                    <a:pt x="7210" y="7132"/>
                    <a:pt x="3029" y="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080005" y="4781549"/>
              <a:ext cx="3124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0"/>
                    <a:pt x="6856" y="0"/>
                    <a:pt x="3256" y="1477"/>
                  </a:cubicBezTo>
                  <a:cubicBezTo>
                    <a:pt x="-344" y="2954"/>
                    <a:pt x="-344" y="5908"/>
                    <a:pt x="376" y="9508"/>
                  </a:cubicBezTo>
                  <a:cubicBezTo>
                    <a:pt x="1096" y="13108"/>
                    <a:pt x="2536" y="17354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40075" y="5101943"/>
              <a:ext cx="652125" cy="4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98" fill="norm" stroke="1" extrusionOk="0">
                  <a:moveTo>
                    <a:pt x="1609" y="14724"/>
                  </a:moveTo>
                  <a:cubicBezTo>
                    <a:pt x="912" y="16884"/>
                    <a:pt x="215" y="19044"/>
                    <a:pt x="41" y="20124"/>
                  </a:cubicBezTo>
                  <a:cubicBezTo>
                    <a:pt x="-133" y="21204"/>
                    <a:pt x="215" y="21204"/>
                    <a:pt x="1679" y="18504"/>
                  </a:cubicBezTo>
                  <a:cubicBezTo>
                    <a:pt x="3142" y="15804"/>
                    <a:pt x="5720" y="10404"/>
                    <a:pt x="8437" y="6624"/>
                  </a:cubicBezTo>
                  <a:cubicBezTo>
                    <a:pt x="11155" y="2844"/>
                    <a:pt x="14012" y="684"/>
                    <a:pt x="16206" y="144"/>
                  </a:cubicBezTo>
                  <a:cubicBezTo>
                    <a:pt x="18401" y="-396"/>
                    <a:pt x="19934" y="684"/>
                    <a:pt x="21467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62646" y="5105400"/>
              <a:ext cx="39145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562" y="21600"/>
                  </a:moveTo>
                  <a:cubicBezTo>
                    <a:pt x="-7" y="21600"/>
                    <a:pt x="-575" y="21600"/>
                    <a:pt x="1187" y="20057"/>
                  </a:cubicBezTo>
                  <a:cubicBezTo>
                    <a:pt x="2949" y="18514"/>
                    <a:pt x="7042" y="15429"/>
                    <a:pt x="10737" y="11829"/>
                  </a:cubicBezTo>
                  <a:cubicBezTo>
                    <a:pt x="14431" y="8229"/>
                    <a:pt x="17728" y="4114"/>
                    <a:pt x="210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308100" y="48641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314450" y="507365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905000" y="4813300"/>
              <a:ext cx="63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50"/>
                    <a:pt x="7200" y="10500"/>
                    <a:pt x="3600" y="14100"/>
                  </a:cubicBezTo>
                  <a:cubicBezTo>
                    <a:pt x="0" y="17700"/>
                    <a:pt x="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885950" y="4724400"/>
              <a:ext cx="1905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2760" y="14760"/>
                  </a:cubicBezTo>
                  <a:cubicBezTo>
                    <a:pt x="5520" y="11520"/>
                    <a:pt x="11040" y="6840"/>
                    <a:pt x="14640" y="4140"/>
                  </a:cubicBezTo>
                  <a:cubicBezTo>
                    <a:pt x="18240" y="1440"/>
                    <a:pt x="1992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885950" y="4895850"/>
              <a:ext cx="158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026592" y="4933949"/>
              <a:ext cx="99681" cy="1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79" fill="norm" stroke="1" extrusionOk="0">
                  <a:moveTo>
                    <a:pt x="17350" y="0"/>
                  </a:moveTo>
                  <a:cubicBezTo>
                    <a:pt x="12850" y="665"/>
                    <a:pt x="8350" y="1329"/>
                    <a:pt x="5200" y="3157"/>
                  </a:cubicBezTo>
                  <a:cubicBezTo>
                    <a:pt x="2050" y="4985"/>
                    <a:pt x="250" y="7975"/>
                    <a:pt x="25" y="11132"/>
                  </a:cubicBezTo>
                  <a:cubicBezTo>
                    <a:pt x="-200" y="14289"/>
                    <a:pt x="1150" y="17612"/>
                    <a:pt x="2950" y="19440"/>
                  </a:cubicBezTo>
                  <a:cubicBezTo>
                    <a:pt x="4750" y="21268"/>
                    <a:pt x="7000" y="21600"/>
                    <a:pt x="10150" y="20271"/>
                  </a:cubicBezTo>
                  <a:cubicBezTo>
                    <a:pt x="13300" y="18942"/>
                    <a:pt x="17350" y="15951"/>
                    <a:pt x="19375" y="13292"/>
                  </a:cubicBezTo>
                  <a:cubicBezTo>
                    <a:pt x="21400" y="10634"/>
                    <a:pt x="21400" y="8308"/>
                    <a:pt x="20950" y="6314"/>
                  </a:cubicBezTo>
                  <a:cubicBezTo>
                    <a:pt x="20500" y="4320"/>
                    <a:pt x="19600" y="2658"/>
                    <a:pt x="17800" y="1828"/>
                  </a:cubicBezTo>
                  <a:cubicBezTo>
                    <a:pt x="16000" y="997"/>
                    <a:pt x="13300" y="997"/>
                    <a:pt x="10600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120900" y="4889500"/>
              <a:ext cx="139700" cy="17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4684"/>
                  </a:moveTo>
                  <a:cubicBezTo>
                    <a:pt x="3600" y="5465"/>
                    <a:pt x="7200" y="6246"/>
                    <a:pt x="9655" y="8458"/>
                  </a:cubicBezTo>
                  <a:cubicBezTo>
                    <a:pt x="12109" y="10670"/>
                    <a:pt x="13418" y="14313"/>
                    <a:pt x="13745" y="16786"/>
                  </a:cubicBezTo>
                  <a:cubicBezTo>
                    <a:pt x="14073" y="19258"/>
                    <a:pt x="13418" y="20559"/>
                    <a:pt x="12273" y="21080"/>
                  </a:cubicBezTo>
                  <a:cubicBezTo>
                    <a:pt x="11127" y="21600"/>
                    <a:pt x="9491" y="21340"/>
                    <a:pt x="8345" y="19128"/>
                  </a:cubicBezTo>
                  <a:cubicBezTo>
                    <a:pt x="7200" y="16916"/>
                    <a:pt x="6545" y="12752"/>
                    <a:pt x="8018" y="9239"/>
                  </a:cubicBezTo>
                  <a:cubicBezTo>
                    <a:pt x="9491" y="5725"/>
                    <a:pt x="13091" y="2863"/>
                    <a:pt x="15709" y="1431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806700" y="4902200"/>
              <a:ext cx="6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800349" y="48450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946400" y="488315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2940050" y="4972050"/>
              <a:ext cx="146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238500" y="4813299"/>
              <a:ext cx="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670"/>
                    <a:pt x="21600" y="9341"/>
                    <a:pt x="0" y="12941"/>
                  </a:cubicBezTo>
                  <a:cubicBezTo>
                    <a:pt x="21600" y="16541"/>
                    <a:pt x="2160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365500" y="5016499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498850" y="5010149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784600" y="4762500"/>
              <a:ext cx="254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43"/>
                    <a:pt x="21600" y="10286"/>
                    <a:pt x="18000" y="13886"/>
                  </a:cubicBezTo>
                  <a:cubicBezTo>
                    <a:pt x="14400" y="17486"/>
                    <a:pt x="72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771937" y="4819650"/>
              <a:ext cx="14601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1286" y="0"/>
                  </a:moveTo>
                  <a:cubicBezTo>
                    <a:pt x="17275" y="2323"/>
                    <a:pt x="13263" y="4645"/>
                    <a:pt x="9869" y="6968"/>
                  </a:cubicBezTo>
                  <a:cubicBezTo>
                    <a:pt x="6475" y="9290"/>
                    <a:pt x="3697" y="11613"/>
                    <a:pt x="2000" y="13355"/>
                  </a:cubicBezTo>
                  <a:cubicBezTo>
                    <a:pt x="303" y="15097"/>
                    <a:pt x="-314" y="16258"/>
                    <a:pt x="149" y="17187"/>
                  </a:cubicBezTo>
                  <a:cubicBezTo>
                    <a:pt x="612" y="18116"/>
                    <a:pt x="2155" y="18813"/>
                    <a:pt x="5240" y="19510"/>
                  </a:cubicBezTo>
                  <a:cubicBezTo>
                    <a:pt x="8326" y="20206"/>
                    <a:pt x="12955" y="20903"/>
                    <a:pt x="175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987800" y="5048249"/>
              <a:ext cx="57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760"/>
                    <a:pt x="13600" y="11520"/>
                    <a:pt x="10000" y="15120"/>
                  </a:cubicBezTo>
                  <a:cubicBezTo>
                    <a:pt x="6400" y="18720"/>
                    <a:pt x="3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560243" y="4656981"/>
              <a:ext cx="167602" cy="41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3" fill="norm" stroke="1" extrusionOk="0">
                  <a:moveTo>
                    <a:pt x="12030" y="15824"/>
                  </a:moveTo>
                  <a:cubicBezTo>
                    <a:pt x="11760" y="15270"/>
                    <a:pt x="11490" y="14716"/>
                    <a:pt x="10680" y="14439"/>
                  </a:cubicBezTo>
                  <a:cubicBezTo>
                    <a:pt x="9870" y="14162"/>
                    <a:pt x="8520" y="14162"/>
                    <a:pt x="6900" y="14661"/>
                  </a:cubicBezTo>
                  <a:cubicBezTo>
                    <a:pt x="5280" y="15159"/>
                    <a:pt x="3390" y="16156"/>
                    <a:pt x="2040" y="17264"/>
                  </a:cubicBezTo>
                  <a:cubicBezTo>
                    <a:pt x="690" y="18371"/>
                    <a:pt x="-120" y="19590"/>
                    <a:pt x="15" y="20365"/>
                  </a:cubicBezTo>
                  <a:cubicBezTo>
                    <a:pt x="150" y="21141"/>
                    <a:pt x="1230" y="21473"/>
                    <a:pt x="2580" y="21473"/>
                  </a:cubicBezTo>
                  <a:cubicBezTo>
                    <a:pt x="3930" y="21473"/>
                    <a:pt x="5550" y="21141"/>
                    <a:pt x="8520" y="19701"/>
                  </a:cubicBezTo>
                  <a:cubicBezTo>
                    <a:pt x="11490" y="18261"/>
                    <a:pt x="15810" y="15713"/>
                    <a:pt x="18240" y="12833"/>
                  </a:cubicBezTo>
                  <a:cubicBezTo>
                    <a:pt x="20670" y="9953"/>
                    <a:pt x="21210" y="6741"/>
                    <a:pt x="21345" y="4802"/>
                  </a:cubicBezTo>
                  <a:cubicBezTo>
                    <a:pt x="21480" y="2864"/>
                    <a:pt x="21210" y="2199"/>
                    <a:pt x="20670" y="1535"/>
                  </a:cubicBezTo>
                  <a:cubicBezTo>
                    <a:pt x="20130" y="870"/>
                    <a:pt x="19320" y="205"/>
                    <a:pt x="18375" y="39"/>
                  </a:cubicBezTo>
                  <a:cubicBezTo>
                    <a:pt x="17430" y="-127"/>
                    <a:pt x="16350" y="205"/>
                    <a:pt x="15540" y="1701"/>
                  </a:cubicBezTo>
                  <a:cubicBezTo>
                    <a:pt x="14730" y="3196"/>
                    <a:pt x="14190" y="5855"/>
                    <a:pt x="14190" y="8624"/>
                  </a:cubicBezTo>
                  <a:cubicBezTo>
                    <a:pt x="14190" y="11393"/>
                    <a:pt x="14730" y="14273"/>
                    <a:pt x="15270" y="16101"/>
                  </a:cubicBezTo>
                  <a:cubicBezTo>
                    <a:pt x="15810" y="17928"/>
                    <a:pt x="16350" y="18704"/>
                    <a:pt x="16890" y="19368"/>
                  </a:cubicBezTo>
                  <a:cubicBezTo>
                    <a:pt x="17430" y="20033"/>
                    <a:pt x="17970" y="20587"/>
                    <a:pt x="18645" y="20864"/>
                  </a:cubicBezTo>
                  <a:cubicBezTo>
                    <a:pt x="19320" y="21141"/>
                    <a:pt x="20130" y="21141"/>
                    <a:pt x="20940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752365" y="4875008"/>
              <a:ext cx="143486" cy="19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765" fill="norm" stroke="1" extrusionOk="0">
                  <a:moveTo>
                    <a:pt x="2438" y="10209"/>
                  </a:moveTo>
                  <a:cubicBezTo>
                    <a:pt x="4004" y="10209"/>
                    <a:pt x="5569" y="10209"/>
                    <a:pt x="7291" y="8984"/>
                  </a:cubicBezTo>
                  <a:cubicBezTo>
                    <a:pt x="9012" y="7759"/>
                    <a:pt x="10891" y="5310"/>
                    <a:pt x="11673" y="3529"/>
                  </a:cubicBezTo>
                  <a:cubicBezTo>
                    <a:pt x="12456" y="1747"/>
                    <a:pt x="12143" y="634"/>
                    <a:pt x="11204" y="188"/>
                  </a:cubicBezTo>
                  <a:cubicBezTo>
                    <a:pt x="10264" y="-257"/>
                    <a:pt x="8699" y="-34"/>
                    <a:pt x="6664" y="2192"/>
                  </a:cubicBezTo>
                  <a:cubicBezTo>
                    <a:pt x="4630" y="4419"/>
                    <a:pt x="2125" y="8650"/>
                    <a:pt x="873" y="11879"/>
                  </a:cubicBezTo>
                  <a:cubicBezTo>
                    <a:pt x="-379" y="15108"/>
                    <a:pt x="-379" y="17335"/>
                    <a:pt x="1499" y="18894"/>
                  </a:cubicBezTo>
                  <a:cubicBezTo>
                    <a:pt x="3378" y="20452"/>
                    <a:pt x="7134" y="21343"/>
                    <a:pt x="10734" y="20341"/>
                  </a:cubicBezTo>
                  <a:cubicBezTo>
                    <a:pt x="14334" y="19339"/>
                    <a:pt x="17778" y="16444"/>
                    <a:pt x="21221" y="13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914900" y="4845050"/>
              <a:ext cx="171450" cy="23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919"/>
                  </a:moveTo>
                  <a:cubicBezTo>
                    <a:pt x="4000" y="5643"/>
                    <a:pt x="8000" y="8368"/>
                    <a:pt x="9733" y="11286"/>
                  </a:cubicBezTo>
                  <a:cubicBezTo>
                    <a:pt x="11467" y="14205"/>
                    <a:pt x="10933" y="17319"/>
                    <a:pt x="9867" y="19168"/>
                  </a:cubicBezTo>
                  <a:cubicBezTo>
                    <a:pt x="8800" y="21016"/>
                    <a:pt x="7200" y="21600"/>
                    <a:pt x="6267" y="21405"/>
                  </a:cubicBezTo>
                  <a:cubicBezTo>
                    <a:pt x="5333" y="21211"/>
                    <a:pt x="5067" y="20238"/>
                    <a:pt x="5467" y="18097"/>
                  </a:cubicBezTo>
                  <a:cubicBezTo>
                    <a:pt x="5867" y="15957"/>
                    <a:pt x="6933" y="12649"/>
                    <a:pt x="9733" y="9438"/>
                  </a:cubicBezTo>
                  <a:cubicBezTo>
                    <a:pt x="12533" y="6227"/>
                    <a:pt x="17067" y="3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086614" y="4793120"/>
              <a:ext cx="44187" cy="24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6" fill="norm" stroke="1" extrusionOk="0">
                  <a:moveTo>
                    <a:pt x="6042" y="8265"/>
                  </a:moveTo>
                  <a:cubicBezTo>
                    <a:pt x="5014" y="12076"/>
                    <a:pt x="3985" y="15888"/>
                    <a:pt x="2957" y="18248"/>
                  </a:cubicBezTo>
                  <a:cubicBezTo>
                    <a:pt x="1928" y="20607"/>
                    <a:pt x="900" y="21515"/>
                    <a:pt x="385" y="21333"/>
                  </a:cubicBezTo>
                  <a:cubicBezTo>
                    <a:pt x="-129" y="21152"/>
                    <a:pt x="-129" y="19881"/>
                    <a:pt x="385" y="16433"/>
                  </a:cubicBezTo>
                  <a:cubicBezTo>
                    <a:pt x="900" y="12984"/>
                    <a:pt x="1928" y="7357"/>
                    <a:pt x="2442" y="4090"/>
                  </a:cubicBezTo>
                  <a:cubicBezTo>
                    <a:pt x="2957" y="823"/>
                    <a:pt x="2957" y="-85"/>
                    <a:pt x="4500" y="6"/>
                  </a:cubicBezTo>
                  <a:cubicBezTo>
                    <a:pt x="6042" y="97"/>
                    <a:pt x="9128" y="1186"/>
                    <a:pt x="12214" y="2093"/>
                  </a:cubicBezTo>
                  <a:cubicBezTo>
                    <a:pt x="15300" y="3001"/>
                    <a:pt x="18385" y="3727"/>
                    <a:pt x="21471" y="4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149849" y="4845050"/>
              <a:ext cx="114301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857"/>
                  </a:moveTo>
                  <a:cubicBezTo>
                    <a:pt x="800" y="7200"/>
                    <a:pt x="1600" y="10543"/>
                    <a:pt x="2200" y="13243"/>
                  </a:cubicBezTo>
                  <a:cubicBezTo>
                    <a:pt x="2800" y="15943"/>
                    <a:pt x="3200" y="18000"/>
                    <a:pt x="4200" y="19414"/>
                  </a:cubicBezTo>
                  <a:cubicBezTo>
                    <a:pt x="5200" y="20829"/>
                    <a:pt x="6800" y="21600"/>
                    <a:pt x="8200" y="21471"/>
                  </a:cubicBezTo>
                  <a:cubicBezTo>
                    <a:pt x="9600" y="21343"/>
                    <a:pt x="10800" y="20314"/>
                    <a:pt x="13000" y="16586"/>
                  </a:cubicBezTo>
                  <a:cubicBezTo>
                    <a:pt x="15200" y="12857"/>
                    <a:pt x="18400" y="6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274405" y="4852342"/>
              <a:ext cx="173896" cy="15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840" fill="norm" stroke="1" extrusionOk="0">
                  <a:moveTo>
                    <a:pt x="300" y="6875"/>
                  </a:moveTo>
                  <a:cubicBezTo>
                    <a:pt x="40" y="8335"/>
                    <a:pt x="-220" y="9794"/>
                    <a:pt x="300" y="10670"/>
                  </a:cubicBezTo>
                  <a:cubicBezTo>
                    <a:pt x="821" y="11546"/>
                    <a:pt x="2122" y="11838"/>
                    <a:pt x="3944" y="10962"/>
                  </a:cubicBezTo>
                  <a:cubicBezTo>
                    <a:pt x="5766" y="10086"/>
                    <a:pt x="8108" y="8043"/>
                    <a:pt x="9539" y="6292"/>
                  </a:cubicBezTo>
                  <a:cubicBezTo>
                    <a:pt x="10970" y="4540"/>
                    <a:pt x="11491" y="3081"/>
                    <a:pt x="11231" y="1913"/>
                  </a:cubicBezTo>
                  <a:cubicBezTo>
                    <a:pt x="10970" y="746"/>
                    <a:pt x="9929" y="-130"/>
                    <a:pt x="8758" y="16"/>
                  </a:cubicBezTo>
                  <a:cubicBezTo>
                    <a:pt x="7587" y="162"/>
                    <a:pt x="6286" y="1329"/>
                    <a:pt x="4725" y="3665"/>
                  </a:cubicBezTo>
                  <a:cubicBezTo>
                    <a:pt x="3163" y="6000"/>
                    <a:pt x="1341" y="9502"/>
                    <a:pt x="821" y="12859"/>
                  </a:cubicBezTo>
                  <a:cubicBezTo>
                    <a:pt x="300" y="16216"/>
                    <a:pt x="1081" y="19427"/>
                    <a:pt x="4725" y="20448"/>
                  </a:cubicBezTo>
                  <a:cubicBezTo>
                    <a:pt x="8368" y="21470"/>
                    <a:pt x="14874" y="20302"/>
                    <a:pt x="21380" y="19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191720" y="4781550"/>
              <a:ext cx="25988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20507" y="0"/>
                  </a:moveTo>
                  <a:cubicBezTo>
                    <a:pt x="19629" y="3333"/>
                    <a:pt x="18751" y="6667"/>
                    <a:pt x="16995" y="9533"/>
                  </a:cubicBezTo>
                  <a:cubicBezTo>
                    <a:pt x="15239" y="12400"/>
                    <a:pt x="12605" y="14800"/>
                    <a:pt x="10498" y="16267"/>
                  </a:cubicBezTo>
                  <a:cubicBezTo>
                    <a:pt x="8390" y="17733"/>
                    <a:pt x="6810" y="18267"/>
                    <a:pt x="5493" y="18533"/>
                  </a:cubicBezTo>
                  <a:cubicBezTo>
                    <a:pt x="4176" y="18800"/>
                    <a:pt x="3122" y="18800"/>
                    <a:pt x="2332" y="18333"/>
                  </a:cubicBezTo>
                  <a:cubicBezTo>
                    <a:pt x="1541" y="17867"/>
                    <a:pt x="1015" y="16933"/>
                    <a:pt x="663" y="16133"/>
                  </a:cubicBezTo>
                  <a:cubicBezTo>
                    <a:pt x="312" y="15333"/>
                    <a:pt x="137" y="14667"/>
                    <a:pt x="49" y="14000"/>
                  </a:cubicBezTo>
                  <a:cubicBezTo>
                    <a:pt x="-39" y="13333"/>
                    <a:pt x="-39" y="12667"/>
                    <a:pt x="312" y="12133"/>
                  </a:cubicBezTo>
                  <a:cubicBezTo>
                    <a:pt x="663" y="11600"/>
                    <a:pt x="1366" y="11200"/>
                    <a:pt x="2683" y="11067"/>
                  </a:cubicBezTo>
                  <a:cubicBezTo>
                    <a:pt x="4000" y="10933"/>
                    <a:pt x="5932" y="11067"/>
                    <a:pt x="8654" y="12333"/>
                  </a:cubicBezTo>
                  <a:cubicBezTo>
                    <a:pt x="11376" y="13600"/>
                    <a:pt x="14888" y="16000"/>
                    <a:pt x="16820" y="17600"/>
                  </a:cubicBezTo>
                  <a:cubicBezTo>
                    <a:pt x="18751" y="19200"/>
                    <a:pt x="19102" y="20000"/>
                    <a:pt x="19629" y="20533"/>
                  </a:cubicBezTo>
                  <a:cubicBezTo>
                    <a:pt x="20156" y="21067"/>
                    <a:pt x="20859" y="21333"/>
                    <a:pt x="21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6551083" y="5168900"/>
              <a:ext cx="846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546850" y="5016500"/>
              <a:ext cx="5280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12462" y="0"/>
                  </a:moveTo>
                  <a:cubicBezTo>
                    <a:pt x="8308" y="0"/>
                    <a:pt x="4154" y="0"/>
                    <a:pt x="2077" y="2571"/>
                  </a:cubicBezTo>
                  <a:cubicBezTo>
                    <a:pt x="0" y="5143"/>
                    <a:pt x="0" y="10286"/>
                    <a:pt x="1662" y="14400"/>
                  </a:cubicBezTo>
                  <a:cubicBezTo>
                    <a:pt x="3323" y="18514"/>
                    <a:pt x="6646" y="21600"/>
                    <a:pt x="9969" y="21600"/>
                  </a:cubicBezTo>
                  <a:cubicBezTo>
                    <a:pt x="13292" y="21600"/>
                    <a:pt x="16615" y="18514"/>
                    <a:pt x="18692" y="14400"/>
                  </a:cubicBezTo>
                  <a:cubicBezTo>
                    <a:pt x="20769" y="10286"/>
                    <a:pt x="21600" y="5143"/>
                    <a:pt x="19523" y="2571"/>
                  </a:cubicBezTo>
                  <a:cubicBezTo>
                    <a:pt x="17446" y="0"/>
                    <a:pt x="12462" y="0"/>
                    <a:pt x="8723" y="3086"/>
                  </a:cubicBezTo>
                  <a:cubicBezTo>
                    <a:pt x="4985" y="6171"/>
                    <a:pt x="2492" y="12343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291637" y="4553457"/>
              <a:ext cx="185363" cy="19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30" fill="norm" stroke="1" extrusionOk="0">
                  <a:moveTo>
                    <a:pt x="7504" y="8046"/>
                  </a:moveTo>
                  <a:cubicBezTo>
                    <a:pt x="5540" y="11871"/>
                    <a:pt x="3577" y="15696"/>
                    <a:pt x="2227" y="18059"/>
                  </a:cubicBezTo>
                  <a:cubicBezTo>
                    <a:pt x="877" y="20421"/>
                    <a:pt x="140" y="21321"/>
                    <a:pt x="18" y="21096"/>
                  </a:cubicBezTo>
                  <a:cubicBezTo>
                    <a:pt x="-105" y="20871"/>
                    <a:pt x="386" y="19521"/>
                    <a:pt x="2104" y="16484"/>
                  </a:cubicBezTo>
                  <a:cubicBezTo>
                    <a:pt x="3822" y="13446"/>
                    <a:pt x="6768" y="8721"/>
                    <a:pt x="8854" y="5458"/>
                  </a:cubicBezTo>
                  <a:cubicBezTo>
                    <a:pt x="10940" y="2196"/>
                    <a:pt x="12168" y="396"/>
                    <a:pt x="13027" y="59"/>
                  </a:cubicBezTo>
                  <a:cubicBezTo>
                    <a:pt x="13886" y="-279"/>
                    <a:pt x="14377" y="846"/>
                    <a:pt x="15236" y="3321"/>
                  </a:cubicBezTo>
                  <a:cubicBezTo>
                    <a:pt x="16095" y="5796"/>
                    <a:pt x="17322" y="9621"/>
                    <a:pt x="18427" y="11984"/>
                  </a:cubicBezTo>
                  <a:cubicBezTo>
                    <a:pt x="19531" y="14346"/>
                    <a:pt x="20513" y="15246"/>
                    <a:pt x="21495" y="16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092950" y="49911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092950" y="511810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683433" y="4857749"/>
              <a:ext cx="273118" cy="36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0" fill="norm" stroke="1" extrusionOk="0">
                  <a:moveTo>
                    <a:pt x="21439" y="0"/>
                  </a:moveTo>
                  <a:cubicBezTo>
                    <a:pt x="19611" y="0"/>
                    <a:pt x="17784" y="0"/>
                    <a:pt x="15208" y="184"/>
                  </a:cubicBezTo>
                  <a:cubicBezTo>
                    <a:pt x="12633" y="368"/>
                    <a:pt x="9310" y="736"/>
                    <a:pt x="7316" y="1105"/>
                  </a:cubicBezTo>
                  <a:cubicBezTo>
                    <a:pt x="5322" y="1473"/>
                    <a:pt x="4657" y="1841"/>
                    <a:pt x="4325" y="2700"/>
                  </a:cubicBezTo>
                  <a:cubicBezTo>
                    <a:pt x="3993" y="3559"/>
                    <a:pt x="3993" y="4909"/>
                    <a:pt x="3494" y="7486"/>
                  </a:cubicBezTo>
                  <a:cubicBezTo>
                    <a:pt x="2996" y="10064"/>
                    <a:pt x="1999" y="13868"/>
                    <a:pt x="1417" y="16077"/>
                  </a:cubicBezTo>
                  <a:cubicBezTo>
                    <a:pt x="836" y="18286"/>
                    <a:pt x="670" y="18900"/>
                    <a:pt x="421" y="19575"/>
                  </a:cubicBezTo>
                  <a:cubicBezTo>
                    <a:pt x="171" y="20250"/>
                    <a:pt x="-161" y="20986"/>
                    <a:pt x="88" y="21293"/>
                  </a:cubicBezTo>
                  <a:cubicBezTo>
                    <a:pt x="337" y="21600"/>
                    <a:pt x="1168" y="21477"/>
                    <a:pt x="4159" y="20741"/>
                  </a:cubicBezTo>
                  <a:cubicBezTo>
                    <a:pt x="7150" y="20005"/>
                    <a:pt x="12301" y="18655"/>
                    <a:pt x="17451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664450" y="504190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018197" y="4809066"/>
              <a:ext cx="262204" cy="43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8" fill="norm" stroke="1" extrusionOk="0">
                  <a:moveTo>
                    <a:pt x="21406" y="208"/>
                  </a:moveTo>
                  <a:cubicBezTo>
                    <a:pt x="17950" y="104"/>
                    <a:pt x="14494" y="0"/>
                    <a:pt x="12334" y="0"/>
                  </a:cubicBezTo>
                  <a:cubicBezTo>
                    <a:pt x="10174" y="0"/>
                    <a:pt x="9310" y="104"/>
                    <a:pt x="8446" y="260"/>
                  </a:cubicBezTo>
                  <a:cubicBezTo>
                    <a:pt x="7582" y="415"/>
                    <a:pt x="6718" y="623"/>
                    <a:pt x="6200" y="987"/>
                  </a:cubicBezTo>
                  <a:cubicBezTo>
                    <a:pt x="5681" y="1350"/>
                    <a:pt x="5508" y="1869"/>
                    <a:pt x="5249" y="3375"/>
                  </a:cubicBezTo>
                  <a:cubicBezTo>
                    <a:pt x="4990" y="4881"/>
                    <a:pt x="4644" y="7373"/>
                    <a:pt x="3953" y="9969"/>
                  </a:cubicBezTo>
                  <a:cubicBezTo>
                    <a:pt x="3262" y="12565"/>
                    <a:pt x="2225" y="15265"/>
                    <a:pt x="1534" y="16927"/>
                  </a:cubicBezTo>
                  <a:cubicBezTo>
                    <a:pt x="843" y="18588"/>
                    <a:pt x="497" y="19212"/>
                    <a:pt x="238" y="19887"/>
                  </a:cubicBezTo>
                  <a:cubicBezTo>
                    <a:pt x="-21" y="20562"/>
                    <a:pt x="-194" y="21288"/>
                    <a:pt x="411" y="21444"/>
                  </a:cubicBezTo>
                  <a:cubicBezTo>
                    <a:pt x="1016" y="21600"/>
                    <a:pt x="2398" y="21185"/>
                    <a:pt x="4299" y="20717"/>
                  </a:cubicBezTo>
                  <a:cubicBezTo>
                    <a:pt x="6200" y="20250"/>
                    <a:pt x="8619" y="19731"/>
                    <a:pt x="11038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322566" y="4889500"/>
              <a:ext cx="16738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2721" y="0"/>
                  </a:moveTo>
                  <a:cubicBezTo>
                    <a:pt x="1641" y="379"/>
                    <a:pt x="561" y="758"/>
                    <a:pt x="156" y="1263"/>
                  </a:cubicBezTo>
                  <a:cubicBezTo>
                    <a:pt x="-249" y="1768"/>
                    <a:pt x="21" y="2400"/>
                    <a:pt x="2316" y="4358"/>
                  </a:cubicBezTo>
                  <a:cubicBezTo>
                    <a:pt x="4611" y="6316"/>
                    <a:pt x="8931" y="9600"/>
                    <a:pt x="12441" y="12695"/>
                  </a:cubicBezTo>
                  <a:cubicBezTo>
                    <a:pt x="15951" y="15789"/>
                    <a:pt x="18651" y="18695"/>
                    <a:pt x="21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276410" y="4921250"/>
              <a:ext cx="257991" cy="35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47" fill="norm" stroke="1" extrusionOk="0">
                  <a:moveTo>
                    <a:pt x="21404" y="0"/>
                  </a:moveTo>
                  <a:cubicBezTo>
                    <a:pt x="19297" y="1423"/>
                    <a:pt x="17189" y="2846"/>
                    <a:pt x="14467" y="5238"/>
                  </a:cubicBezTo>
                  <a:cubicBezTo>
                    <a:pt x="11745" y="7631"/>
                    <a:pt x="8409" y="10994"/>
                    <a:pt x="6038" y="13516"/>
                  </a:cubicBezTo>
                  <a:cubicBezTo>
                    <a:pt x="3667" y="16038"/>
                    <a:pt x="2263" y="17720"/>
                    <a:pt x="1297" y="19013"/>
                  </a:cubicBezTo>
                  <a:cubicBezTo>
                    <a:pt x="331" y="20307"/>
                    <a:pt x="-196" y="21212"/>
                    <a:pt x="67" y="21406"/>
                  </a:cubicBezTo>
                  <a:cubicBezTo>
                    <a:pt x="331" y="21600"/>
                    <a:pt x="1384" y="21083"/>
                    <a:pt x="2263" y="20436"/>
                  </a:cubicBezTo>
                  <a:cubicBezTo>
                    <a:pt x="3141" y="19789"/>
                    <a:pt x="3843" y="19013"/>
                    <a:pt x="4545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585200" y="4870450"/>
              <a:ext cx="254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566150" y="4772997"/>
              <a:ext cx="39838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0381" fill="norm" stroke="1" extrusionOk="0">
                  <a:moveTo>
                    <a:pt x="6480" y="1322"/>
                  </a:moveTo>
                  <a:cubicBezTo>
                    <a:pt x="3240" y="6405"/>
                    <a:pt x="0" y="11487"/>
                    <a:pt x="1080" y="14028"/>
                  </a:cubicBezTo>
                  <a:cubicBezTo>
                    <a:pt x="2160" y="16569"/>
                    <a:pt x="7560" y="16569"/>
                    <a:pt x="12420" y="13393"/>
                  </a:cubicBezTo>
                  <a:cubicBezTo>
                    <a:pt x="17280" y="10216"/>
                    <a:pt x="21600" y="3863"/>
                    <a:pt x="19980" y="1322"/>
                  </a:cubicBezTo>
                  <a:cubicBezTo>
                    <a:pt x="18360" y="-1219"/>
                    <a:pt x="10800" y="52"/>
                    <a:pt x="6480" y="3863"/>
                  </a:cubicBezTo>
                  <a:cubicBezTo>
                    <a:pt x="2160" y="7675"/>
                    <a:pt x="1080" y="14028"/>
                    <a:pt x="0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610600" y="4847166"/>
              <a:ext cx="205094" cy="47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19" fill="norm" stroke="1" extrusionOk="0">
                  <a:moveTo>
                    <a:pt x="10580" y="1338"/>
                  </a:moveTo>
                  <a:cubicBezTo>
                    <a:pt x="11241" y="956"/>
                    <a:pt x="11902" y="573"/>
                    <a:pt x="12784" y="335"/>
                  </a:cubicBezTo>
                  <a:cubicBezTo>
                    <a:pt x="13665" y="96"/>
                    <a:pt x="14767" y="0"/>
                    <a:pt x="16310" y="0"/>
                  </a:cubicBezTo>
                  <a:cubicBezTo>
                    <a:pt x="17853" y="0"/>
                    <a:pt x="19837" y="96"/>
                    <a:pt x="20718" y="621"/>
                  </a:cubicBezTo>
                  <a:cubicBezTo>
                    <a:pt x="21600" y="1147"/>
                    <a:pt x="21380" y="2103"/>
                    <a:pt x="21159" y="4158"/>
                  </a:cubicBezTo>
                  <a:cubicBezTo>
                    <a:pt x="20939" y="6212"/>
                    <a:pt x="20718" y="9366"/>
                    <a:pt x="20498" y="11995"/>
                  </a:cubicBezTo>
                  <a:cubicBezTo>
                    <a:pt x="20278" y="14623"/>
                    <a:pt x="20057" y="16726"/>
                    <a:pt x="19947" y="18016"/>
                  </a:cubicBezTo>
                  <a:cubicBezTo>
                    <a:pt x="19837" y="19306"/>
                    <a:pt x="19837" y="19784"/>
                    <a:pt x="17633" y="20262"/>
                  </a:cubicBezTo>
                  <a:cubicBezTo>
                    <a:pt x="15429" y="20740"/>
                    <a:pt x="11020" y="21218"/>
                    <a:pt x="7714" y="21409"/>
                  </a:cubicBezTo>
                  <a:cubicBezTo>
                    <a:pt x="4408" y="21600"/>
                    <a:pt x="2204" y="21504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943850" y="4454435"/>
              <a:ext cx="412750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2991" y="16461"/>
                    <a:pt x="5982" y="11415"/>
                    <a:pt x="7698" y="8487"/>
                  </a:cubicBezTo>
                  <a:cubicBezTo>
                    <a:pt x="9415" y="5560"/>
                    <a:pt x="9858" y="4753"/>
                    <a:pt x="10246" y="3945"/>
                  </a:cubicBezTo>
                  <a:cubicBezTo>
                    <a:pt x="10634" y="3138"/>
                    <a:pt x="10966" y="2330"/>
                    <a:pt x="11520" y="1523"/>
                  </a:cubicBezTo>
                  <a:cubicBezTo>
                    <a:pt x="12074" y="715"/>
                    <a:pt x="12849" y="-92"/>
                    <a:pt x="13403" y="9"/>
                  </a:cubicBezTo>
                  <a:cubicBezTo>
                    <a:pt x="13957" y="110"/>
                    <a:pt x="14289" y="1119"/>
                    <a:pt x="15286" y="3441"/>
                  </a:cubicBezTo>
                  <a:cubicBezTo>
                    <a:pt x="16283" y="5762"/>
                    <a:pt x="17945" y="9396"/>
                    <a:pt x="19108" y="12020"/>
                  </a:cubicBezTo>
                  <a:cubicBezTo>
                    <a:pt x="20271" y="14644"/>
                    <a:pt x="20935" y="16259"/>
                    <a:pt x="21600" y="1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175750" y="5048249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0"/>
                    <a:pt x="9415" y="0"/>
                    <a:pt x="13015" y="3600"/>
                  </a:cubicBezTo>
                  <a:cubicBezTo>
                    <a:pt x="16615" y="7200"/>
                    <a:pt x="1910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175750" y="5168900"/>
              <a:ext cx="171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21600"/>
                    <a:pt x="9067" y="21600"/>
                    <a:pt x="12667" y="18000"/>
                  </a:cubicBezTo>
                  <a:cubicBezTo>
                    <a:pt x="16267" y="14400"/>
                    <a:pt x="1893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998281" y="4838700"/>
              <a:ext cx="1566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9987" y="4737"/>
                    <a:pt x="19987" y="9474"/>
                    <a:pt x="17287" y="12316"/>
                  </a:cubicBezTo>
                  <a:cubicBezTo>
                    <a:pt x="14587" y="15158"/>
                    <a:pt x="9187" y="16105"/>
                    <a:pt x="5137" y="17242"/>
                  </a:cubicBezTo>
                  <a:cubicBezTo>
                    <a:pt x="1087" y="18379"/>
                    <a:pt x="-1613" y="19705"/>
                    <a:pt x="1087" y="20463"/>
                  </a:cubicBezTo>
                  <a:cubicBezTo>
                    <a:pt x="3787" y="21221"/>
                    <a:pt x="11887" y="21411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791699" y="5187950"/>
              <a:ext cx="311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1" y="14400"/>
                    <a:pt x="11461" y="7200"/>
                    <a:pt x="15061" y="3600"/>
                  </a:cubicBezTo>
                  <a:cubicBezTo>
                    <a:pt x="18661" y="0"/>
                    <a:pt x="20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887545" y="5340350"/>
              <a:ext cx="189905" cy="20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20" fill="norm" stroke="1" extrusionOk="0">
                  <a:moveTo>
                    <a:pt x="4973" y="0"/>
                  </a:moveTo>
                  <a:cubicBezTo>
                    <a:pt x="3773" y="1925"/>
                    <a:pt x="2573" y="3849"/>
                    <a:pt x="1853" y="7057"/>
                  </a:cubicBezTo>
                  <a:cubicBezTo>
                    <a:pt x="1133" y="10265"/>
                    <a:pt x="893" y="14756"/>
                    <a:pt x="653" y="17536"/>
                  </a:cubicBezTo>
                  <a:cubicBezTo>
                    <a:pt x="413" y="20317"/>
                    <a:pt x="173" y="21386"/>
                    <a:pt x="53" y="21065"/>
                  </a:cubicBezTo>
                  <a:cubicBezTo>
                    <a:pt x="-67" y="20744"/>
                    <a:pt x="-67" y="19034"/>
                    <a:pt x="1013" y="15933"/>
                  </a:cubicBezTo>
                  <a:cubicBezTo>
                    <a:pt x="2093" y="12832"/>
                    <a:pt x="4253" y="8340"/>
                    <a:pt x="6293" y="5346"/>
                  </a:cubicBezTo>
                  <a:cubicBezTo>
                    <a:pt x="8333" y="2352"/>
                    <a:pt x="10253" y="855"/>
                    <a:pt x="12413" y="321"/>
                  </a:cubicBezTo>
                  <a:cubicBezTo>
                    <a:pt x="14573" y="-214"/>
                    <a:pt x="16973" y="214"/>
                    <a:pt x="18533" y="2566"/>
                  </a:cubicBezTo>
                  <a:cubicBezTo>
                    <a:pt x="20093" y="4919"/>
                    <a:pt x="20813" y="9196"/>
                    <a:pt x="21053" y="11976"/>
                  </a:cubicBezTo>
                  <a:cubicBezTo>
                    <a:pt x="21293" y="14756"/>
                    <a:pt x="21053" y="16039"/>
                    <a:pt x="21053" y="16788"/>
                  </a:cubicBezTo>
                  <a:cubicBezTo>
                    <a:pt x="21053" y="17536"/>
                    <a:pt x="21293" y="17750"/>
                    <a:pt x="21533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452104" y="4926377"/>
              <a:ext cx="323846" cy="32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89" fill="norm" stroke="1" extrusionOk="0">
                  <a:moveTo>
                    <a:pt x="19355" y="496"/>
                  </a:moveTo>
                  <a:cubicBezTo>
                    <a:pt x="20056" y="219"/>
                    <a:pt x="20758" y="-58"/>
                    <a:pt x="20828" y="11"/>
                  </a:cubicBezTo>
                  <a:cubicBezTo>
                    <a:pt x="20898" y="80"/>
                    <a:pt x="20337" y="496"/>
                    <a:pt x="18023" y="1604"/>
                  </a:cubicBezTo>
                  <a:cubicBezTo>
                    <a:pt x="15708" y="2711"/>
                    <a:pt x="11641" y="4511"/>
                    <a:pt x="9186" y="5619"/>
                  </a:cubicBezTo>
                  <a:cubicBezTo>
                    <a:pt x="6732" y="6727"/>
                    <a:pt x="5890" y="7142"/>
                    <a:pt x="4978" y="7696"/>
                  </a:cubicBezTo>
                  <a:cubicBezTo>
                    <a:pt x="4067" y="8250"/>
                    <a:pt x="3085" y="8942"/>
                    <a:pt x="3015" y="9357"/>
                  </a:cubicBezTo>
                  <a:cubicBezTo>
                    <a:pt x="2945" y="9773"/>
                    <a:pt x="3786" y="9911"/>
                    <a:pt x="5399" y="9980"/>
                  </a:cubicBezTo>
                  <a:cubicBezTo>
                    <a:pt x="7012" y="10050"/>
                    <a:pt x="9397" y="10050"/>
                    <a:pt x="10940" y="10050"/>
                  </a:cubicBezTo>
                  <a:cubicBezTo>
                    <a:pt x="12482" y="10050"/>
                    <a:pt x="13184" y="10050"/>
                    <a:pt x="13324" y="10396"/>
                  </a:cubicBezTo>
                  <a:cubicBezTo>
                    <a:pt x="13464" y="10742"/>
                    <a:pt x="13043" y="11434"/>
                    <a:pt x="11220" y="12680"/>
                  </a:cubicBezTo>
                  <a:cubicBezTo>
                    <a:pt x="9397" y="13927"/>
                    <a:pt x="6171" y="15727"/>
                    <a:pt x="4137" y="16904"/>
                  </a:cubicBezTo>
                  <a:cubicBezTo>
                    <a:pt x="2103" y="18080"/>
                    <a:pt x="1262" y="18634"/>
                    <a:pt x="701" y="19257"/>
                  </a:cubicBezTo>
                  <a:cubicBezTo>
                    <a:pt x="140" y="19880"/>
                    <a:pt x="-141" y="20573"/>
                    <a:pt x="69" y="20988"/>
                  </a:cubicBezTo>
                  <a:cubicBezTo>
                    <a:pt x="280" y="21404"/>
                    <a:pt x="981" y="21542"/>
                    <a:pt x="3365" y="21473"/>
                  </a:cubicBezTo>
                  <a:cubicBezTo>
                    <a:pt x="5750" y="21404"/>
                    <a:pt x="9817" y="21127"/>
                    <a:pt x="13114" y="21057"/>
                  </a:cubicBezTo>
                  <a:cubicBezTo>
                    <a:pt x="16410" y="20988"/>
                    <a:pt x="18934" y="21127"/>
                    <a:pt x="21459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1112500" y="4946650"/>
              <a:ext cx="1778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47"/>
                    <a:pt x="2571" y="294"/>
                    <a:pt x="4629" y="1984"/>
                  </a:cubicBezTo>
                  <a:cubicBezTo>
                    <a:pt x="6686" y="3673"/>
                    <a:pt x="9514" y="6906"/>
                    <a:pt x="12471" y="10433"/>
                  </a:cubicBezTo>
                  <a:cubicBezTo>
                    <a:pt x="15429" y="13959"/>
                    <a:pt x="18514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1091333" y="4933949"/>
              <a:ext cx="249767" cy="33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20685" y="136"/>
                    <a:pt x="19769" y="272"/>
                    <a:pt x="18488" y="1291"/>
                  </a:cubicBezTo>
                  <a:cubicBezTo>
                    <a:pt x="17207" y="2309"/>
                    <a:pt x="15559" y="4211"/>
                    <a:pt x="12997" y="6996"/>
                  </a:cubicBezTo>
                  <a:cubicBezTo>
                    <a:pt x="10434" y="9781"/>
                    <a:pt x="6956" y="13449"/>
                    <a:pt x="4942" y="15555"/>
                  </a:cubicBezTo>
                  <a:cubicBezTo>
                    <a:pt x="2929" y="17660"/>
                    <a:pt x="2380" y="18204"/>
                    <a:pt x="1647" y="18951"/>
                  </a:cubicBezTo>
                  <a:cubicBezTo>
                    <a:pt x="915" y="19698"/>
                    <a:pt x="0" y="20649"/>
                    <a:pt x="0" y="21125"/>
                  </a:cubicBezTo>
                  <a:cubicBezTo>
                    <a:pt x="0" y="21600"/>
                    <a:pt x="915" y="21600"/>
                    <a:pt x="1831" y="21328"/>
                  </a:cubicBezTo>
                  <a:cubicBezTo>
                    <a:pt x="2746" y="21057"/>
                    <a:pt x="3661" y="20513"/>
                    <a:pt x="4576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1366500" y="5232400"/>
              <a:ext cx="5033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8100" y="0"/>
                  </a:moveTo>
                  <a:cubicBezTo>
                    <a:pt x="11700" y="960"/>
                    <a:pt x="15300" y="1920"/>
                    <a:pt x="17550" y="4680"/>
                  </a:cubicBezTo>
                  <a:cubicBezTo>
                    <a:pt x="19800" y="7440"/>
                    <a:pt x="20700" y="12000"/>
                    <a:pt x="21150" y="14880"/>
                  </a:cubicBezTo>
                  <a:cubicBezTo>
                    <a:pt x="21600" y="17760"/>
                    <a:pt x="21600" y="18960"/>
                    <a:pt x="19800" y="19920"/>
                  </a:cubicBezTo>
                  <a:cubicBezTo>
                    <a:pt x="18000" y="20880"/>
                    <a:pt x="14400" y="21600"/>
                    <a:pt x="10800" y="21600"/>
                  </a:cubicBezTo>
                  <a:cubicBezTo>
                    <a:pt x="7200" y="21600"/>
                    <a:pt x="3600" y="20880"/>
                    <a:pt x="1800" y="18600"/>
                  </a:cubicBezTo>
                  <a:cubicBezTo>
                    <a:pt x="0" y="16320"/>
                    <a:pt x="0" y="12480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1385550" y="50990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1480799" y="4913677"/>
              <a:ext cx="135583" cy="44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57" fill="norm" stroke="1" extrusionOk="0">
                  <a:moveTo>
                    <a:pt x="0" y="366"/>
                  </a:moveTo>
                  <a:cubicBezTo>
                    <a:pt x="1636" y="162"/>
                    <a:pt x="3273" y="-43"/>
                    <a:pt x="4909" y="8"/>
                  </a:cubicBezTo>
                  <a:cubicBezTo>
                    <a:pt x="6545" y="59"/>
                    <a:pt x="8182" y="366"/>
                    <a:pt x="10964" y="1595"/>
                  </a:cubicBezTo>
                  <a:cubicBezTo>
                    <a:pt x="13745" y="2823"/>
                    <a:pt x="17673" y="4973"/>
                    <a:pt x="19636" y="7481"/>
                  </a:cubicBezTo>
                  <a:cubicBezTo>
                    <a:pt x="21600" y="9989"/>
                    <a:pt x="21600" y="12856"/>
                    <a:pt x="18164" y="15261"/>
                  </a:cubicBezTo>
                  <a:cubicBezTo>
                    <a:pt x="14727" y="17667"/>
                    <a:pt x="7855" y="19612"/>
                    <a:pt x="982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962395" y="4855938"/>
              <a:ext cx="80256" cy="38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466" fill="norm" stroke="1" extrusionOk="0">
                  <a:moveTo>
                    <a:pt x="20474" y="1501"/>
                  </a:moveTo>
                  <a:cubicBezTo>
                    <a:pt x="19394" y="917"/>
                    <a:pt x="18314" y="333"/>
                    <a:pt x="16424" y="100"/>
                  </a:cubicBezTo>
                  <a:cubicBezTo>
                    <a:pt x="14534" y="-134"/>
                    <a:pt x="11834" y="-17"/>
                    <a:pt x="9134" y="1092"/>
                  </a:cubicBezTo>
                  <a:cubicBezTo>
                    <a:pt x="6434" y="2201"/>
                    <a:pt x="3734" y="4303"/>
                    <a:pt x="1844" y="6930"/>
                  </a:cubicBezTo>
                  <a:cubicBezTo>
                    <a:pt x="-46" y="9557"/>
                    <a:pt x="-1126" y="12709"/>
                    <a:pt x="1844" y="15220"/>
                  </a:cubicBezTo>
                  <a:cubicBezTo>
                    <a:pt x="4814" y="17730"/>
                    <a:pt x="11834" y="19598"/>
                    <a:pt x="18854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1677650" y="4800599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677650" y="46609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515599" y="5403850"/>
              <a:ext cx="35239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512" fill="norm" stroke="1" extrusionOk="0">
                  <a:moveTo>
                    <a:pt x="0" y="0"/>
                  </a:moveTo>
                  <a:cubicBezTo>
                    <a:pt x="8400" y="4205"/>
                    <a:pt x="16800" y="8411"/>
                    <a:pt x="19200" y="11756"/>
                  </a:cubicBezTo>
                  <a:cubicBezTo>
                    <a:pt x="21600" y="15101"/>
                    <a:pt x="18000" y="17586"/>
                    <a:pt x="14400" y="19211"/>
                  </a:cubicBezTo>
                  <a:cubicBezTo>
                    <a:pt x="10800" y="20835"/>
                    <a:pt x="7200" y="21600"/>
                    <a:pt x="4800" y="21504"/>
                  </a:cubicBezTo>
                  <a:cubicBezTo>
                    <a:pt x="2400" y="21409"/>
                    <a:pt x="1200" y="20453"/>
                    <a:pt x="600" y="18542"/>
                  </a:cubicBezTo>
                  <a:cubicBezTo>
                    <a:pt x="0" y="16630"/>
                    <a:pt x="0" y="13763"/>
                    <a:pt x="0" y="1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509250" y="5321300"/>
              <a:ext cx="50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610849" y="53784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629900" y="5435600"/>
              <a:ext cx="82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794999" y="537209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547775" y="4812102"/>
              <a:ext cx="97270" cy="15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44" fill="norm" stroke="1" extrusionOk="0">
                  <a:moveTo>
                    <a:pt x="1287" y="8046"/>
                  </a:moveTo>
                  <a:cubicBezTo>
                    <a:pt x="1287" y="10965"/>
                    <a:pt x="1287" y="13884"/>
                    <a:pt x="1057" y="16365"/>
                  </a:cubicBezTo>
                  <a:cubicBezTo>
                    <a:pt x="827" y="18846"/>
                    <a:pt x="368" y="20889"/>
                    <a:pt x="138" y="21035"/>
                  </a:cubicBezTo>
                  <a:cubicBezTo>
                    <a:pt x="-92" y="21181"/>
                    <a:pt x="-92" y="19430"/>
                    <a:pt x="597" y="16219"/>
                  </a:cubicBezTo>
                  <a:cubicBezTo>
                    <a:pt x="1287" y="13008"/>
                    <a:pt x="2665" y="8338"/>
                    <a:pt x="4044" y="5419"/>
                  </a:cubicBezTo>
                  <a:cubicBezTo>
                    <a:pt x="5423" y="2500"/>
                    <a:pt x="6802" y="1332"/>
                    <a:pt x="8640" y="603"/>
                  </a:cubicBezTo>
                  <a:cubicBezTo>
                    <a:pt x="10478" y="-127"/>
                    <a:pt x="12776" y="-419"/>
                    <a:pt x="15074" y="1040"/>
                  </a:cubicBezTo>
                  <a:cubicBezTo>
                    <a:pt x="17372" y="2500"/>
                    <a:pt x="19670" y="5711"/>
                    <a:pt x="20589" y="9213"/>
                  </a:cubicBezTo>
                  <a:cubicBezTo>
                    <a:pt x="21508" y="12716"/>
                    <a:pt x="21048" y="16511"/>
                    <a:pt x="20589" y="2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92737" y="5799287"/>
              <a:ext cx="112217" cy="31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93" fill="norm" stroke="1" extrusionOk="0">
                  <a:moveTo>
                    <a:pt x="17880" y="3720"/>
                  </a:moveTo>
                  <a:cubicBezTo>
                    <a:pt x="14280" y="2441"/>
                    <a:pt x="10680" y="1162"/>
                    <a:pt x="7880" y="522"/>
                  </a:cubicBezTo>
                  <a:cubicBezTo>
                    <a:pt x="5080" y="-117"/>
                    <a:pt x="3080" y="-117"/>
                    <a:pt x="1880" y="238"/>
                  </a:cubicBezTo>
                  <a:cubicBezTo>
                    <a:pt x="680" y="594"/>
                    <a:pt x="280" y="1304"/>
                    <a:pt x="80" y="2441"/>
                  </a:cubicBezTo>
                  <a:cubicBezTo>
                    <a:pt x="-120" y="3578"/>
                    <a:pt x="-120" y="5141"/>
                    <a:pt x="2280" y="6633"/>
                  </a:cubicBezTo>
                  <a:cubicBezTo>
                    <a:pt x="4680" y="8125"/>
                    <a:pt x="9480" y="9546"/>
                    <a:pt x="13080" y="10967"/>
                  </a:cubicBezTo>
                  <a:cubicBezTo>
                    <a:pt x="16680" y="12388"/>
                    <a:pt x="19080" y="13809"/>
                    <a:pt x="20280" y="14946"/>
                  </a:cubicBezTo>
                  <a:cubicBezTo>
                    <a:pt x="21480" y="16083"/>
                    <a:pt x="21480" y="16936"/>
                    <a:pt x="20480" y="17788"/>
                  </a:cubicBezTo>
                  <a:cubicBezTo>
                    <a:pt x="19480" y="18641"/>
                    <a:pt x="17480" y="19494"/>
                    <a:pt x="15280" y="20133"/>
                  </a:cubicBezTo>
                  <a:cubicBezTo>
                    <a:pt x="13080" y="20772"/>
                    <a:pt x="10680" y="21199"/>
                    <a:pt x="8480" y="21341"/>
                  </a:cubicBezTo>
                  <a:cubicBezTo>
                    <a:pt x="6280" y="21483"/>
                    <a:pt x="4280" y="21341"/>
                    <a:pt x="3880" y="20844"/>
                  </a:cubicBezTo>
                  <a:cubicBezTo>
                    <a:pt x="3480" y="20346"/>
                    <a:pt x="4680" y="19494"/>
                    <a:pt x="588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39750" y="5791199"/>
              <a:ext cx="69850" cy="29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655" y="4696"/>
                    <a:pt x="1309" y="9391"/>
                    <a:pt x="1636" y="12835"/>
                  </a:cubicBezTo>
                  <a:cubicBezTo>
                    <a:pt x="1964" y="16278"/>
                    <a:pt x="1964" y="18470"/>
                    <a:pt x="3273" y="19800"/>
                  </a:cubicBezTo>
                  <a:cubicBezTo>
                    <a:pt x="4582" y="21130"/>
                    <a:pt x="7200" y="21600"/>
                    <a:pt x="9818" y="21443"/>
                  </a:cubicBezTo>
                  <a:cubicBezTo>
                    <a:pt x="12436" y="21287"/>
                    <a:pt x="15055" y="20504"/>
                    <a:pt x="17018" y="19722"/>
                  </a:cubicBezTo>
                  <a:cubicBezTo>
                    <a:pt x="18982" y="18939"/>
                    <a:pt x="20291" y="18157"/>
                    <a:pt x="21600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39477" y="5924607"/>
              <a:ext cx="241574" cy="11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52" fill="norm" stroke="1" extrusionOk="0">
                  <a:moveTo>
                    <a:pt x="4532" y="6693"/>
                  </a:moveTo>
                  <a:cubicBezTo>
                    <a:pt x="3593" y="6693"/>
                    <a:pt x="2653" y="6693"/>
                    <a:pt x="1714" y="6879"/>
                  </a:cubicBezTo>
                  <a:cubicBezTo>
                    <a:pt x="775" y="7065"/>
                    <a:pt x="-164" y="7438"/>
                    <a:pt x="24" y="7438"/>
                  </a:cubicBezTo>
                  <a:cubicBezTo>
                    <a:pt x="212" y="7438"/>
                    <a:pt x="1526" y="7065"/>
                    <a:pt x="3780" y="7065"/>
                  </a:cubicBezTo>
                  <a:cubicBezTo>
                    <a:pt x="6034" y="7065"/>
                    <a:pt x="9227" y="7438"/>
                    <a:pt x="11293" y="7065"/>
                  </a:cubicBezTo>
                  <a:cubicBezTo>
                    <a:pt x="13359" y="6693"/>
                    <a:pt x="14299" y="5576"/>
                    <a:pt x="14862" y="4086"/>
                  </a:cubicBezTo>
                  <a:cubicBezTo>
                    <a:pt x="15426" y="2596"/>
                    <a:pt x="15613" y="734"/>
                    <a:pt x="15238" y="176"/>
                  </a:cubicBezTo>
                  <a:cubicBezTo>
                    <a:pt x="14862" y="-383"/>
                    <a:pt x="13923" y="362"/>
                    <a:pt x="13078" y="2783"/>
                  </a:cubicBezTo>
                  <a:cubicBezTo>
                    <a:pt x="12233" y="5203"/>
                    <a:pt x="11481" y="9300"/>
                    <a:pt x="11199" y="12279"/>
                  </a:cubicBezTo>
                  <a:cubicBezTo>
                    <a:pt x="10918" y="15258"/>
                    <a:pt x="11106" y="17120"/>
                    <a:pt x="12045" y="18610"/>
                  </a:cubicBezTo>
                  <a:cubicBezTo>
                    <a:pt x="12984" y="20100"/>
                    <a:pt x="14674" y="21217"/>
                    <a:pt x="16365" y="21031"/>
                  </a:cubicBezTo>
                  <a:cubicBezTo>
                    <a:pt x="18055" y="20845"/>
                    <a:pt x="19746" y="19355"/>
                    <a:pt x="21436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00099" y="5914755"/>
              <a:ext cx="102952" cy="32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48" fill="norm" stroke="1" extrusionOk="0">
                  <a:moveTo>
                    <a:pt x="3888" y="4379"/>
                  </a:moveTo>
                  <a:cubicBezTo>
                    <a:pt x="2592" y="8810"/>
                    <a:pt x="1296" y="13240"/>
                    <a:pt x="648" y="15871"/>
                  </a:cubicBezTo>
                  <a:cubicBezTo>
                    <a:pt x="0" y="18502"/>
                    <a:pt x="0" y="19333"/>
                    <a:pt x="0" y="20094"/>
                  </a:cubicBezTo>
                  <a:cubicBezTo>
                    <a:pt x="0" y="20856"/>
                    <a:pt x="0" y="21548"/>
                    <a:pt x="0" y="21548"/>
                  </a:cubicBezTo>
                  <a:cubicBezTo>
                    <a:pt x="0" y="21548"/>
                    <a:pt x="0" y="20856"/>
                    <a:pt x="0" y="18156"/>
                  </a:cubicBezTo>
                  <a:cubicBezTo>
                    <a:pt x="0" y="15456"/>
                    <a:pt x="0" y="10748"/>
                    <a:pt x="432" y="7633"/>
                  </a:cubicBezTo>
                  <a:cubicBezTo>
                    <a:pt x="864" y="4517"/>
                    <a:pt x="1728" y="2994"/>
                    <a:pt x="3024" y="2025"/>
                  </a:cubicBezTo>
                  <a:cubicBezTo>
                    <a:pt x="4320" y="1056"/>
                    <a:pt x="6048" y="640"/>
                    <a:pt x="7992" y="363"/>
                  </a:cubicBezTo>
                  <a:cubicBezTo>
                    <a:pt x="9936" y="86"/>
                    <a:pt x="12096" y="-52"/>
                    <a:pt x="14256" y="17"/>
                  </a:cubicBezTo>
                  <a:cubicBezTo>
                    <a:pt x="16416" y="86"/>
                    <a:pt x="18576" y="363"/>
                    <a:pt x="19872" y="848"/>
                  </a:cubicBezTo>
                  <a:cubicBezTo>
                    <a:pt x="21168" y="1333"/>
                    <a:pt x="21600" y="2025"/>
                    <a:pt x="19872" y="2925"/>
                  </a:cubicBezTo>
                  <a:cubicBezTo>
                    <a:pt x="18144" y="3825"/>
                    <a:pt x="14256" y="4933"/>
                    <a:pt x="11016" y="5625"/>
                  </a:cubicBezTo>
                  <a:cubicBezTo>
                    <a:pt x="7776" y="6317"/>
                    <a:pt x="5184" y="6594"/>
                    <a:pt x="2592" y="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92199" y="5843179"/>
              <a:ext cx="165101" cy="18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466"/>
                  </a:moveTo>
                  <a:cubicBezTo>
                    <a:pt x="554" y="2266"/>
                    <a:pt x="1108" y="1066"/>
                    <a:pt x="2492" y="466"/>
                  </a:cubicBezTo>
                  <a:cubicBezTo>
                    <a:pt x="3877" y="-134"/>
                    <a:pt x="6092" y="-134"/>
                    <a:pt x="7615" y="346"/>
                  </a:cubicBezTo>
                  <a:cubicBezTo>
                    <a:pt x="9138" y="826"/>
                    <a:pt x="9969" y="1786"/>
                    <a:pt x="9277" y="4426"/>
                  </a:cubicBezTo>
                  <a:cubicBezTo>
                    <a:pt x="8585" y="7066"/>
                    <a:pt x="6369" y="11386"/>
                    <a:pt x="4569" y="14506"/>
                  </a:cubicBezTo>
                  <a:cubicBezTo>
                    <a:pt x="2769" y="17626"/>
                    <a:pt x="1385" y="19546"/>
                    <a:pt x="1800" y="20506"/>
                  </a:cubicBezTo>
                  <a:cubicBezTo>
                    <a:pt x="2215" y="21466"/>
                    <a:pt x="4431" y="21466"/>
                    <a:pt x="8031" y="21346"/>
                  </a:cubicBezTo>
                  <a:cubicBezTo>
                    <a:pt x="11631" y="21226"/>
                    <a:pt x="16615" y="20986"/>
                    <a:pt x="21600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95300" y="6146800"/>
              <a:ext cx="4953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3508" y="18277"/>
                    <a:pt x="7015" y="21600"/>
                    <a:pt x="10615" y="19108"/>
                  </a:cubicBezTo>
                  <a:cubicBezTo>
                    <a:pt x="14215" y="16615"/>
                    <a:pt x="17908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83941" y="6153150"/>
              <a:ext cx="432060" cy="6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18" fill="norm" stroke="1" extrusionOk="0">
                  <a:moveTo>
                    <a:pt x="4122" y="11782"/>
                  </a:moveTo>
                  <a:cubicBezTo>
                    <a:pt x="3279" y="13091"/>
                    <a:pt x="2436" y="14400"/>
                    <a:pt x="1646" y="16036"/>
                  </a:cubicBezTo>
                  <a:cubicBezTo>
                    <a:pt x="855" y="17673"/>
                    <a:pt x="118" y="19636"/>
                    <a:pt x="12" y="20618"/>
                  </a:cubicBezTo>
                  <a:cubicBezTo>
                    <a:pt x="-93" y="21600"/>
                    <a:pt x="434" y="21600"/>
                    <a:pt x="2172" y="20291"/>
                  </a:cubicBezTo>
                  <a:cubicBezTo>
                    <a:pt x="3911" y="18982"/>
                    <a:pt x="6861" y="16364"/>
                    <a:pt x="10286" y="12764"/>
                  </a:cubicBezTo>
                  <a:cubicBezTo>
                    <a:pt x="13710" y="9164"/>
                    <a:pt x="17608" y="4582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339850" y="58801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339850" y="59944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975275" y="5746750"/>
              <a:ext cx="24976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6" fill="norm" stroke="1" extrusionOk="0">
                  <a:moveTo>
                    <a:pt x="21238" y="0"/>
                  </a:moveTo>
                  <a:cubicBezTo>
                    <a:pt x="15838" y="5559"/>
                    <a:pt x="10438" y="11118"/>
                    <a:pt x="6838" y="14453"/>
                  </a:cubicBezTo>
                  <a:cubicBezTo>
                    <a:pt x="3238" y="17788"/>
                    <a:pt x="1438" y="18900"/>
                    <a:pt x="538" y="19853"/>
                  </a:cubicBezTo>
                  <a:cubicBezTo>
                    <a:pt x="-362" y="20806"/>
                    <a:pt x="-362" y="21600"/>
                    <a:pt x="2338" y="21521"/>
                  </a:cubicBezTo>
                  <a:cubicBezTo>
                    <a:pt x="5038" y="21441"/>
                    <a:pt x="10438" y="20488"/>
                    <a:pt x="14038" y="19535"/>
                  </a:cubicBezTo>
                  <a:cubicBezTo>
                    <a:pt x="17638" y="18582"/>
                    <a:pt x="19438" y="17629"/>
                    <a:pt x="21238" y="1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962114" y="5695950"/>
              <a:ext cx="22863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381" y="21600"/>
                  </a:moveTo>
                  <a:cubicBezTo>
                    <a:pt x="1787" y="20160"/>
                    <a:pt x="1192" y="18720"/>
                    <a:pt x="697" y="17280"/>
                  </a:cubicBezTo>
                  <a:cubicBezTo>
                    <a:pt x="201" y="15840"/>
                    <a:pt x="-195" y="14400"/>
                    <a:pt x="102" y="13392"/>
                  </a:cubicBezTo>
                  <a:cubicBezTo>
                    <a:pt x="399" y="12384"/>
                    <a:pt x="1390" y="11808"/>
                    <a:pt x="5056" y="9648"/>
                  </a:cubicBezTo>
                  <a:cubicBezTo>
                    <a:pt x="8722" y="7488"/>
                    <a:pt x="15064" y="3744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979629" y="5861050"/>
              <a:ext cx="179372" cy="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806" fill="norm" stroke="1" extrusionOk="0">
                  <a:moveTo>
                    <a:pt x="1655" y="19722"/>
                  </a:moveTo>
                  <a:cubicBezTo>
                    <a:pt x="427" y="20661"/>
                    <a:pt x="-800" y="21600"/>
                    <a:pt x="673" y="19722"/>
                  </a:cubicBezTo>
                  <a:cubicBezTo>
                    <a:pt x="2145" y="17843"/>
                    <a:pt x="6318" y="13148"/>
                    <a:pt x="10123" y="9391"/>
                  </a:cubicBezTo>
                  <a:cubicBezTo>
                    <a:pt x="13927" y="5635"/>
                    <a:pt x="17364" y="2817"/>
                    <a:pt x="2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115558" y="5911850"/>
              <a:ext cx="83932" cy="7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88" fill="norm" stroke="1" extrusionOk="0">
                  <a:moveTo>
                    <a:pt x="15554" y="1800"/>
                  </a:moveTo>
                  <a:cubicBezTo>
                    <a:pt x="12920" y="1800"/>
                    <a:pt x="10286" y="1800"/>
                    <a:pt x="7651" y="1800"/>
                  </a:cubicBezTo>
                  <a:cubicBezTo>
                    <a:pt x="5017" y="1800"/>
                    <a:pt x="2383" y="1800"/>
                    <a:pt x="1066" y="3900"/>
                  </a:cubicBezTo>
                  <a:cubicBezTo>
                    <a:pt x="-251" y="6000"/>
                    <a:pt x="-251" y="10200"/>
                    <a:pt x="539" y="13500"/>
                  </a:cubicBezTo>
                  <a:cubicBezTo>
                    <a:pt x="1329" y="16800"/>
                    <a:pt x="2910" y="19200"/>
                    <a:pt x="6334" y="20400"/>
                  </a:cubicBezTo>
                  <a:cubicBezTo>
                    <a:pt x="9759" y="21600"/>
                    <a:pt x="15027" y="21600"/>
                    <a:pt x="17925" y="19200"/>
                  </a:cubicBezTo>
                  <a:cubicBezTo>
                    <a:pt x="20822" y="16800"/>
                    <a:pt x="21349" y="12000"/>
                    <a:pt x="20559" y="8400"/>
                  </a:cubicBezTo>
                  <a:cubicBezTo>
                    <a:pt x="19769" y="4800"/>
                    <a:pt x="17661" y="2400"/>
                    <a:pt x="15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235200" y="5880100"/>
              <a:ext cx="120650" cy="12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2057"/>
                  </a:moveTo>
                  <a:cubicBezTo>
                    <a:pt x="1895" y="1714"/>
                    <a:pt x="3789" y="1371"/>
                    <a:pt x="5874" y="2571"/>
                  </a:cubicBezTo>
                  <a:cubicBezTo>
                    <a:pt x="7958" y="3771"/>
                    <a:pt x="10232" y="6514"/>
                    <a:pt x="11179" y="9600"/>
                  </a:cubicBezTo>
                  <a:cubicBezTo>
                    <a:pt x="12126" y="12686"/>
                    <a:pt x="11747" y="16114"/>
                    <a:pt x="10800" y="18343"/>
                  </a:cubicBezTo>
                  <a:cubicBezTo>
                    <a:pt x="9853" y="20571"/>
                    <a:pt x="8337" y="21600"/>
                    <a:pt x="7579" y="20400"/>
                  </a:cubicBezTo>
                  <a:cubicBezTo>
                    <a:pt x="6821" y="19200"/>
                    <a:pt x="6821" y="15771"/>
                    <a:pt x="7768" y="12343"/>
                  </a:cubicBezTo>
                  <a:cubicBezTo>
                    <a:pt x="8716" y="8914"/>
                    <a:pt x="10611" y="5486"/>
                    <a:pt x="13074" y="3429"/>
                  </a:cubicBezTo>
                  <a:cubicBezTo>
                    <a:pt x="15537" y="1371"/>
                    <a:pt x="18568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876550" y="5873750"/>
              <a:ext cx="25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921000" y="58039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009899" y="58801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035300" y="594360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308350" y="5778500"/>
              <a:ext cx="31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645"/>
                    <a:pt x="10080" y="9290"/>
                    <a:pt x="6480" y="12890"/>
                  </a:cubicBezTo>
                  <a:cubicBezTo>
                    <a:pt x="2880" y="16490"/>
                    <a:pt x="144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390900" y="595630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575050" y="595630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625850" y="59626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057650" y="5753100"/>
              <a:ext cx="1810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215"/>
                    <a:pt x="19200" y="8429"/>
                    <a:pt x="20400" y="12029"/>
                  </a:cubicBezTo>
                  <a:cubicBezTo>
                    <a:pt x="21600" y="15629"/>
                    <a:pt x="14400" y="18615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098871" y="5791200"/>
              <a:ext cx="8577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9770" y="0"/>
                  </a:moveTo>
                  <a:cubicBezTo>
                    <a:pt x="16082" y="3375"/>
                    <a:pt x="12394" y="6750"/>
                    <a:pt x="8443" y="9675"/>
                  </a:cubicBezTo>
                  <a:cubicBezTo>
                    <a:pt x="4491" y="12600"/>
                    <a:pt x="277" y="15075"/>
                    <a:pt x="13" y="16425"/>
                  </a:cubicBezTo>
                  <a:cubicBezTo>
                    <a:pt x="-250" y="17775"/>
                    <a:pt x="3438" y="18000"/>
                    <a:pt x="7652" y="18675"/>
                  </a:cubicBezTo>
                  <a:cubicBezTo>
                    <a:pt x="11867" y="19350"/>
                    <a:pt x="16609" y="20475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222750" y="6019799"/>
              <a:ext cx="38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605866" y="5649383"/>
              <a:ext cx="201084" cy="40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2733" y="16650"/>
                  </a:moveTo>
                  <a:cubicBezTo>
                    <a:pt x="12278" y="15862"/>
                    <a:pt x="11823" y="15075"/>
                    <a:pt x="10573" y="14512"/>
                  </a:cubicBezTo>
                  <a:cubicBezTo>
                    <a:pt x="9322" y="13950"/>
                    <a:pt x="7276" y="13612"/>
                    <a:pt x="5457" y="14063"/>
                  </a:cubicBezTo>
                  <a:cubicBezTo>
                    <a:pt x="3638" y="14512"/>
                    <a:pt x="2046" y="15750"/>
                    <a:pt x="1137" y="16650"/>
                  </a:cubicBezTo>
                  <a:cubicBezTo>
                    <a:pt x="227" y="17550"/>
                    <a:pt x="0" y="18113"/>
                    <a:pt x="0" y="18675"/>
                  </a:cubicBezTo>
                  <a:cubicBezTo>
                    <a:pt x="0" y="19238"/>
                    <a:pt x="227" y="19800"/>
                    <a:pt x="909" y="20138"/>
                  </a:cubicBezTo>
                  <a:cubicBezTo>
                    <a:pt x="1592" y="20475"/>
                    <a:pt x="2728" y="20588"/>
                    <a:pt x="4547" y="20025"/>
                  </a:cubicBezTo>
                  <a:cubicBezTo>
                    <a:pt x="6366" y="19463"/>
                    <a:pt x="8867" y="18225"/>
                    <a:pt x="10800" y="15806"/>
                  </a:cubicBezTo>
                  <a:cubicBezTo>
                    <a:pt x="12733" y="13388"/>
                    <a:pt x="14097" y="9788"/>
                    <a:pt x="14779" y="7144"/>
                  </a:cubicBezTo>
                  <a:cubicBezTo>
                    <a:pt x="15461" y="4500"/>
                    <a:pt x="15461" y="2812"/>
                    <a:pt x="15347" y="1688"/>
                  </a:cubicBezTo>
                  <a:cubicBezTo>
                    <a:pt x="15234" y="562"/>
                    <a:pt x="15006" y="0"/>
                    <a:pt x="14552" y="0"/>
                  </a:cubicBezTo>
                  <a:cubicBezTo>
                    <a:pt x="14097" y="0"/>
                    <a:pt x="13415" y="562"/>
                    <a:pt x="12960" y="2756"/>
                  </a:cubicBezTo>
                  <a:cubicBezTo>
                    <a:pt x="12505" y="4950"/>
                    <a:pt x="12278" y="8775"/>
                    <a:pt x="12505" y="11869"/>
                  </a:cubicBezTo>
                  <a:cubicBezTo>
                    <a:pt x="12733" y="14962"/>
                    <a:pt x="13415" y="17325"/>
                    <a:pt x="13983" y="18788"/>
                  </a:cubicBezTo>
                  <a:cubicBezTo>
                    <a:pt x="14552" y="20250"/>
                    <a:pt x="15006" y="20813"/>
                    <a:pt x="15802" y="21150"/>
                  </a:cubicBezTo>
                  <a:cubicBezTo>
                    <a:pt x="16598" y="21488"/>
                    <a:pt x="17735" y="21600"/>
                    <a:pt x="18758" y="21206"/>
                  </a:cubicBezTo>
                  <a:cubicBezTo>
                    <a:pt x="19781" y="20813"/>
                    <a:pt x="20691" y="19912"/>
                    <a:pt x="21600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819649" y="5880660"/>
              <a:ext cx="101601" cy="15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11008"/>
                  </a:moveTo>
                  <a:cubicBezTo>
                    <a:pt x="4050" y="8735"/>
                    <a:pt x="8100" y="6461"/>
                    <a:pt x="10125" y="4472"/>
                  </a:cubicBezTo>
                  <a:cubicBezTo>
                    <a:pt x="12150" y="2482"/>
                    <a:pt x="12150" y="777"/>
                    <a:pt x="11025" y="208"/>
                  </a:cubicBezTo>
                  <a:cubicBezTo>
                    <a:pt x="9900" y="-360"/>
                    <a:pt x="7650" y="208"/>
                    <a:pt x="5400" y="2198"/>
                  </a:cubicBezTo>
                  <a:cubicBezTo>
                    <a:pt x="3150" y="4187"/>
                    <a:pt x="900" y="7598"/>
                    <a:pt x="1125" y="11008"/>
                  </a:cubicBezTo>
                  <a:cubicBezTo>
                    <a:pt x="1350" y="14419"/>
                    <a:pt x="4050" y="17829"/>
                    <a:pt x="6750" y="19535"/>
                  </a:cubicBezTo>
                  <a:cubicBezTo>
                    <a:pt x="9450" y="21240"/>
                    <a:pt x="12150" y="21240"/>
                    <a:pt x="14625" y="20529"/>
                  </a:cubicBezTo>
                  <a:cubicBezTo>
                    <a:pt x="17100" y="19819"/>
                    <a:pt x="19350" y="18398"/>
                    <a:pt x="21600" y="1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978400" y="5778500"/>
              <a:ext cx="196850" cy="26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8813"/>
                  </a:moveTo>
                  <a:cubicBezTo>
                    <a:pt x="1858" y="12096"/>
                    <a:pt x="3716" y="15379"/>
                    <a:pt x="4413" y="17453"/>
                  </a:cubicBezTo>
                  <a:cubicBezTo>
                    <a:pt x="5110" y="19526"/>
                    <a:pt x="4645" y="20390"/>
                    <a:pt x="3832" y="20909"/>
                  </a:cubicBezTo>
                  <a:cubicBezTo>
                    <a:pt x="3019" y="21427"/>
                    <a:pt x="1858" y="21600"/>
                    <a:pt x="1277" y="21168"/>
                  </a:cubicBezTo>
                  <a:cubicBezTo>
                    <a:pt x="697" y="20736"/>
                    <a:pt x="697" y="19699"/>
                    <a:pt x="1626" y="17366"/>
                  </a:cubicBezTo>
                  <a:cubicBezTo>
                    <a:pt x="2555" y="15034"/>
                    <a:pt x="4413" y="11405"/>
                    <a:pt x="5923" y="9331"/>
                  </a:cubicBezTo>
                  <a:cubicBezTo>
                    <a:pt x="7432" y="7258"/>
                    <a:pt x="8594" y="6739"/>
                    <a:pt x="10219" y="6566"/>
                  </a:cubicBezTo>
                  <a:cubicBezTo>
                    <a:pt x="11845" y="6394"/>
                    <a:pt x="13935" y="6566"/>
                    <a:pt x="14981" y="7603"/>
                  </a:cubicBezTo>
                  <a:cubicBezTo>
                    <a:pt x="16026" y="8640"/>
                    <a:pt x="16026" y="10541"/>
                    <a:pt x="16142" y="11923"/>
                  </a:cubicBezTo>
                  <a:cubicBezTo>
                    <a:pt x="16258" y="13306"/>
                    <a:pt x="16490" y="14170"/>
                    <a:pt x="16723" y="15034"/>
                  </a:cubicBezTo>
                  <a:cubicBezTo>
                    <a:pt x="16955" y="15898"/>
                    <a:pt x="17187" y="16762"/>
                    <a:pt x="17419" y="16416"/>
                  </a:cubicBezTo>
                  <a:cubicBezTo>
                    <a:pt x="17652" y="16070"/>
                    <a:pt x="17884" y="14515"/>
                    <a:pt x="18581" y="11578"/>
                  </a:cubicBezTo>
                  <a:cubicBezTo>
                    <a:pt x="19277" y="8640"/>
                    <a:pt x="2043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226049" y="5803900"/>
              <a:ext cx="120651" cy="19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379" y="5574"/>
                    <a:pt x="758" y="11148"/>
                    <a:pt x="947" y="14516"/>
                  </a:cubicBezTo>
                  <a:cubicBezTo>
                    <a:pt x="1137" y="17884"/>
                    <a:pt x="1137" y="19045"/>
                    <a:pt x="1895" y="19974"/>
                  </a:cubicBezTo>
                  <a:cubicBezTo>
                    <a:pt x="2653" y="20903"/>
                    <a:pt x="4168" y="21600"/>
                    <a:pt x="5684" y="21252"/>
                  </a:cubicBezTo>
                  <a:cubicBezTo>
                    <a:pt x="7200" y="20903"/>
                    <a:pt x="8716" y="19510"/>
                    <a:pt x="11368" y="16490"/>
                  </a:cubicBezTo>
                  <a:cubicBezTo>
                    <a:pt x="14021" y="13471"/>
                    <a:pt x="17811" y="8826"/>
                    <a:pt x="21600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363738" y="5839988"/>
              <a:ext cx="141712" cy="14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267" fill="norm" stroke="1" extrusionOk="0">
                  <a:moveTo>
                    <a:pt x="2145" y="8879"/>
                  </a:moveTo>
                  <a:cubicBezTo>
                    <a:pt x="3688" y="9196"/>
                    <a:pt x="5230" y="9514"/>
                    <a:pt x="6773" y="8720"/>
                  </a:cubicBezTo>
                  <a:cubicBezTo>
                    <a:pt x="8316" y="7926"/>
                    <a:pt x="9859" y="6020"/>
                    <a:pt x="10939" y="4273"/>
                  </a:cubicBezTo>
                  <a:cubicBezTo>
                    <a:pt x="12019" y="2526"/>
                    <a:pt x="12636" y="938"/>
                    <a:pt x="12173" y="302"/>
                  </a:cubicBezTo>
                  <a:cubicBezTo>
                    <a:pt x="11710" y="-333"/>
                    <a:pt x="10168" y="-15"/>
                    <a:pt x="8008" y="1732"/>
                  </a:cubicBezTo>
                  <a:cubicBezTo>
                    <a:pt x="5848" y="3479"/>
                    <a:pt x="3070" y="6655"/>
                    <a:pt x="1373" y="9673"/>
                  </a:cubicBezTo>
                  <a:cubicBezTo>
                    <a:pt x="-324" y="12691"/>
                    <a:pt x="-941" y="15549"/>
                    <a:pt x="2453" y="17455"/>
                  </a:cubicBezTo>
                  <a:cubicBezTo>
                    <a:pt x="5848" y="19361"/>
                    <a:pt x="13253" y="20314"/>
                    <a:pt x="20659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160057" y="5848350"/>
              <a:ext cx="240743" cy="1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67" fill="norm" stroke="1" extrusionOk="0">
                  <a:moveTo>
                    <a:pt x="21550" y="0"/>
                  </a:moveTo>
                  <a:cubicBezTo>
                    <a:pt x="19655" y="3638"/>
                    <a:pt x="17761" y="7276"/>
                    <a:pt x="15297" y="10118"/>
                  </a:cubicBezTo>
                  <a:cubicBezTo>
                    <a:pt x="12834" y="12960"/>
                    <a:pt x="9803" y="15006"/>
                    <a:pt x="7813" y="16143"/>
                  </a:cubicBezTo>
                  <a:cubicBezTo>
                    <a:pt x="5824" y="17280"/>
                    <a:pt x="4876" y="17507"/>
                    <a:pt x="3739" y="16712"/>
                  </a:cubicBezTo>
                  <a:cubicBezTo>
                    <a:pt x="2603" y="15916"/>
                    <a:pt x="1276" y="14097"/>
                    <a:pt x="613" y="12619"/>
                  </a:cubicBezTo>
                  <a:cubicBezTo>
                    <a:pt x="-50" y="11141"/>
                    <a:pt x="-50" y="10004"/>
                    <a:pt x="45" y="8867"/>
                  </a:cubicBezTo>
                  <a:cubicBezTo>
                    <a:pt x="139" y="7731"/>
                    <a:pt x="329" y="6594"/>
                    <a:pt x="992" y="5684"/>
                  </a:cubicBezTo>
                  <a:cubicBezTo>
                    <a:pt x="1655" y="4775"/>
                    <a:pt x="2792" y="4093"/>
                    <a:pt x="4308" y="3865"/>
                  </a:cubicBezTo>
                  <a:cubicBezTo>
                    <a:pt x="5824" y="3638"/>
                    <a:pt x="7718" y="3865"/>
                    <a:pt x="9613" y="5457"/>
                  </a:cubicBezTo>
                  <a:cubicBezTo>
                    <a:pt x="11508" y="7048"/>
                    <a:pt x="13403" y="10004"/>
                    <a:pt x="14824" y="12619"/>
                  </a:cubicBezTo>
                  <a:cubicBezTo>
                    <a:pt x="16245" y="15234"/>
                    <a:pt x="17192" y="17507"/>
                    <a:pt x="18139" y="18985"/>
                  </a:cubicBezTo>
                  <a:cubicBezTo>
                    <a:pt x="19087" y="20463"/>
                    <a:pt x="20034" y="21145"/>
                    <a:pt x="20508" y="21373"/>
                  </a:cubicBezTo>
                  <a:cubicBezTo>
                    <a:pt x="20982" y="21600"/>
                    <a:pt x="20982" y="21373"/>
                    <a:pt x="20982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489700" y="60388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477000" y="59690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593089" y="5757333"/>
              <a:ext cx="137912" cy="366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83" fill="norm" stroke="1" extrusionOk="0">
                  <a:moveTo>
                    <a:pt x="21005" y="1234"/>
                  </a:moveTo>
                  <a:cubicBezTo>
                    <a:pt x="20360" y="617"/>
                    <a:pt x="19715" y="0"/>
                    <a:pt x="18587" y="0"/>
                  </a:cubicBezTo>
                  <a:cubicBezTo>
                    <a:pt x="17459" y="0"/>
                    <a:pt x="15847" y="617"/>
                    <a:pt x="12784" y="2345"/>
                  </a:cubicBezTo>
                  <a:cubicBezTo>
                    <a:pt x="9721" y="4073"/>
                    <a:pt x="5208" y="6912"/>
                    <a:pt x="2629" y="9813"/>
                  </a:cubicBezTo>
                  <a:cubicBezTo>
                    <a:pt x="50" y="12713"/>
                    <a:pt x="-595" y="15675"/>
                    <a:pt x="533" y="17712"/>
                  </a:cubicBezTo>
                  <a:cubicBezTo>
                    <a:pt x="1662" y="19749"/>
                    <a:pt x="4563" y="20859"/>
                    <a:pt x="8109" y="21230"/>
                  </a:cubicBezTo>
                  <a:cubicBezTo>
                    <a:pt x="11656" y="21600"/>
                    <a:pt x="15847" y="21230"/>
                    <a:pt x="20038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828758" y="5856791"/>
              <a:ext cx="213392" cy="23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891" fill="norm" stroke="1" extrusionOk="0">
                  <a:moveTo>
                    <a:pt x="9278" y="3758"/>
                  </a:moveTo>
                  <a:cubicBezTo>
                    <a:pt x="9278" y="2819"/>
                    <a:pt x="9278" y="1880"/>
                    <a:pt x="8749" y="1692"/>
                  </a:cubicBezTo>
                  <a:cubicBezTo>
                    <a:pt x="8220" y="1504"/>
                    <a:pt x="7161" y="2068"/>
                    <a:pt x="5573" y="4322"/>
                  </a:cubicBezTo>
                  <a:cubicBezTo>
                    <a:pt x="3984" y="6576"/>
                    <a:pt x="1867" y="10520"/>
                    <a:pt x="808" y="13337"/>
                  </a:cubicBezTo>
                  <a:cubicBezTo>
                    <a:pt x="-251" y="16155"/>
                    <a:pt x="-251" y="17845"/>
                    <a:pt x="702" y="19160"/>
                  </a:cubicBezTo>
                  <a:cubicBezTo>
                    <a:pt x="1655" y="20475"/>
                    <a:pt x="3561" y="21414"/>
                    <a:pt x="6420" y="20569"/>
                  </a:cubicBezTo>
                  <a:cubicBezTo>
                    <a:pt x="9278" y="19724"/>
                    <a:pt x="13090" y="17094"/>
                    <a:pt x="15102" y="14183"/>
                  </a:cubicBezTo>
                  <a:cubicBezTo>
                    <a:pt x="17114" y="11271"/>
                    <a:pt x="17325" y="8078"/>
                    <a:pt x="17008" y="5637"/>
                  </a:cubicBezTo>
                  <a:cubicBezTo>
                    <a:pt x="16690" y="3195"/>
                    <a:pt x="15843" y="1504"/>
                    <a:pt x="14890" y="659"/>
                  </a:cubicBezTo>
                  <a:cubicBezTo>
                    <a:pt x="13937" y="-186"/>
                    <a:pt x="12878" y="-186"/>
                    <a:pt x="11184" y="471"/>
                  </a:cubicBezTo>
                  <a:cubicBezTo>
                    <a:pt x="9490" y="1129"/>
                    <a:pt x="7161" y="2444"/>
                    <a:pt x="5784" y="4134"/>
                  </a:cubicBezTo>
                  <a:cubicBezTo>
                    <a:pt x="4408" y="5824"/>
                    <a:pt x="3984" y="7891"/>
                    <a:pt x="5043" y="9299"/>
                  </a:cubicBezTo>
                  <a:cubicBezTo>
                    <a:pt x="6102" y="10708"/>
                    <a:pt x="8643" y="11459"/>
                    <a:pt x="11608" y="11459"/>
                  </a:cubicBezTo>
                  <a:cubicBezTo>
                    <a:pt x="14573" y="11459"/>
                    <a:pt x="17961" y="10708"/>
                    <a:pt x="21349" y="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864350" y="5772149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7200"/>
                    <a:pt x="6982" y="14400"/>
                    <a:pt x="10582" y="18000"/>
                  </a:cubicBezTo>
                  <a:cubicBezTo>
                    <a:pt x="14182" y="21600"/>
                    <a:pt x="1789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054849" y="5715000"/>
              <a:ext cx="9042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0" y="0"/>
                  </a:moveTo>
                  <a:cubicBezTo>
                    <a:pt x="4418" y="1636"/>
                    <a:pt x="8836" y="3273"/>
                    <a:pt x="12273" y="4582"/>
                  </a:cubicBezTo>
                  <a:cubicBezTo>
                    <a:pt x="15709" y="5891"/>
                    <a:pt x="18164" y="6873"/>
                    <a:pt x="19636" y="8182"/>
                  </a:cubicBezTo>
                  <a:cubicBezTo>
                    <a:pt x="21109" y="9491"/>
                    <a:pt x="21600" y="11127"/>
                    <a:pt x="19882" y="13091"/>
                  </a:cubicBezTo>
                  <a:cubicBezTo>
                    <a:pt x="18164" y="15055"/>
                    <a:pt x="14236" y="17345"/>
                    <a:pt x="12273" y="18818"/>
                  </a:cubicBezTo>
                  <a:cubicBezTo>
                    <a:pt x="10309" y="20291"/>
                    <a:pt x="10309" y="20945"/>
                    <a:pt x="1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194550" y="5753100"/>
              <a:ext cx="8749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10549" y="0"/>
                  </a:moveTo>
                  <a:cubicBezTo>
                    <a:pt x="10549" y="621"/>
                    <a:pt x="10549" y="1241"/>
                    <a:pt x="12558" y="2234"/>
                  </a:cubicBezTo>
                  <a:cubicBezTo>
                    <a:pt x="14567" y="3228"/>
                    <a:pt x="18586" y="4593"/>
                    <a:pt x="20093" y="6579"/>
                  </a:cubicBezTo>
                  <a:cubicBezTo>
                    <a:pt x="21600" y="8566"/>
                    <a:pt x="20595" y="11172"/>
                    <a:pt x="16828" y="13779"/>
                  </a:cubicBezTo>
                  <a:cubicBezTo>
                    <a:pt x="13060" y="16386"/>
                    <a:pt x="6530" y="189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664450" y="598805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645400" y="60833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014170" y="5817779"/>
              <a:ext cx="221781" cy="39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84" fill="norm" stroke="1" extrusionOk="0">
                  <a:moveTo>
                    <a:pt x="21554" y="1329"/>
                  </a:moveTo>
                  <a:cubicBezTo>
                    <a:pt x="20937" y="864"/>
                    <a:pt x="20320" y="400"/>
                    <a:pt x="19497" y="167"/>
                  </a:cubicBezTo>
                  <a:cubicBezTo>
                    <a:pt x="18674" y="-65"/>
                    <a:pt x="17645" y="-65"/>
                    <a:pt x="15794" y="225"/>
                  </a:cubicBezTo>
                  <a:cubicBezTo>
                    <a:pt x="13943" y="516"/>
                    <a:pt x="11268" y="1096"/>
                    <a:pt x="9520" y="2316"/>
                  </a:cubicBezTo>
                  <a:cubicBezTo>
                    <a:pt x="7771" y="3535"/>
                    <a:pt x="6948" y="5393"/>
                    <a:pt x="5611" y="8006"/>
                  </a:cubicBezTo>
                  <a:cubicBezTo>
                    <a:pt x="4274" y="10619"/>
                    <a:pt x="2423" y="13987"/>
                    <a:pt x="1394" y="15961"/>
                  </a:cubicBezTo>
                  <a:cubicBezTo>
                    <a:pt x="365" y="17935"/>
                    <a:pt x="160" y="18516"/>
                    <a:pt x="57" y="19096"/>
                  </a:cubicBezTo>
                  <a:cubicBezTo>
                    <a:pt x="-46" y="19677"/>
                    <a:pt x="-46" y="20258"/>
                    <a:pt x="365" y="20722"/>
                  </a:cubicBezTo>
                  <a:cubicBezTo>
                    <a:pt x="777" y="21187"/>
                    <a:pt x="1600" y="21535"/>
                    <a:pt x="3143" y="21477"/>
                  </a:cubicBezTo>
                  <a:cubicBezTo>
                    <a:pt x="4685" y="21419"/>
                    <a:pt x="6948" y="20954"/>
                    <a:pt x="9417" y="20548"/>
                  </a:cubicBezTo>
                  <a:cubicBezTo>
                    <a:pt x="11885" y="20141"/>
                    <a:pt x="14560" y="19793"/>
                    <a:pt x="17234" y="19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032750" y="603250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355378" y="5799666"/>
              <a:ext cx="166323" cy="39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9" fill="norm" stroke="1" extrusionOk="0">
                  <a:moveTo>
                    <a:pt x="20664" y="230"/>
                  </a:moveTo>
                  <a:cubicBezTo>
                    <a:pt x="17656" y="115"/>
                    <a:pt x="14649" y="0"/>
                    <a:pt x="12051" y="0"/>
                  </a:cubicBezTo>
                  <a:cubicBezTo>
                    <a:pt x="9454" y="0"/>
                    <a:pt x="7266" y="115"/>
                    <a:pt x="6173" y="460"/>
                  </a:cubicBezTo>
                  <a:cubicBezTo>
                    <a:pt x="5079" y="804"/>
                    <a:pt x="5079" y="1379"/>
                    <a:pt x="4806" y="3447"/>
                  </a:cubicBezTo>
                  <a:cubicBezTo>
                    <a:pt x="4532" y="5515"/>
                    <a:pt x="3985" y="9077"/>
                    <a:pt x="3302" y="11662"/>
                  </a:cubicBezTo>
                  <a:cubicBezTo>
                    <a:pt x="2618" y="14247"/>
                    <a:pt x="1798" y="15855"/>
                    <a:pt x="1114" y="17177"/>
                  </a:cubicBezTo>
                  <a:cubicBezTo>
                    <a:pt x="431" y="18498"/>
                    <a:pt x="-116" y="19532"/>
                    <a:pt x="21" y="20279"/>
                  </a:cubicBezTo>
                  <a:cubicBezTo>
                    <a:pt x="157" y="21026"/>
                    <a:pt x="978" y="21485"/>
                    <a:pt x="4669" y="21543"/>
                  </a:cubicBezTo>
                  <a:cubicBezTo>
                    <a:pt x="8360" y="21600"/>
                    <a:pt x="14922" y="21255"/>
                    <a:pt x="21484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629649" y="5886450"/>
              <a:ext cx="1778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682"/>
                    <a:pt x="8229" y="5365"/>
                    <a:pt x="11443" y="8682"/>
                  </a:cubicBezTo>
                  <a:cubicBezTo>
                    <a:pt x="14657" y="12000"/>
                    <a:pt x="16971" y="15953"/>
                    <a:pt x="18514" y="18212"/>
                  </a:cubicBezTo>
                  <a:cubicBezTo>
                    <a:pt x="20057" y="20471"/>
                    <a:pt x="20829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653223" y="5892800"/>
              <a:ext cx="192328" cy="31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80" fill="norm" stroke="1" extrusionOk="0">
                  <a:moveTo>
                    <a:pt x="21333" y="0"/>
                  </a:moveTo>
                  <a:cubicBezTo>
                    <a:pt x="19924" y="0"/>
                    <a:pt x="18516" y="0"/>
                    <a:pt x="17576" y="355"/>
                  </a:cubicBezTo>
                  <a:cubicBezTo>
                    <a:pt x="16637" y="711"/>
                    <a:pt x="16168" y="1421"/>
                    <a:pt x="14172" y="3695"/>
                  </a:cubicBezTo>
                  <a:cubicBezTo>
                    <a:pt x="12176" y="5968"/>
                    <a:pt x="8655" y="9805"/>
                    <a:pt x="6072" y="12718"/>
                  </a:cubicBezTo>
                  <a:cubicBezTo>
                    <a:pt x="3490" y="15632"/>
                    <a:pt x="1846" y="17621"/>
                    <a:pt x="907" y="19042"/>
                  </a:cubicBezTo>
                  <a:cubicBezTo>
                    <a:pt x="-32" y="20463"/>
                    <a:pt x="-267" y="21316"/>
                    <a:pt x="320" y="21458"/>
                  </a:cubicBezTo>
                  <a:cubicBezTo>
                    <a:pt x="907" y="21600"/>
                    <a:pt x="2316" y="21032"/>
                    <a:pt x="372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890000" y="576580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870950" y="5717893"/>
              <a:ext cx="34979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015" fill="norm" stroke="1" extrusionOk="0">
                  <a:moveTo>
                    <a:pt x="3812" y="7055"/>
                  </a:moveTo>
                  <a:cubicBezTo>
                    <a:pt x="12706" y="2735"/>
                    <a:pt x="21600" y="-1585"/>
                    <a:pt x="20965" y="575"/>
                  </a:cubicBezTo>
                  <a:cubicBezTo>
                    <a:pt x="20329" y="2735"/>
                    <a:pt x="10165" y="1137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012371" y="5869820"/>
              <a:ext cx="150680" cy="35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04" fill="norm" stroke="1" extrusionOk="0">
                  <a:moveTo>
                    <a:pt x="21356" y="1761"/>
                  </a:moveTo>
                  <a:cubicBezTo>
                    <a:pt x="20456" y="999"/>
                    <a:pt x="19556" y="236"/>
                    <a:pt x="18356" y="46"/>
                  </a:cubicBezTo>
                  <a:cubicBezTo>
                    <a:pt x="17156" y="-145"/>
                    <a:pt x="15656" y="236"/>
                    <a:pt x="13106" y="1761"/>
                  </a:cubicBezTo>
                  <a:cubicBezTo>
                    <a:pt x="10556" y="3286"/>
                    <a:pt x="6956" y="5954"/>
                    <a:pt x="4406" y="8749"/>
                  </a:cubicBezTo>
                  <a:cubicBezTo>
                    <a:pt x="1856" y="11544"/>
                    <a:pt x="356" y="14467"/>
                    <a:pt x="56" y="16627"/>
                  </a:cubicBezTo>
                  <a:cubicBezTo>
                    <a:pt x="-244" y="18787"/>
                    <a:pt x="656" y="20184"/>
                    <a:pt x="2906" y="20820"/>
                  </a:cubicBezTo>
                  <a:cubicBezTo>
                    <a:pt x="5156" y="21455"/>
                    <a:pt x="8756" y="21328"/>
                    <a:pt x="12356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211733" y="5957459"/>
              <a:ext cx="198968" cy="27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4017" y="1903"/>
                  </a:moveTo>
                  <a:cubicBezTo>
                    <a:pt x="13098" y="1404"/>
                    <a:pt x="12179" y="906"/>
                    <a:pt x="11260" y="906"/>
                  </a:cubicBezTo>
                  <a:cubicBezTo>
                    <a:pt x="10340" y="906"/>
                    <a:pt x="9421" y="1404"/>
                    <a:pt x="7698" y="3315"/>
                  </a:cubicBezTo>
                  <a:cubicBezTo>
                    <a:pt x="5974" y="5226"/>
                    <a:pt x="3447" y="8549"/>
                    <a:pt x="1953" y="11291"/>
                  </a:cubicBezTo>
                  <a:cubicBezTo>
                    <a:pt x="460" y="14032"/>
                    <a:pt x="0" y="16192"/>
                    <a:pt x="0" y="17687"/>
                  </a:cubicBezTo>
                  <a:cubicBezTo>
                    <a:pt x="0" y="19183"/>
                    <a:pt x="460" y="20014"/>
                    <a:pt x="1264" y="20595"/>
                  </a:cubicBezTo>
                  <a:cubicBezTo>
                    <a:pt x="2068" y="21177"/>
                    <a:pt x="3217" y="21509"/>
                    <a:pt x="5285" y="21260"/>
                  </a:cubicBezTo>
                  <a:cubicBezTo>
                    <a:pt x="7353" y="21011"/>
                    <a:pt x="10340" y="20180"/>
                    <a:pt x="12753" y="18269"/>
                  </a:cubicBezTo>
                  <a:cubicBezTo>
                    <a:pt x="15166" y="16358"/>
                    <a:pt x="17004" y="13367"/>
                    <a:pt x="18038" y="10709"/>
                  </a:cubicBezTo>
                  <a:cubicBezTo>
                    <a:pt x="19072" y="8051"/>
                    <a:pt x="19302" y="5724"/>
                    <a:pt x="19072" y="4229"/>
                  </a:cubicBezTo>
                  <a:cubicBezTo>
                    <a:pt x="18843" y="2734"/>
                    <a:pt x="18153" y="2069"/>
                    <a:pt x="17349" y="1487"/>
                  </a:cubicBezTo>
                  <a:cubicBezTo>
                    <a:pt x="16545" y="906"/>
                    <a:pt x="15626" y="407"/>
                    <a:pt x="14477" y="158"/>
                  </a:cubicBezTo>
                  <a:cubicBezTo>
                    <a:pt x="13328" y="-91"/>
                    <a:pt x="11949" y="-91"/>
                    <a:pt x="10455" y="491"/>
                  </a:cubicBezTo>
                  <a:cubicBezTo>
                    <a:pt x="8962" y="1072"/>
                    <a:pt x="7353" y="2235"/>
                    <a:pt x="6319" y="3481"/>
                  </a:cubicBezTo>
                  <a:cubicBezTo>
                    <a:pt x="5285" y="4727"/>
                    <a:pt x="4826" y="6057"/>
                    <a:pt x="5055" y="6971"/>
                  </a:cubicBezTo>
                  <a:cubicBezTo>
                    <a:pt x="5285" y="7884"/>
                    <a:pt x="6204" y="8383"/>
                    <a:pt x="9077" y="8798"/>
                  </a:cubicBezTo>
                  <a:cubicBezTo>
                    <a:pt x="11949" y="9214"/>
                    <a:pt x="16774" y="9546"/>
                    <a:pt x="21600" y="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239250" y="5861050"/>
              <a:ext cx="190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429750" y="5791200"/>
              <a:ext cx="7814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1705" y="0"/>
                  </a:moveTo>
                  <a:cubicBezTo>
                    <a:pt x="1705" y="1440"/>
                    <a:pt x="1705" y="2880"/>
                    <a:pt x="3411" y="3888"/>
                  </a:cubicBezTo>
                  <a:cubicBezTo>
                    <a:pt x="5116" y="4896"/>
                    <a:pt x="8526" y="5472"/>
                    <a:pt x="11653" y="6048"/>
                  </a:cubicBezTo>
                  <a:cubicBezTo>
                    <a:pt x="14779" y="6624"/>
                    <a:pt x="17621" y="7200"/>
                    <a:pt x="19326" y="8208"/>
                  </a:cubicBezTo>
                  <a:cubicBezTo>
                    <a:pt x="21032" y="9216"/>
                    <a:pt x="21600" y="10656"/>
                    <a:pt x="20179" y="11808"/>
                  </a:cubicBezTo>
                  <a:cubicBezTo>
                    <a:pt x="18758" y="12960"/>
                    <a:pt x="15347" y="13824"/>
                    <a:pt x="11653" y="15408"/>
                  </a:cubicBezTo>
                  <a:cubicBezTo>
                    <a:pt x="7958" y="16992"/>
                    <a:pt x="3979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9537700" y="5899150"/>
              <a:ext cx="77737" cy="3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401" fill="norm" stroke="1" extrusionOk="0">
                  <a:moveTo>
                    <a:pt x="3323" y="0"/>
                  </a:moveTo>
                  <a:cubicBezTo>
                    <a:pt x="9969" y="3426"/>
                    <a:pt x="16615" y="6852"/>
                    <a:pt x="19108" y="9981"/>
                  </a:cubicBezTo>
                  <a:cubicBezTo>
                    <a:pt x="21600" y="13109"/>
                    <a:pt x="19938" y="15939"/>
                    <a:pt x="17446" y="17876"/>
                  </a:cubicBezTo>
                  <a:cubicBezTo>
                    <a:pt x="14954" y="19812"/>
                    <a:pt x="11631" y="20855"/>
                    <a:pt x="8585" y="21228"/>
                  </a:cubicBezTo>
                  <a:cubicBezTo>
                    <a:pt x="5538" y="21600"/>
                    <a:pt x="2769" y="21302"/>
                    <a:pt x="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9569450" y="5786966"/>
              <a:ext cx="246328" cy="54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61" fill="norm" stroke="1" extrusionOk="0">
                  <a:moveTo>
                    <a:pt x="8862" y="1181"/>
                  </a:moveTo>
                  <a:cubicBezTo>
                    <a:pt x="11077" y="844"/>
                    <a:pt x="13292" y="506"/>
                    <a:pt x="14954" y="295"/>
                  </a:cubicBezTo>
                  <a:cubicBezTo>
                    <a:pt x="16615" y="84"/>
                    <a:pt x="17723" y="0"/>
                    <a:pt x="18738" y="0"/>
                  </a:cubicBezTo>
                  <a:cubicBezTo>
                    <a:pt x="19754" y="0"/>
                    <a:pt x="20677" y="84"/>
                    <a:pt x="21138" y="337"/>
                  </a:cubicBezTo>
                  <a:cubicBezTo>
                    <a:pt x="21600" y="591"/>
                    <a:pt x="21600" y="1012"/>
                    <a:pt x="21138" y="2616"/>
                  </a:cubicBezTo>
                  <a:cubicBezTo>
                    <a:pt x="20677" y="4219"/>
                    <a:pt x="19754" y="7003"/>
                    <a:pt x="19108" y="9323"/>
                  </a:cubicBezTo>
                  <a:cubicBezTo>
                    <a:pt x="18462" y="11644"/>
                    <a:pt x="18092" y="13500"/>
                    <a:pt x="18092" y="15061"/>
                  </a:cubicBezTo>
                  <a:cubicBezTo>
                    <a:pt x="18092" y="16622"/>
                    <a:pt x="18462" y="17887"/>
                    <a:pt x="18646" y="18773"/>
                  </a:cubicBezTo>
                  <a:cubicBezTo>
                    <a:pt x="18831" y="19659"/>
                    <a:pt x="18831" y="20166"/>
                    <a:pt x="17815" y="20630"/>
                  </a:cubicBezTo>
                  <a:cubicBezTo>
                    <a:pt x="16800" y="21094"/>
                    <a:pt x="14769" y="21516"/>
                    <a:pt x="11631" y="21558"/>
                  </a:cubicBezTo>
                  <a:cubicBezTo>
                    <a:pt x="8492" y="21600"/>
                    <a:pt x="4246" y="21262"/>
                    <a:pt x="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211337" y="0"/>
              <a:ext cx="116563" cy="140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9698" y="880"/>
                    <a:pt x="18155" y="1759"/>
                    <a:pt x="16227" y="2720"/>
                  </a:cubicBezTo>
                  <a:cubicBezTo>
                    <a:pt x="14298" y="3681"/>
                    <a:pt x="11984" y="4724"/>
                    <a:pt x="9862" y="5848"/>
                  </a:cubicBezTo>
                  <a:cubicBezTo>
                    <a:pt x="7741" y="6972"/>
                    <a:pt x="5812" y="8177"/>
                    <a:pt x="4848" y="9383"/>
                  </a:cubicBezTo>
                  <a:cubicBezTo>
                    <a:pt x="3884" y="10588"/>
                    <a:pt x="3884" y="11794"/>
                    <a:pt x="4270" y="12999"/>
                  </a:cubicBezTo>
                  <a:cubicBezTo>
                    <a:pt x="4655" y="14205"/>
                    <a:pt x="5427" y="15410"/>
                    <a:pt x="4655" y="16632"/>
                  </a:cubicBezTo>
                  <a:cubicBezTo>
                    <a:pt x="3884" y="17853"/>
                    <a:pt x="1570" y="19091"/>
                    <a:pt x="605" y="19922"/>
                  </a:cubicBezTo>
                  <a:cubicBezTo>
                    <a:pt x="-359" y="20753"/>
                    <a:pt x="27" y="21176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086600" y="6349"/>
              <a:ext cx="2036652" cy="143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0" fill="norm" stroke="1" extrusionOk="0">
                  <a:moveTo>
                    <a:pt x="1346" y="572"/>
                  </a:moveTo>
                  <a:cubicBezTo>
                    <a:pt x="2221" y="540"/>
                    <a:pt x="3095" y="508"/>
                    <a:pt x="4004" y="492"/>
                  </a:cubicBezTo>
                  <a:cubicBezTo>
                    <a:pt x="4912" y="476"/>
                    <a:pt x="5854" y="476"/>
                    <a:pt x="6763" y="476"/>
                  </a:cubicBezTo>
                  <a:cubicBezTo>
                    <a:pt x="7671" y="476"/>
                    <a:pt x="8546" y="476"/>
                    <a:pt x="9409" y="476"/>
                  </a:cubicBezTo>
                  <a:cubicBezTo>
                    <a:pt x="10273" y="476"/>
                    <a:pt x="11125" y="476"/>
                    <a:pt x="11989" y="445"/>
                  </a:cubicBezTo>
                  <a:cubicBezTo>
                    <a:pt x="12852" y="413"/>
                    <a:pt x="13727" y="349"/>
                    <a:pt x="14568" y="286"/>
                  </a:cubicBezTo>
                  <a:cubicBezTo>
                    <a:pt x="15409" y="222"/>
                    <a:pt x="16217" y="159"/>
                    <a:pt x="17024" y="111"/>
                  </a:cubicBezTo>
                  <a:cubicBezTo>
                    <a:pt x="17832" y="64"/>
                    <a:pt x="18639" y="32"/>
                    <a:pt x="19267" y="16"/>
                  </a:cubicBezTo>
                  <a:cubicBezTo>
                    <a:pt x="19895" y="0"/>
                    <a:pt x="20344" y="0"/>
                    <a:pt x="20624" y="0"/>
                  </a:cubicBezTo>
                  <a:cubicBezTo>
                    <a:pt x="20905" y="0"/>
                    <a:pt x="21017" y="0"/>
                    <a:pt x="21107" y="64"/>
                  </a:cubicBezTo>
                  <a:cubicBezTo>
                    <a:pt x="21196" y="127"/>
                    <a:pt x="21264" y="254"/>
                    <a:pt x="21320" y="524"/>
                  </a:cubicBezTo>
                  <a:cubicBezTo>
                    <a:pt x="21376" y="794"/>
                    <a:pt x="21421" y="1207"/>
                    <a:pt x="21477" y="1699"/>
                  </a:cubicBezTo>
                  <a:cubicBezTo>
                    <a:pt x="21533" y="2192"/>
                    <a:pt x="21600" y="2764"/>
                    <a:pt x="21578" y="3621"/>
                  </a:cubicBezTo>
                  <a:cubicBezTo>
                    <a:pt x="21555" y="4479"/>
                    <a:pt x="21443" y="5622"/>
                    <a:pt x="21297" y="6814"/>
                  </a:cubicBezTo>
                  <a:cubicBezTo>
                    <a:pt x="21151" y="8005"/>
                    <a:pt x="20972" y="9244"/>
                    <a:pt x="20793" y="10482"/>
                  </a:cubicBezTo>
                  <a:cubicBezTo>
                    <a:pt x="20613" y="11721"/>
                    <a:pt x="20434" y="12960"/>
                    <a:pt x="20254" y="14167"/>
                  </a:cubicBezTo>
                  <a:cubicBezTo>
                    <a:pt x="20075" y="15374"/>
                    <a:pt x="19895" y="16549"/>
                    <a:pt x="19716" y="17614"/>
                  </a:cubicBezTo>
                  <a:cubicBezTo>
                    <a:pt x="19536" y="18678"/>
                    <a:pt x="19357" y="19631"/>
                    <a:pt x="19256" y="20186"/>
                  </a:cubicBezTo>
                  <a:cubicBezTo>
                    <a:pt x="19155" y="20742"/>
                    <a:pt x="19133" y="20901"/>
                    <a:pt x="19110" y="21076"/>
                  </a:cubicBezTo>
                  <a:cubicBezTo>
                    <a:pt x="19088" y="21251"/>
                    <a:pt x="19065" y="21441"/>
                    <a:pt x="18998" y="21521"/>
                  </a:cubicBezTo>
                  <a:cubicBezTo>
                    <a:pt x="18931" y="21600"/>
                    <a:pt x="18819" y="21568"/>
                    <a:pt x="18426" y="21536"/>
                  </a:cubicBezTo>
                  <a:cubicBezTo>
                    <a:pt x="18034" y="21505"/>
                    <a:pt x="17361" y="21473"/>
                    <a:pt x="16609" y="21425"/>
                  </a:cubicBezTo>
                  <a:cubicBezTo>
                    <a:pt x="15858" y="21378"/>
                    <a:pt x="15028" y="21314"/>
                    <a:pt x="14176" y="21266"/>
                  </a:cubicBezTo>
                  <a:cubicBezTo>
                    <a:pt x="13323" y="21219"/>
                    <a:pt x="12449" y="21187"/>
                    <a:pt x="11630" y="21171"/>
                  </a:cubicBezTo>
                  <a:cubicBezTo>
                    <a:pt x="10811" y="21155"/>
                    <a:pt x="10049" y="21155"/>
                    <a:pt x="9163" y="21155"/>
                  </a:cubicBezTo>
                  <a:cubicBezTo>
                    <a:pt x="8277" y="21155"/>
                    <a:pt x="7267" y="21155"/>
                    <a:pt x="6247" y="21155"/>
                  </a:cubicBezTo>
                  <a:cubicBezTo>
                    <a:pt x="5226" y="21155"/>
                    <a:pt x="4194" y="21155"/>
                    <a:pt x="3252" y="21155"/>
                  </a:cubicBezTo>
                  <a:cubicBezTo>
                    <a:pt x="2310" y="21155"/>
                    <a:pt x="1458" y="21155"/>
                    <a:pt x="931" y="21124"/>
                  </a:cubicBezTo>
                  <a:cubicBezTo>
                    <a:pt x="404" y="21092"/>
                    <a:pt x="202" y="21028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00171" y="6755789"/>
              <a:ext cx="112579" cy="34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188" fill="norm" stroke="1" extrusionOk="0">
                  <a:moveTo>
                    <a:pt x="20888" y="2001"/>
                  </a:moveTo>
                  <a:cubicBezTo>
                    <a:pt x="20103" y="1347"/>
                    <a:pt x="19317" y="692"/>
                    <a:pt x="17353" y="300"/>
                  </a:cubicBezTo>
                  <a:cubicBezTo>
                    <a:pt x="15390" y="-93"/>
                    <a:pt x="12248" y="-224"/>
                    <a:pt x="8910" y="692"/>
                  </a:cubicBezTo>
                  <a:cubicBezTo>
                    <a:pt x="5572" y="1609"/>
                    <a:pt x="2037" y="3572"/>
                    <a:pt x="663" y="5209"/>
                  </a:cubicBezTo>
                  <a:cubicBezTo>
                    <a:pt x="-712" y="6845"/>
                    <a:pt x="73" y="8154"/>
                    <a:pt x="2823" y="9463"/>
                  </a:cubicBezTo>
                  <a:cubicBezTo>
                    <a:pt x="5572" y="10772"/>
                    <a:pt x="10284" y="12081"/>
                    <a:pt x="13230" y="12998"/>
                  </a:cubicBezTo>
                  <a:cubicBezTo>
                    <a:pt x="16175" y="13914"/>
                    <a:pt x="17353" y="14438"/>
                    <a:pt x="17943" y="15092"/>
                  </a:cubicBezTo>
                  <a:cubicBezTo>
                    <a:pt x="18532" y="15747"/>
                    <a:pt x="18532" y="16532"/>
                    <a:pt x="16961" y="17514"/>
                  </a:cubicBezTo>
                  <a:cubicBezTo>
                    <a:pt x="15390" y="18496"/>
                    <a:pt x="12248" y="19674"/>
                    <a:pt x="9499" y="20394"/>
                  </a:cubicBezTo>
                  <a:cubicBezTo>
                    <a:pt x="6750" y="21114"/>
                    <a:pt x="4393" y="21376"/>
                    <a:pt x="3412" y="21049"/>
                  </a:cubicBezTo>
                  <a:cubicBezTo>
                    <a:pt x="2430" y="20721"/>
                    <a:pt x="2823" y="19805"/>
                    <a:pt x="3215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83394" y="6710821"/>
              <a:ext cx="81757" cy="44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15" fill="norm" stroke="1" extrusionOk="0">
                  <a:moveTo>
                    <a:pt x="14746" y="1271"/>
                  </a:moveTo>
                  <a:cubicBezTo>
                    <a:pt x="14192" y="663"/>
                    <a:pt x="13638" y="54"/>
                    <a:pt x="13084" y="4"/>
                  </a:cubicBezTo>
                  <a:cubicBezTo>
                    <a:pt x="12530" y="-47"/>
                    <a:pt x="11977" y="460"/>
                    <a:pt x="10315" y="2691"/>
                  </a:cubicBezTo>
                  <a:cubicBezTo>
                    <a:pt x="8654" y="4922"/>
                    <a:pt x="5884" y="8877"/>
                    <a:pt x="3946" y="12021"/>
                  </a:cubicBezTo>
                  <a:cubicBezTo>
                    <a:pt x="2007" y="15164"/>
                    <a:pt x="900" y="17497"/>
                    <a:pt x="346" y="18916"/>
                  </a:cubicBezTo>
                  <a:cubicBezTo>
                    <a:pt x="-208" y="20336"/>
                    <a:pt x="-208" y="20843"/>
                    <a:pt x="1177" y="21147"/>
                  </a:cubicBezTo>
                  <a:cubicBezTo>
                    <a:pt x="2561" y="21452"/>
                    <a:pt x="5330" y="21553"/>
                    <a:pt x="8930" y="21147"/>
                  </a:cubicBezTo>
                  <a:cubicBezTo>
                    <a:pt x="12530" y="20742"/>
                    <a:pt x="16961" y="19829"/>
                    <a:pt x="21392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99533" y="6946967"/>
              <a:ext cx="154518" cy="15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959" y="6812"/>
                  </a:moveTo>
                  <a:cubicBezTo>
                    <a:pt x="1479" y="6812"/>
                    <a:pt x="0" y="6812"/>
                    <a:pt x="0" y="6386"/>
                  </a:cubicBezTo>
                  <a:cubicBezTo>
                    <a:pt x="0" y="5960"/>
                    <a:pt x="1479" y="5107"/>
                    <a:pt x="4438" y="4539"/>
                  </a:cubicBezTo>
                  <a:cubicBezTo>
                    <a:pt x="7397" y="3970"/>
                    <a:pt x="11836" y="3686"/>
                    <a:pt x="14795" y="3544"/>
                  </a:cubicBezTo>
                  <a:cubicBezTo>
                    <a:pt x="17753" y="3402"/>
                    <a:pt x="19233" y="3402"/>
                    <a:pt x="19973" y="2691"/>
                  </a:cubicBezTo>
                  <a:cubicBezTo>
                    <a:pt x="20712" y="1981"/>
                    <a:pt x="20712" y="560"/>
                    <a:pt x="19973" y="133"/>
                  </a:cubicBezTo>
                  <a:cubicBezTo>
                    <a:pt x="19233" y="-293"/>
                    <a:pt x="17753" y="275"/>
                    <a:pt x="15682" y="2265"/>
                  </a:cubicBezTo>
                  <a:cubicBezTo>
                    <a:pt x="13611" y="4254"/>
                    <a:pt x="10948" y="7665"/>
                    <a:pt x="9912" y="10791"/>
                  </a:cubicBezTo>
                  <a:cubicBezTo>
                    <a:pt x="8877" y="13918"/>
                    <a:pt x="9468" y="16760"/>
                    <a:pt x="11688" y="18465"/>
                  </a:cubicBezTo>
                  <a:cubicBezTo>
                    <a:pt x="13907" y="20170"/>
                    <a:pt x="17753" y="20739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656166" y="6917266"/>
              <a:ext cx="167261" cy="47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16" fill="norm" stroke="1" extrusionOk="0">
                  <a:moveTo>
                    <a:pt x="8640" y="5376"/>
                  </a:moveTo>
                  <a:cubicBezTo>
                    <a:pt x="7560" y="5664"/>
                    <a:pt x="6480" y="5952"/>
                    <a:pt x="5805" y="6672"/>
                  </a:cubicBezTo>
                  <a:cubicBezTo>
                    <a:pt x="5130" y="7392"/>
                    <a:pt x="4860" y="8544"/>
                    <a:pt x="4185" y="10464"/>
                  </a:cubicBezTo>
                  <a:cubicBezTo>
                    <a:pt x="3510" y="12384"/>
                    <a:pt x="2430" y="15072"/>
                    <a:pt x="1755" y="16896"/>
                  </a:cubicBezTo>
                  <a:cubicBezTo>
                    <a:pt x="1080" y="18720"/>
                    <a:pt x="810" y="19680"/>
                    <a:pt x="540" y="20400"/>
                  </a:cubicBezTo>
                  <a:cubicBezTo>
                    <a:pt x="270" y="21120"/>
                    <a:pt x="0" y="21600"/>
                    <a:pt x="0" y="21504"/>
                  </a:cubicBezTo>
                  <a:cubicBezTo>
                    <a:pt x="0" y="21408"/>
                    <a:pt x="270" y="20736"/>
                    <a:pt x="1350" y="18672"/>
                  </a:cubicBezTo>
                  <a:cubicBezTo>
                    <a:pt x="2430" y="16608"/>
                    <a:pt x="4320" y="13152"/>
                    <a:pt x="5535" y="10368"/>
                  </a:cubicBezTo>
                  <a:cubicBezTo>
                    <a:pt x="6750" y="7584"/>
                    <a:pt x="7290" y="5472"/>
                    <a:pt x="7695" y="4176"/>
                  </a:cubicBezTo>
                  <a:cubicBezTo>
                    <a:pt x="8100" y="2880"/>
                    <a:pt x="8370" y="2400"/>
                    <a:pt x="8640" y="1872"/>
                  </a:cubicBezTo>
                  <a:cubicBezTo>
                    <a:pt x="8910" y="1344"/>
                    <a:pt x="9180" y="768"/>
                    <a:pt x="9990" y="432"/>
                  </a:cubicBezTo>
                  <a:cubicBezTo>
                    <a:pt x="10800" y="96"/>
                    <a:pt x="12150" y="0"/>
                    <a:pt x="13500" y="0"/>
                  </a:cubicBezTo>
                  <a:cubicBezTo>
                    <a:pt x="14850" y="0"/>
                    <a:pt x="16200" y="96"/>
                    <a:pt x="17550" y="384"/>
                  </a:cubicBezTo>
                  <a:cubicBezTo>
                    <a:pt x="18900" y="672"/>
                    <a:pt x="20250" y="1152"/>
                    <a:pt x="20925" y="1632"/>
                  </a:cubicBezTo>
                  <a:cubicBezTo>
                    <a:pt x="21600" y="2112"/>
                    <a:pt x="21600" y="2592"/>
                    <a:pt x="19710" y="3456"/>
                  </a:cubicBezTo>
                  <a:cubicBezTo>
                    <a:pt x="17820" y="4320"/>
                    <a:pt x="14040" y="5568"/>
                    <a:pt x="11070" y="6192"/>
                  </a:cubicBezTo>
                  <a:cubicBezTo>
                    <a:pt x="8100" y="6816"/>
                    <a:pt x="5940" y="6816"/>
                    <a:pt x="3780" y="6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035049" y="6846211"/>
              <a:ext cx="118535" cy="29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314" y="1811"/>
                  </a:moveTo>
                  <a:cubicBezTo>
                    <a:pt x="3471" y="1185"/>
                    <a:pt x="4629" y="559"/>
                    <a:pt x="7329" y="246"/>
                  </a:cubicBezTo>
                  <a:cubicBezTo>
                    <a:pt x="10029" y="-67"/>
                    <a:pt x="14271" y="-67"/>
                    <a:pt x="17164" y="168"/>
                  </a:cubicBezTo>
                  <a:cubicBezTo>
                    <a:pt x="20057" y="403"/>
                    <a:pt x="21600" y="872"/>
                    <a:pt x="21600" y="1890"/>
                  </a:cubicBezTo>
                  <a:cubicBezTo>
                    <a:pt x="21600" y="2907"/>
                    <a:pt x="20057" y="4472"/>
                    <a:pt x="17357" y="5724"/>
                  </a:cubicBezTo>
                  <a:cubicBezTo>
                    <a:pt x="14657" y="6976"/>
                    <a:pt x="10800" y="7916"/>
                    <a:pt x="8100" y="8776"/>
                  </a:cubicBezTo>
                  <a:cubicBezTo>
                    <a:pt x="5400" y="9637"/>
                    <a:pt x="3857" y="10420"/>
                    <a:pt x="4243" y="10811"/>
                  </a:cubicBezTo>
                  <a:cubicBezTo>
                    <a:pt x="4629" y="11203"/>
                    <a:pt x="6943" y="11203"/>
                    <a:pt x="9257" y="11359"/>
                  </a:cubicBezTo>
                  <a:cubicBezTo>
                    <a:pt x="11571" y="11516"/>
                    <a:pt x="13886" y="11829"/>
                    <a:pt x="15814" y="12220"/>
                  </a:cubicBezTo>
                  <a:cubicBezTo>
                    <a:pt x="17743" y="12611"/>
                    <a:pt x="19286" y="13081"/>
                    <a:pt x="20250" y="13707"/>
                  </a:cubicBezTo>
                  <a:cubicBezTo>
                    <a:pt x="21214" y="14333"/>
                    <a:pt x="21600" y="15116"/>
                    <a:pt x="18129" y="16446"/>
                  </a:cubicBezTo>
                  <a:cubicBezTo>
                    <a:pt x="14657" y="17776"/>
                    <a:pt x="7329" y="19655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80999" y="7226300"/>
              <a:ext cx="635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8" y="18514"/>
                    <a:pt x="4896" y="15429"/>
                    <a:pt x="7380" y="12857"/>
                  </a:cubicBezTo>
                  <a:cubicBezTo>
                    <a:pt x="9864" y="10286"/>
                    <a:pt x="12384" y="8229"/>
                    <a:pt x="14760" y="6171"/>
                  </a:cubicBezTo>
                  <a:cubicBezTo>
                    <a:pt x="17136" y="4114"/>
                    <a:pt x="1936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60400" y="7296150"/>
              <a:ext cx="266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8000"/>
                    <a:pt x="8571" y="14400"/>
                    <a:pt x="12171" y="10800"/>
                  </a:cubicBezTo>
                  <a:cubicBezTo>
                    <a:pt x="15771" y="7200"/>
                    <a:pt x="186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384300" y="6883400"/>
              <a:ext cx="1" cy="50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371600" y="70358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904999" y="6826250"/>
              <a:ext cx="2784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900"/>
                    <a:pt x="21600" y="7800"/>
                    <a:pt x="18514" y="11400"/>
                  </a:cubicBezTo>
                  <a:cubicBezTo>
                    <a:pt x="15429" y="15000"/>
                    <a:pt x="7714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911349" y="6769100"/>
              <a:ext cx="222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035"/>
                    <a:pt x="0" y="18470"/>
                    <a:pt x="1337" y="16122"/>
                  </a:cubicBezTo>
                  <a:cubicBezTo>
                    <a:pt x="2674" y="13774"/>
                    <a:pt x="5349" y="10643"/>
                    <a:pt x="8949" y="7826"/>
                  </a:cubicBezTo>
                  <a:cubicBezTo>
                    <a:pt x="12549" y="5009"/>
                    <a:pt x="17074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924050" y="6934199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21600"/>
                    <a:pt x="8308" y="21600"/>
                    <a:pt x="11908" y="18000"/>
                  </a:cubicBezTo>
                  <a:cubicBezTo>
                    <a:pt x="15508" y="14400"/>
                    <a:pt x="1855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048207" y="6978650"/>
              <a:ext cx="66344" cy="13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11" fill="norm" stroke="1" extrusionOk="0">
                  <a:moveTo>
                    <a:pt x="21157" y="0"/>
                  </a:moveTo>
                  <a:cubicBezTo>
                    <a:pt x="14407" y="2326"/>
                    <a:pt x="7657" y="4652"/>
                    <a:pt x="3944" y="7643"/>
                  </a:cubicBezTo>
                  <a:cubicBezTo>
                    <a:pt x="232" y="10634"/>
                    <a:pt x="-443" y="14289"/>
                    <a:pt x="232" y="16782"/>
                  </a:cubicBezTo>
                  <a:cubicBezTo>
                    <a:pt x="907" y="19274"/>
                    <a:pt x="2932" y="20603"/>
                    <a:pt x="5632" y="21102"/>
                  </a:cubicBezTo>
                  <a:cubicBezTo>
                    <a:pt x="8332" y="21600"/>
                    <a:pt x="11707" y="21268"/>
                    <a:pt x="14407" y="19440"/>
                  </a:cubicBezTo>
                  <a:cubicBezTo>
                    <a:pt x="17107" y="17612"/>
                    <a:pt x="19132" y="14289"/>
                    <a:pt x="19132" y="11631"/>
                  </a:cubicBezTo>
                  <a:cubicBezTo>
                    <a:pt x="19132" y="8972"/>
                    <a:pt x="17107" y="6978"/>
                    <a:pt x="15082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133599" y="6972300"/>
              <a:ext cx="133351" cy="12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6374"/>
                  </a:moveTo>
                  <a:cubicBezTo>
                    <a:pt x="1371" y="5311"/>
                    <a:pt x="2743" y="4249"/>
                    <a:pt x="5657" y="4426"/>
                  </a:cubicBezTo>
                  <a:cubicBezTo>
                    <a:pt x="8571" y="4603"/>
                    <a:pt x="13029" y="6020"/>
                    <a:pt x="15429" y="8144"/>
                  </a:cubicBezTo>
                  <a:cubicBezTo>
                    <a:pt x="17829" y="10269"/>
                    <a:pt x="18171" y="13102"/>
                    <a:pt x="17829" y="15226"/>
                  </a:cubicBezTo>
                  <a:cubicBezTo>
                    <a:pt x="17486" y="17351"/>
                    <a:pt x="16457" y="18767"/>
                    <a:pt x="15086" y="19830"/>
                  </a:cubicBezTo>
                  <a:cubicBezTo>
                    <a:pt x="13714" y="20892"/>
                    <a:pt x="12000" y="21600"/>
                    <a:pt x="10971" y="20892"/>
                  </a:cubicBezTo>
                  <a:cubicBezTo>
                    <a:pt x="9943" y="20184"/>
                    <a:pt x="9600" y="18059"/>
                    <a:pt x="10457" y="14518"/>
                  </a:cubicBezTo>
                  <a:cubicBezTo>
                    <a:pt x="11314" y="10977"/>
                    <a:pt x="13371" y="6020"/>
                    <a:pt x="15429" y="3364"/>
                  </a:cubicBezTo>
                  <a:cubicBezTo>
                    <a:pt x="17486" y="708"/>
                    <a:pt x="19543" y="3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743199" y="69786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743200" y="69151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863850" y="69659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870200" y="7029450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060700" y="6896100"/>
              <a:ext cx="25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162300" y="70358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333749" y="7010400"/>
              <a:ext cx="76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486149" y="70167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797300" y="6794500"/>
              <a:ext cx="25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18"/>
                    <a:pt x="10800" y="8836"/>
                    <a:pt x="14400" y="12436"/>
                  </a:cubicBezTo>
                  <a:cubicBezTo>
                    <a:pt x="18000" y="16036"/>
                    <a:pt x="198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805381" y="6893983"/>
              <a:ext cx="12516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14582" y="5934"/>
                  </a:moveTo>
                  <a:cubicBezTo>
                    <a:pt x="15290" y="4747"/>
                    <a:pt x="15999" y="3560"/>
                    <a:pt x="17238" y="2374"/>
                  </a:cubicBezTo>
                  <a:cubicBezTo>
                    <a:pt x="18477" y="1187"/>
                    <a:pt x="20248" y="0"/>
                    <a:pt x="20779" y="0"/>
                  </a:cubicBezTo>
                  <a:cubicBezTo>
                    <a:pt x="21310" y="0"/>
                    <a:pt x="20602" y="1187"/>
                    <a:pt x="17238" y="3323"/>
                  </a:cubicBezTo>
                  <a:cubicBezTo>
                    <a:pt x="13874" y="5459"/>
                    <a:pt x="7854" y="8545"/>
                    <a:pt x="4313" y="10563"/>
                  </a:cubicBezTo>
                  <a:cubicBezTo>
                    <a:pt x="772" y="12580"/>
                    <a:pt x="-290" y="13530"/>
                    <a:pt x="64" y="14360"/>
                  </a:cubicBezTo>
                  <a:cubicBezTo>
                    <a:pt x="418" y="15191"/>
                    <a:pt x="2189" y="15903"/>
                    <a:pt x="5553" y="17090"/>
                  </a:cubicBezTo>
                  <a:cubicBezTo>
                    <a:pt x="8917" y="18277"/>
                    <a:pt x="13874" y="19938"/>
                    <a:pt x="188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038600" y="7061200"/>
              <a:ext cx="50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450236" y="6889230"/>
              <a:ext cx="87655" cy="20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432" fill="norm" stroke="1" extrusionOk="0">
                  <a:moveTo>
                    <a:pt x="17931" y="5399"/>
                  </a:moveTo>
                  <a:cubicBezTo>
                    <a:pt x="18421" y="4286"/>
                    <a:pt x="18912" y="3172"/>
                    <a:pt x="17931" y="2170"/>
                  </a:cubicBezTo>
                  <a:cubicBezTo>
                    <a:pt x="16949" y="1168"/>
                    <a:pt x="14494" y="277"/>
                    <a:pt x="11794" y="55"/>
                  </a:cubicBezTo>
                  <a:cubicBezTo>
                    <a:pt x="9094" y="-168"/>
                    <a:pt x="6149" y="277"/>
                    <a:pt x="3694" y="1613"/>
                  </a:cubicBezTo>
                  <a:cubicBezTo>
                    <a:pt x="1240" y="2950"/>
                    <a:pt x="-724" y="5176"/>
                    <a:pt x="258" y="7069"/>
                  </a:cubicBezTo>
                  <a:cubicBezTo>
                    <a:pt x="1240" y="8962"/>
                    <a:pt x="5167" y="10521"/>
                    <a:pt x="9094" y="11968"/>
                  </a:cubicBezTo>
                  <a:cubicBezTo>
                    <a:pt x="13021" y="13416"/>
                    <a:pt x="16949" y="14752"/>
                    <a:pt x="18912" y="15976"/>
                  </a:cubicBezTo>
                  <a:cubicBezTo>
                    <a:pt x="20876" y="17201"/>
                    <a:pt x="20876" y="18314"/>
                    <a:pt x="18421" y="19205"/>
                  </a:cubicBezTo>
                  <a:cubicBezTo>
                    <a:pt x="15967" y="20096"/>
                    <a:pt x="11058" y="20764"/>
                    <a:pt x="614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598852" y="6939291"/>
              <a:ext cx="100149" cy="15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78" fill="norm" stroke="1" extrusionOk="0">
                  <a:moveTo>
                    <a:pt x="7791" y="6900"/>
                  </a:moveTo>
                  <a:cubicBezTo>
                    <a:pt x="10041" y="6338"/>
                    <a:pt x="12291" y="5777"/>
                    <a:pt x="13866" y="4515"/>
                  </a:cubicBezTo>
                  <a:cubicBezTo>
                    <a:pt x="15441" y="3253"/>
                    <a:pt x="16341" y="1289"/>
                    <a:pt x="15666" y="448"/>
                  </a:cubicBezTo>
                  <a:cubicBezTo>
                    <a:pt x="14991" y="-394"/>
                    <a:pt x="12741" y="-113"/>
                    <a:pt x="9816" y="1850"/>
                  </a:cubicBezTo>
                  <a:cubicBezTo>
                    <a:pt x="6891" y="3814"/>
                    <a:pt x="3291" y="7461"/>
                    <a:pt x="1491" y="10687"/>
                  </a:cubicBezTo>
                  <a:cubicBezTo>
                    <a:pt x="-309" y="13912"/>
                    <a:pt x="-309" y="16718"/>
                    <a:pt x="591" y="18541"/>
                  </a:cubicBezTo>
                  <a:cubicBezTo>
                    <a:pt x="1491" y="20364"/>
                    <a:pt x="3291" y="21206"/>
                    <a:pt x="6891" y="20925"/>
                  </a:cubicBezTo>
                  <a:cubicBezTo>
                    <a:pt x="10491" y="20645"/>
                    <a:pt x="15891" y="19242"/>
                    <a:pt x="21291" y="17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763822" y="6762750"/>
              <a:ext cx="87579" cy="36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26" fill="norm" stroke="1" extrusionOk="0">
                  <a:moveTo>
                    <a:pt x="16650" y="0"/>
                  </a:moveTo>
                  <a:cubicBezTo>
                    <a:pt x="13565" y="3871"/>
                    <a:pt x="10479" y="7741"/>
                    <a:pt x="7650" y="10800"/>
                  </a:cubicBezTo>
                  <a:cubicBezTo>
                    <a:pt x="4822" y="13859"/>
                    <a:pt x="2250" y="16106"/>
                    <a:pt x="965" y="17729"/>
                  </a:cubicBezTo>
                  <a:cubicBezTo>
                    <a:pt x="-321" y="19353"/>
                    <a:pt x="-321" y="20351"/>
                    <a:pt x="965" y="20913"/>
                  </a:cubicBezTo>
                  <a:cubicBezTo>
                    <a:pt x="2250" y="21475"/>
                    <a:pt x="4822" y="21600"/>
                    <a:pt x="8422" y="21163"/>
                  </a:cubicBezTo>
                  <a:cubicBezTo>
                    <a:pt x="12022" y="20726"/>
                    <a:pt x="16650" y="19727"/>
                    <a:pt x="21279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762499" y="69215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636793" y="6915150"/>
              <a:ext cx="23060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8251" y="5018"/>
                    <a:pt x="15109" y="10036"/>
                    <a:pt x="12458" y="13091"/>
                  </a:cubicBezTo>
                  <a:cubicBezTo>
                    <a:pt x="9808" y="16145"/>
                    <a:pt x="7648" y="17236"/>
                    <a:pt x="6077" y="17673"/>
                  </a:cubicBezTo>
                  <a:cubicBezTo>
                    <a:pt x="4506" y="18109"/>
                    <a:pt x="3524" y="17891"/>
                    <a:pt x="2640" y="17236"/>
                  </a:cubicBezTo>
                  <a:cubicBezTo>
                    <a:pt x="1757" y="16582"/>
                    <a:pt x="971" y="15491"/>
                    <a:pt x="480" y="13964"/>
                  </a:cubicBezTo>
                  <a:cubicBezTo>
                    <a:pt x="-11" y="12436"/>
                    <a:pt x="-207" y="10473"/>
                    <a:pt x="284" y="9382"/>
                  </a:cubicBezTo>
                  <a:cubicBezTo>
                    <a:pt x="775" y="8291"/>
                    <a:pt x="1953" y="8073"/>
                    <a:pt x="4211" y="8618"/>
                  </a:cubicBezTo>
                  <a:cubicBezTo>
                    <a:pt x="6469" y="9164"/>
                    <a:pt x="9808" y="10473"/>
                    <a:pt x="12753" y="12764"/>
                  </a:cubicBezTo>
                  <a:cubicBezTo>
                    <a:pt x="15698" y="15055"/>
                    <a:pt x="18251" y="18327"/>
                    <a:pt x="208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962650" y="70993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981700" y="70104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746749" y="6684433"/>
              <a:ext cx="15240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5622"/>
                  </a:moveTo>
                  <a:cubicBezTo>
                    <a:pt x="6000" y="9764"/>
                    <a:pt x="3900" y="13907"/>
                    <a:pt x="2400" y="16866"/>
                  </a:cubicBezTo>
                  <a:cubicBezTo>
                    <a:pt x="900" y="19825"/>
                    <a:pt x="0" y="21600"/>
                    <a:pt x="0" y="21600"/>
                  </a:cubicBezTo>
                  <a:cubicBezTo>
                    <a:pt x="0" y="21600"/>
                    <a:pt x="900" y="19825"/>
                    <a:pt x="2700" y="16422"/>
                  </a:cubicBezTo>
                  <a:cubicBezTo>
                    <a:pt x="4500" y="13019"/>
                    <a:pt x="7200" y="7989"/>
                    <a:pt x="9300" y="4734"/>
                  </a:cubicBezTo>
                  <a:cubicBezTo>
                    <a:pt x="11400" y="1479"/>
                    <a:pt x="12900" y="0"/>
                    <a:pt x="13950" y="0"/>
                  </a:cubicBezTo>
                  <a:cubicBezTo>
                    <a:pt x="15000" y="0"/>
                    <a:pt x="15600" y="1479"/>
                    <a:pt x="16800" y="4882"/>
                  </a:cubicBezTo>
                  <a:cubicBezTo>
                    <a:pt x="18000" y="8285"/>
                    <a:pt x="19800" y="13611"/>
                    <a:pt x="21600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286500" y="6969306"/>
              <a:ext cx="1714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133" y="1118"/>
                    <a:pt x="12267" y="-1582"/>
                    <a:pt x="15867" y="1118"/>
                  </a:cubicBezTo>
                  <a:cubicBezTo>
                    <a:pt x="19467" y="3818"/>
                    <a:pt x="2053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299200" y="70485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801643" y="6864350"/>
              <a:ext cx="16430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0665" y="0"/>
                  </a:moveTo>
                  <a:cubicBezTo>
                    <a:pt x="18727" y="4080"/>
                    <a:pt x="16788" y="8160"/>
                    <a:pt x="14434" y="11160"/>
                  </a:cubicBezTo>
                  <a:cubicBezTo>
                    <a:pt x="12081" y="14160"/>
                    <a:pt x="9311" y="16080"/>
                    <a:pt x="7234" y="17160"/>
                  </a:cubicBezTo>
                  <a:cubicBezTo>
                    <a:pt x="5158" y="18240"/>
                    <a:pt x="3773" y="18480"/>
                    <a:pt x="2665" y="18120"/>
                  </a:cubicBezTo>
                  <a:cubicBezTo>
                    <a:pt x="1558" y="17760"/>
                    <a:pt x="727" y="16800"/>
                    <a:pt x="311" y="15720"/>
                  </a:cubicBezTo>
                  <a:cubicBezTo>
                    <a:pt x="-104" y="14640"/>
                    <a:pt x="-104" y="13440"/>
                    <a:pt x="311" y="12360"/>
                  </a:cubicBezTo>
                  <a:cubicBezTo>
                    <a:pt x="727" y="11280"/>
                    <a:pt x="1558" y="10320"/>
                    <a:pt x="4050" y="10800"/>
                  </a:cubicBezTo>
                  <a:cubicBezTo>
                    <a:pt x="6542" y="11280"/>
                    <a:pt x="10696" y="13200"/>
                    <a:pt x="13881" y="15240"/>
                  </a:cubicBezTo>
                  <a:cubicBezTo>
                    <a:pt x="17065" y="17280"/>
                    <a:pt x="19281" y="19440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054850" y="704850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092950" y="69723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279176" y="6829337"/>
              <a:ext cx="124260" cy="28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526" fill="norm" stroke="1" extrusionOk="0">
                  <a:moveTo>
                    <a:pt x="18471" y="4117"/>
                  </a:moveTo>
                  <a:cubicBezTo>
                    <a:pt x="18820" y="3311"/>
                    <a:pt x="19168" y="2505"/>
                    <a:pt x="19691" y="1699"/>
                  </a:cubicBezTo>
                  <a:cubicBezTo>
                    <a:pt x="20213" y="893"/>
                    <a:pt x="20910" y="87"/>
                    <a:pt x="20039" y="7"/>
                  </a:cubicBezTo>
                  <a:cubicBezTo>
                    <a:pt x="19168" y="-74"/>
                    <a:pt x="16729" y="571"/>
                    <a:pt x="13245" y="2183"/>
                  </a:cubicBezTo>
                  <a:cubicBezTo>
                    <a:pt x="9762" y="3795"/>
                    <a:pt x="5233" y="6374"/>
                    <a:pt x="2620" y="9195"/>
                  </a:cubicBezTo>
                  <a:cubicBezTo>
                    <a:pt x="7" y="12016"/>
                    <a:pt x="-690" y="15078"/>
                    <a:pt x="704" y="17174"/>
                  </a:cubicBezTo>
                  <a:cubicBezTo>
                    <a:pt x="2097" y="19269"/>
                    <a:pt x="5581" y="20398"/>
                    <a:pt x="9065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499805" y="6879227"/>
              <a:ext cx="153047" cy="22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75" fill="norm" stroke="1" extrusionOk="0">
                  <a:moveTo>
                    <a:pt x="18946" y="2743"/>
                  </a:moveTo>
                  <a:cubicBezTo>
                    <a:pt x="18658" y="1762"/>
                    <a:pt x="18370" y="780"/>
                    <a:pt x="17506" y="289"/>
                  </a:cubicBezTo>
                  <a:cubicBezTo>
                    <a:pt x="16642" y="-202"/>
                    <a:pt x="15202" y="-202"/>
                    <a:pt x="12898" y="1369"/>
                  </a:cubicBezTo>
                  <a:cubicBezTo>
                    <a:pt x="10594" y="2940"/>
                    <a:pt x="7426" y="6082"/>
                    <a:pt x="4978" y="9223"/>
                  </a:cubicBezTo>
                  <a:cubicBezTo>
                    <a:pt x="2530" y="12365"/>
                    <a:pt x="802" y="15507"/>
                    <a:pt x="226" y="17569"/>
                  </a:cubicBezTo>
                  <a:cubicBezTo>
                    <a:pt x="-350" y="19631"/>
                    <a:pt x="226" y="20613"/>
                    <a:pt x="1378" y="21005"/>
                  </a:cubicBezTo>
                  <a:cubicBezTo>
                    <a:pt x="2530" y="21398"/>
                    <a:pt x="4258" y="21202"/>
                    <a:pt x="7570" y="19434"/>
                  </a:cubicBezTo>
                  <a:cubicBezTo>
                    <a:pt x="10882" y="17667"/>
                    <a:pt x="15778" y="14329"/>
                    <a:pt x="18370" y="11678"/>
                  </a:cubicBezTo>
                  <a:cubicBezTo>
                    <a:pt x="20962" y="9027"/>
                    <a:pt x="21250" y="7063"/>
                    <a:pt x="20386" y="5296"/>
                  </a:cubicBezTo>
                  <a:cubicBezTo>
                    <a:pt x="19522" y="3529"/>
                    <a:pt x="17506" y="1958"/>
                    <a:pt x="15058" y="1663"/>
                  </a:cubicBezTo>
                  <a:cubicBezTo>
                    <a:pt x="12610" y="1369"/>
                    <a:pt x="9730" y="2351"/>
                    <a:pt x="8146" y="3333"/>
                  </a:cubicBezTo>
                  <a:cubicBezTo>
                    <a:pt x="6562" y="4314"/>
                    <a:pt x="6274" y="5296"/>
                    <a:pt x="6706" y="6082"/>
                  </a:cubicBezTo>
                  <a:cubicBezTo>
                    <a:pt x="7138" y="6867"/>
                    <a:pt x="8290" y="7456"/>
                    <a:pt x="10738" y="7751"/>
                  </a:cubicBezTo>
                  <a:cubicBezTo>
                    <a:pt x="13186" y="8045"/>
                    <a:pt x="16930" y="8045"/>
                    <a:pt x="20674" y="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537450" y="6807200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740650" y="6748832"/>
              <a:ext cx="85967" cy="14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69" fill="norm" stroke="1" extrusionOk="0">
                  <a:moveTo>
                    <a:pt x="6171" y="2029"/>
                  </a:moveTo>
                  <a:cubicBezTo>
                    <a:pt x="4114" y="1103"/>
                    <a:pt x="2057" y="178"/>
                    <a:pt x="2314" y="23"/>
                  </a:cubicBezTo>
                  <a:cubicBezTo>
                    <a:pt x="2571" y="-131"/>
                    <a:pt x="5143" y="486"/>
                    <a:pt x="8743" y="1875"/>
                  </a:cubicBezTo>
                  <a:cubicBezTo>
                    <a:pt x="12343" y="3263"/>
                    <a:pt x="16971" y="5423"/>
                    <a:pt x="19286" y="7275"/>
                  </a:cubicBezTo>
                  <a:cubicBezTo>
                    <a:pt x="21600" y="9126"/>
                    <a:pt x="21600" y="10669"/>
                    <a:pt x="18000" y="12983"/>
                  </a:cubicBezTo>
                  <a:cubicBezTo>
                    <a:pt x="14400" y="15298"/>
                    <a:pt x="7200" y="18383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542574" y="6638657"/>
              <a:ext cx="109176" cy="9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82" fill="norm" stroke="1" extrusionOk="0">
                  <a:moveTo>
                    <a:pt x="1487" y="3432"/>
                  </a:moveTo>
                  <a:cubicBezTo>
                    <a:pt x="1487" y="5682"/>
                    <a:pt x="1487" y="7932"/>
                    <a:pt x="1071" y="10182"/>
                  </a:cubicBezTo>
                  <a:cubicBezTo>
                    <a:pt x="656" y="12432"/>
                    <a:pt x="-175" y="14682"/>
                    <a:pt x="33" y="14907"/>
                  </a:cubicBezTo>
                  <a:cubicBezTo>
                    <a:pt x="240" y="15132"/>
                    <a:pt x="1487" y="13332"/>
                    <a:pt x="3148" y="10857"/>
                  </a:cubicBezTo>
                  <a:cubicBezTo>
                    <a:pt x="4810" y="8382"/>
                    <a:pt x="6887" y="5232"/>
                    <a:pt x="8756" y="2982"/>
                  </a:cubicBezTo>
                  <a:cubicBezTo>
                    <a:pt x="10625" y="732"/>
                    <a:pt x="12287" y="-618"/>
                    <a:pt x="13740" y="282"/>
                  </a:cubicBezTo>
                  <a:cubicBezTo>
                    <a:pt x="15194" y="1182"/>
                    <a:pt x="16440" y="4332"/>
                    <a:pt x="17687" y="8157"/>
                  </a:cubicBezTo>
                  <a:cubicBezTo>
                    <a:pt x="18933" y="11982"/>
                    <a:pt x="20179" y="16482"/>
                    <a:pt x="21425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829550" y="6826250"/>
              <a:ext cx="11537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11571" y="0"/>
                  </a:moveTo>
                  <a:cubicBezTo>
                    <a:pt x="14657" y="1176"/>
                    <a:pt x="17743" y="2351"/>
                    <a:pt x="19479" y="4261"/>
                  </a:cubicBezTo>
                  <a:cubicBezTo>
                    <a:pt x="21214" y="6171"/>
                    <a:pt x="21600" y="8816"/>
                    <a:pt x="20057" y="11388"/>
                  </a:cubicBezTo>
                  <a:cubicBezTo>
                    <a:pt x="18514" y="13959"/>
                    <a:pt x="15043" y="16457"/>
                    <a:pt x="11379" y="18147"/>
                  </a:cubicBezTo>
                  <a:cubicBezTo>
                    <a:pt x="7714" y="19837"/>
                    <a:pt x="3857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474809" y="6864354"/>
              <a:ext cx="135791" cy="26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25" fill="norm" stroke="1" extrusionOk="0">
                  <a:moveTo>
                    <a:pt x="21319" y="12019"/>
                  </a:moveTo>
                  <a:cubicBezTo>
                    <a:pt x="18328" y="11148"/>
                    <a:pt x="15337" y="10277"/>
                    <a:pt x="13177" y="8883"/>
                  </a:cubicBezTo>
                  <a:cubicBezTo>
                    <a:pt x="11017" y="7490"/>
                    <a:pt x="9688" y="5573"/>
                    <a:pt x="9190" y="4093"/>
                  </a:cubicBezTo>
                  <a:cubicBezTo>
                    <a:pt x="8691" y="2612"/>
                    <a:pt x="9024" y="1567"/>
                    <a:pt x="10021" y="870"/>
                  </a:cubicBezTo>
                  <a:cubicBezTo>
                    <a:pt x="11017" y="173"/>
                    <a:pt x="12679" y="-175"/>
                    <a:pt x="14008" y="86"/>
                  </a:cubicBezTo>
                  <a:cubicBezTo>
                    <a:pt x="15337" y="348"/>
                    <a:pt x="16334" y="1219"/>
                    <a:pt x="15670" y="3222"/>
                  </a:cubicBezTo>
                  <a:cubicBezTo>
                    <a:pt x="15005" y="5225"/>
                    <a:pt x="12679" y="8360"/>
                    <a:pt x="10187" y="10538"/>
                  </a:cubicBezTo>
                  <a:cubicBezTo>
                    <a:pt x="7694" y="12715"/>
                    <a:pt x="5036" y="13935"/>
                    <a:pt x="3042" y="14806"/>
                  </a:cubicBezTo>
                  <a:cubicBezTo>
                    <a:pt x="1048" y="15677"/>
                    <a:pt x="-281" y="16199"/>
                    <a:pt x="51" y="16460"/>
                  </a:cubicBezTo>
                  <a:cubicBezTo>
                    <a:pt x="384" y="16722"/>
                    <a:pt x="2377" y="16722"/>
                    <a:pt x="4039" y="16983"/>
                  </a:cubicBezTo>
                  <a:cubicBezTo>
                    <a:pt x="5701" y="17244"/>
                    <a:pt x="7030" y="17767"/>
                    <a:pt x="7861" y="18551"/>
                  </a:cubicBezTo>
                  <a:cubicBezTo>
                    <a:pt x="8691" y="19335"/>
                    <a:pt x="9024" y="20380"/>
                    <a:pt x="9356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107692" y="6927854"/>
              <a:ext cx="66341" cy="17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1" h="21244" fill="norm" stroke="1" extrusionOk="0">
                  <a:moveTo>
                    <a:pt x="16615" y="3085"/>
                  </a:moveTo>
                  <a:cubicBezTo>
                    <a:pt x="15980" y="1799"/>
                    <a:pt x="15345" y="513"/>
                    <a:pt x="12803" y="128"/>
                  </a:cubicBezTo>
                  <a:cubicBezTo>
                    <a:pt x="10262" y="-258"/>
                    <a:pt x="5815" y="256"/>
                    <a:pt x="2956" y="1285"/>
                  </a:cubicBezTo>
                  <a:cubicBezTo>
                    <a:pt x="98" y="2313"/>
                    <a:pt x="-1173" y="3856"/>
                    <a:pt x="1368" y="6428"/>
                  </a:cubicBezTo>
                  <a:cubicBezTo>
                    <a:pt x="3909" y="8999"/>
                    <a:pt x="10262" y="12599"/>
                    <a:pt x="14392" y="15042"/>
                  </a:cubicBezTo>
                  <a:cubicBezTo>
                    <a:pt x="18521" y="17485"/>
                    <a:pt x="20427" y="18771"/>
                    <a:pt x="19792" y="19671"/>
                  </a:cubicBezTo>
                  <a:cubicBezTo>
                    <a:pt x="19156" y="20571"/>
                    <a:pt x="15980" y="21085"/>
                    <a:pt x="12803" y="21213"/>
                  </a:cubicBezTo>
                  <a:cubicBezTo>
                    <a:pt x="9627" y="21342"/>
                    <a:pt x="6451" y="21085"/>
                    <a:pt x="5498" y="20056"/>
                  </a:cubicBezTo>
                  <a:cubicBezTo>
                    <a:pt x="4545" y="19028"/>
                    <a:pt x="5815" y="17228"/>
                    <a:pt x="7086" y="15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223639" y="6977434"/>
              <a:ext cx="72761" cy="9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39" fill="norm" stroke="1" extrusionOk="0">
                  <a:moveTo>
                    <a:pt x="21214" y="2958"/>
                  </a:moveTo>
                  <a:cubicBezTo>
                    <a:pt x="18745" y="1608"/>
                    <a:pt x="16277" y="258"/>
                    <a:pt x="13500" y="33"/>
                  </a:cubicBezTo>
                  <a:cubicBezTo>
                    <a:pt x="10723" y="-192"/>
                    <a:pt x="7637" y="708"/>
                    <a:pt x="5168" y="3183"/>
                  </a:cubicBezTo>
                  <a:cubicBezTo>
                    <a:pt x="2700" y="5658"/>
                    <a:pt x="848" y="9708"/>
                    <a:pt x="231" y="12858"/>
                  </a:cubicBezTo>
                  <a:cubicBezTo>
                    <a:pt x="-386" y="16008"/>
                    <a:pt x="231" y="18258"/>
                    <a:pt x="2083" y="19608"/>
                  </a:cubicBezTo>
                  <a:cubicBezTo>
                    <a:pt x="3934" y="20958"/>
                    <a:pt x="7020" y="21408"/>
                    <a:pt x="10414" y="21183"/>
                  </a:cubicBezTo>
                  <a:cubicBezTo>
                    <a:pt x="13808" y="20958"/>
                    <a:pt x="17511" y="20058"/>
                    <a:pt x="19363" y="18033"/>
                  </a:cubicBezTo>
                  <a:cubicBezTo>
                    <a:pt x="21214" y="16008"/>
                    <a:pt x="21214" y="12858"/>
                    <a:pt x="20288" y="9933"/>
                  </a:cubicBezTo>
                  <a:cubicBezTo>
                    <a:pt x="19363" y="7008"/>
                    <a:pt x="17511" y="4308"/>
                    <a:pt x="15660" y="1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378950" y="6851650"/>
              <a:ext cx="190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943"/>
                    <a:pt x="16800" y="7886"/>
                    <a:pt x="13200" y="11486"/>
                  </a:cubicBezTo>
                  <a:cubicBezTo>
                    <a:pt x="9600" y="15086"/>
                    <a:pt x="4800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423400" y="6946899"/>
              <a:ext cx="133350" cy="12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7560"/>
                  </a:moveTo>
                  <a:cubicBezTo>
                    <a:pt x="3429" y="12240"/>
                    <a:pt x="6857" y="16920"/>
                    <a:pt x="9429" y="19260"/>
                  </a:cubicBezTo>
                  <a:cubicBezTo>
                    <a:pt x="12000" y="21600"/>
                    <a:pt x="13714" y="21600"/>
                    <a:pt x="15257" y="19980"/>
                  </a:cubicBezTo>
                  <a:cubicBezTo>
                    <a:pt x="16800" y="18360"/>
                    <a:pt x="18171" y="15120"/>
                    <a:pt x="19200" y="11520"/>
                  </a:cubicBezTo>
                  <a:cubicBezTo>
                    <a:pt x="20229" y="7920"/>
                    <a:pt x="20914" y="3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566938" y="6923515"/>
              <a:ext cx="161263" cy="13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57" fill="norm" stroke="1" extrusionOk="0">
                  <a:moveTo>
                    <a:pt x="1990" y="15168"/>
                  </a:moveTo>
                  <a:cubicBezTo>
                    <a:pt x="4483" y="13556"/>
                    <a:pt x="6975" y="11944"/>
                    <a:pt x="8775" y="10171"/>
                  </a:cubicBezTo>
                  <a:cubicBezTo>
                    <a:pt x="10575" y="8397"/>
                    <a:pt x="11683" y="6463"/>
                    <a:pt x="12375" y="4690"/>
                  </a:cubicBezTo>
                  <a:cubicBezTo>
                    <a:pt x="13067" y="2917"/>
                    <a:pt x="13344" y="1305"/>
                    <a:pt x="12652" y="499"/>
                  </a:cubicBezTo>
                  <a:cubicBezTo>
                    <a:pt x="11960" y="-307"/>
                    <a:pt x="10298" y="-307"/>
                    <a:pt x="7944" y="1789"/>
                  </a:cubicBezTo>
                  <a:cubicBezTo>
                    <a:pt x="5590" y="3884"/>
                    <a:pt x="2544" y="8075"/>
                    <a:pt x="1021" y="11299"/>
                  </a:cubicBezTo>
                  <a:cubicBezTo>
                    <a:pt x="-502" y="14523"/>
                    <a:pt x="-502" y="16780"/>
                    <a:pt x="2267" y="18392"/>
                  </a:cubicBezTo>
                  <a:cubicBezTo>
                    <a:pt x="5036" y="20003"/>
                    <a:pt x="10575" y="20971"/>
                    <a:pt x="14175" y="21132"/>
                  </a:cubicBezTo>
                  <a:cubicBezTo>
                    <a:pt x="17775" y="21293"/>
                    <a:pt x="19436" y="20648"/>
                    <a:pt x="21098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211744" y="6675774"/>
              <a:ext cx="424506" cy="43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95" fill="norm" stroke="1" extrusionOk="0">
                  <a:moveTo>
                    <a:pt x="12525" y="7455"/>
                  </a:moveTo>
                  <a:cubicBezTo>
                    <a:pt x="12418" y="5567"/>
                    <a:pt x="12310" y="3680"/>
                    <a:pt x="12203" y="2422"/>
                  </a:cubicBezTo>
                  <a:cubicBezTo>
                    <a:pt x="12095" y="1163"/>
                    <a:pt x="11988" y="534"/>
                    <a:pt x="11612" y="220"/>
                  </a:cubicBezTo>
                  <a:cubicBezTo>
                    <a:pt x="11236" y="-95"/>
                    <a:pt x="10591" y="-95"/>
                    <a:pt x="9839" y="377"/>
                  </a:cubicBezTo>
                  <a:cubicBezTo>
                    <a:pt x="9086" y="849"/>
                    <a:pt x="8227" y="1792"/>
                    <a:pt x="7421" y="4047"/>
                  </a:cubicBezTo>
                  <a:cubicBezTo>
                    <a:pt x="6615" y="6301"/>
                    <a:pt x="5862" y="9866"/>
                    <a:pt x="5486" y="12750"/>
                  </a:cubicBezTo>
                  <a:cubicBezTo>
                    <a:pt x="5110" y="15633"/>
                    <a:pt x="5110" y="17835"/>
                    <a:pt x="5056" y="19198"/>
                  </a:cubicBezTo>
                  <a:cubicBezTo>
                    <a:pt x="5003" y="20561"/>
                    <a:pt x="4895" y="21086"/>
                    <a:pt x="4573" y="21295"/>
                  </a:cubicBezTo>
                  <a:cubicBezTo>
                    <a:pt x="4251" y="21505"/>
                    <a:pt x="3713" y="21400"/>
                    <a:pt x="3015" y="20823"/>
                  </a:cubicBezTo>
                  <a:cubicBezTo>
                    <a:pt x="2316" y="20247"/>
                    <a:pt x="1456" y="19198"/>
                    <a:pt x="865" y="18464"/>
                  </a:cubicBezTo>
                  <a:cubicBezTo>
                    <a:pt x="274" y="17730"/>
                    <a:pt x="-48" y="17311"/>
                    <a:pt x="6" y="16944"/>
                  </a:cubicBezTo>
                  <a:cubicBezTo>
                    <a:pt x="59" y="16577"/>
                    <a:pt x="489" y="16262"/>
                    <a:pt x="2101" y="16105"/>
                  </a:cubicBezTo>
                  <a:cubicBezTo>
                    <a:pt x="3713" y="15948"/>
                    <a:pt x="6507" y="15948"/>
                    <a:pt x="8227" y="15843"/>
                  </a:cubicBezTo>
                  <a:cubicBezTo>
                    <a:pt x="9946" y="15738"/>
                    <a:pt x="10591" y="15528"/>
                    <a:pt x="10645" y="15371"/>
                  </a:cubicBezTo>
                  <a:cubicBezTo>
                    <a:pt x="10698" y="15214"/>
                    <a:pt x="10161" y="15109"/>
                    <a:pt x="9624" y="15109"/>
                  </a:cubicBezTo>
                  <a:cubicBezTo>
                    <a:pt x="9086" y="15109"/>
                    <a:pt x="8549" y="15214"/>
                    <a:pt x="8173" y="15528"/>
                  </a:cubicBezTo>
                  <a:cubicBezTo>
                    <a:pt x="7797" y="15843"/>
                    <a:pt x="7582" y="16367"/>
                    <a:pt x="7474" y="17101"/>
                  </a:cubicBezTo>
                  <a:cubicBezTo>
                    <a:pt x="7367" y="17835"/>
                    <a:pt x="7367" y="18779"/>
                    <a:pt x="7582" y="19460"/>
                  </a:cubicBezTo>
                  <a:cubicBezTo>
                    <a:pt x="7797" y="20142"/>
                    <a:pt x="8227" y="20561"/>
                    <a:pt x="8764" y="20823"/>
                  </a:cubicBezTo>
                  <a:cubicBezTo>
                    <a:pt x="9301" y="21086"/>
                    <a:pt x="9946" y="21190"/>
                    <a:pt x="10430" y="20981"/>
                  </a:cubicBezTo>
                  <a:cubicBezTo>
                    <a:pt x="10913" y="20771"/>
                    <a:pt x="11236" y="20247"/>
                    <a:pt x="11343" y="19408"/>
                  </a:cubicBezTo>
                  <a:cubicBezTo>
                    <a:pt x="11451" y="18569"/>
                    <a:pt x="11343" y="17416"/>
                    <a:pt x="11182" y="16577"/>
                  </a:cubicBezTo>
                  <a:cubicBezTo>
                    <a:pt x="11021" y="15738"/>
                    <a:pt x="10806" y="15214"/>
                    <a:pt x="11021" y="14952"/>
                  </a:cubicBezTo>
                  <a:cubicBezTo>
                    <a:pt x="11236" y="14689"/>
                    <a:pt x="11880" y="14689"/>
                    <a:pt x="12794" y="15214"/>
                  </a:cubicBezTo>
                  <a:cubicBezTo>
                    <a:pt x="13707" y="15738"/>
                    <a:pt x="14889" y="16787"/>
                    <a:pt x="15480" y="17783"/>
                  </a:cubicBezTo>
                  <a:cubicBezTo>
                    <a:pt x="16071" y="18779"/>
                    <a:pt x="16071" y="19722"/>
                    <a:pt x="15803" y="20299"/>
                  </a:cubicBezTo>
                  <a:cubicBezTo>
                    <a:pt x="15534" y="20876"/>
                    <a:pt x="14997" y="21086"/>
                    <a:pt x="14728" y="20928"/>
                  </a:cubicBezTo>
                  <a:cubicBezTo>
                    <a:pt x="14459" y="20771"/>
                    <a:pt x="14459" y="20247"/>
                    <a:pt x="14997" y="18884"/>
                  </a:cubicBezTo>
                  <a:cubicBezTo>
                    <a:pt x="15534" y="17521"/>
                    <a:pt x="16609" y="15319"/>
                    <a:pt x="17791" y="14060"/>
                  </a:cubicBezTo>
                  <a:cubicBezTo>
                    <a:pt x="18973" y="12802"/>
                    <a:pt x="20262" y="12488"/>
                    <a:pt x="21552" y="12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1200181" y="6867438"/>
              <a:ext cx="217120" cy="27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67" fill="norm" stroke="1" extrusionOk="0">
                  <a:moveTo>
                    <a:pt x="13332" y="1738"/>
                  </a:moveTo>
                  <a:cubicBezTo>
                    <a:pt x="11864" y="913"/>
                    <a:pt x="10396" y="89"/>
                    <a:pt x="9243" y="6"/>
                  </a:cubicBezTo>
                  <a:cubicBezTo>
                    <a:pt x="8090" y="-76"/>
                    <a:pt x="7251" y="584"/>
                    <a:pt x="5993" y="2727"/>
                  </a:cubicBezTo>
                  <a:cubicBezTo>
                    <a:pt x="4734" y="4871"/>
                    <a:pt x="3057" y="8498"/>
                    <a:pt x="1903" y="11466"/>
                  </a:cubicBezTo>
                  <a:cubicBezTo>
                    <a:pt x="750" y="14434"/>
                    <a:pt x="121" y="16742"/>
                    <a:pt x="16" y="18309"/>
                  </a:cubicBezTo>
                  <a:cubicBezTo>
                    <a:pt x="-89" y="19875"/>
                    <a:pt x="330" y="20700"/>
                    <a:pt x="1169" y="21112"/>
                  </a:cubicBezTo>
                  <a:cubicBezTo>
                    <a:pt x="2008" y="21524"/>
                    <a:pt x="3266" y="21524"/>
                    <a:pt x="5363" y="20452"/>
                  </a:cubicBezTo>
                  <a:cubicBezTo>
                    <a:pt x="7461" y="19380"/>
                    <a:pt x="10396" y="17237"/>
                    <a:pt x="12284" y="14351"/>
                  </a:cubicBezTo>
                  <a:cubicBezTo>
                    <a:pt x="14171" y="11466"/>
                    <a:pt x="15010" y="7839"/>
                    <a:pt x="14905" y="5448"/>
                  </a:cubicBezTo>
                  <a:cubicBezTo>
                    <a:pt x="14800" y="3057"/>
                    <a:pt x="13752" y="1903"/>
                    <a:pt x="12703" y="1243"/>
                  </a:cubicBezTo>
                  <a:cubicBezTo>
                    <a:pt x="11655" y="584"/>
                    <a:pt x="10606" y="419"/>
                    <a:pt x="9138" y="996"/>
                  </a:cubicBezTo>
                  <a:cubicBezTo>
                    <a:pt x="7670" y="1573"/>
                    <a:pt x="5783" y="2892"/>
                    <a:pt x="4629" y="4706"/>
                  </a:cubicBezTo>
                  <a:cubicBezTo>
                    <a:pt x="3476" y="6519"/>
                    <a:pt x="3057" y="8828"/>
                    <a:pt x="3371" y="10312"/>
                  </a:cubicBezTo>
                  <a:cubicBezTo>
                    <a:pt x="3686" y="11796"/>
                    <a:pt x="4734" y="12455"/>
                    <a:pt x="7880" y="12208"/>
                  </a:cubicBezTo>
                  <a:cubicBezTo>
                    <a:pt x="11026" y="11961"/>
                    <a:pt x="16268" y="10806"/>
                    <a:pt x="21511" y="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1112499" y="6771993"/>
              <a:ext cx="342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800" y="2735"/>
                    <a:pt x="5600" y="-1585"/>
                    <a:pt x="9200" y="575"/>
                  </a:cubicBezTo>
                  <a:cubicBezTo>
                    <a:pt x="12800" y="2735"/>
                    <a:pt x="172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1410949" y="6686550"/>
              <a:ext cx="8799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891" y="554"/>
                    <a:pt x="11782" y="1108"/>
                    <a:pt x="15709" y="1800"/>
                  </a:cubicBezTo>
                  <a:cubicBezTo>
                    <a:pt x="19636" y="2492"/>
                    <a:pt x="21600" y="3323"/>
                    <a:pt x="19636" y="6646"/>
                  </a:cubicBezTo>
                  <a:cubicBezTo>
                    <a:pt x="17673" y="9969"/>
                    <a:pt x="11782" y="15785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1164479" y="6451100"/>
              <a:ext cx="144871" cy="12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789" fill="norm" stroke="1" extrusionOk="0">
                  <a:moveTo>
                    <a:pt x="5461" y="8444"/>
                  </a:moveTo>
                  <a:cubicBezTo>
                    <a:pt x="4835" y="10186"/>
                    <a:pt x="4209" y="11928"/>
                    <a:pt x="3269" y="14366"/>
                  </a:cubicBezTo>
                  <a:cubicBezTo>
                    <a:pt x="2330" y="16805"/>
                    <a:pt x="1078" y="19940"/>
                    <a:pt x="452" y="20637"/>
                  </a:cubicBezTo>
                  <a:cubicBezTo>
                    <a:pt x="-174" y="21334"/>
                    <a:pt x="-174" y="19592"/>
                    <a:pt x="609" y="16282"/>
                  </a:cubicBezTo>
                  <a:cubicBezTo>
                    <a:pt x="1391" y="12973"/>
                    <a:pt x="2956" y="8095"/>
                    <a:pt x="4209" y="4960"/>
                  </a:cubicBezTo>
                  <a:cubicBezTo>
                    <a:pt x="5461" y="1824"/>
                    <a:pt x="6400" y="431"/>
                    <a:pt x="7652" y="82"/>
                  </a:cubicBezTo>
                  <a:cubicBezTo>
                    <a:pt x="8904" y="-266"/>
                    <a:pt x="10469" y="431"/>
                    <a:pt x="12817" y="3392"/>
                  </a:cubicBezTo>
                  <a:cubicBezTo>
                    <a:pt x="15165" y="6353"/>
                    <a:pt x="18296" y="11579"/>
                    <a:pt x="21426" y="16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4" name="Drawing"/>
          <p:cNvGrpSpPr/>
          <p:nvPr/>
        </p:nvGrpSpPr>
        <p:grpSpPr>
          <a:xfrm>
            <a:off x="572450" y="1632017"/>
            <a:ext cx="11225850" cy="4831920"/>
            <a:chOff x="0" y="0"/>
            <a:chExt cx="11225849" cy="4831919"/>
          </a:xfrm>
        </p:grpSpPr>
        <p:sp>
          <p:nvSpPr>
            <p:cNvPr id="789" name="Line"/>
            <p:cNvSpPr/>
            <p:nvPr/>
          </p:nvSpPr>
          <p:spPr>
            <a:xfrm>
              <a:off x="0" y="364213"/>
              <a:ext cx="183200" cy="30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69" fill="norm" stroke="1" extrusionOk="0">
                  <a:moveTo>
                    <a:pt x="5847" y="3832"/>
                  </a:moveTo>
                  <a:cubicBezTo>
                    <a:pt x="4605" y="3979"/>
                    <a:pt x="3364" y="4127"/>
                    <a:pt x="3364" y="4275"/>
                  </a:cubicBezTo>
                  <a:cubicBezTo>
                    <a:pt x="3364" y="4423"/>
                    <a:pt x="4605" y="4571"/>
                    <a:pt x="7088" y="4201"/>
                  </a:cubicBezTo>
                  <a:cubicBezTo>
                    <a:pt x="9571" y="3832"/>
                    <a:pt x="13295" y="2944"/>
                    <a:pt x="15654" y="2278"/>
                  </a:cubicBezTo>
                  <a:cubicBezTo>
                    <a:pt x="18012" y="1612"/>
                    <a:pt x="19005" y="1169"/>
                    <a:pt x="19005" y="725"/>
                  </a:cubicBezTo>
                  <a:cubicBezTo>
                    <a:pt x="19005" y="281"/>
                    <a:pt x="18012" y="-163"/>
                    <a:pt x="16398" y="59"/>
                  </a:cubicBezTo>
                  <a:cubicBezTo>
                    <a:pt x="14785" y="281"/>
                    <a:pt x="12550" y="1169"/>
                    <a:pt x="10936" y="1834"/>
                  </a:cubicBezTo>
                  <a:cubicBezTo>
                    <a:pt x="9322" y="2500"/>
                    <a:pt x="8329" y="2944"/>
                    <a:pt x="7709" y="3536"/>
                  </a:cubicBezTo>
                  <a:cubicBezTo>
                    <a:pt x="7088" y="4127"/>
                    <a:pt x="6840" y="4867"/>
                    <a:pt x="7585" y="5385"/>
                  </a:cubicBezTo>
                  <a:cubicBezTo>
                    <a:pt x="8329" y="5903"/>
                    <a:pt x="10067" y="6199"/>
                    <a:pt x="11557" y="6421"/>
                  </a:cubicBezTo>
                  <a:cubicBezTo>
                    <a:pt x="13047" y="6642"/>
                    <a:pt x="14288" y="6790"/>
                    <a:pt x="14536" y="7160"/>
                  </a:cubicBezTo>
                  <a:cubicBezTo>
                    <a:pt x="14785" y="7530"/>
                    <a:pt x="14040" y="8122"/>
                    <a:pt x="11805" y="9527"/>
                  </a:cubicBezTo>
                  <a:cubicBezTo>
                    <a:pt x="9571" y="10933"/>
                    <a:pt x="5847" y="13152"/>
                    <a:pt x="3488" y="15075"/>
                  </a:cubicBezTo>
                  <a:cubicBezTo>
                    <a:pt x="1129" y="16999"/>
                    <a:pt x="136" y="18626"/>
                    <a:pt x="12" y="19736"/>
                  </a:cubicBezTo>
                  <a:cubicBezTo>
                    <a:pt x="-112" y="20845"/>
                    <a:pt x="633" y="21437"/>
                    <a:pt x="4357" y="21363"/>
                  </a:cubicBezTo>
                  <a:cubicBezTo>
                    <a:pt x="8081" y="21289"/>
                    <a:pt x="14785" y="20549"/>
                    <a:pt x="21488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03950" y="504520"/>
              <a:ext cx="265000" cy="15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49" fill="norm" stroke="1" extrusionOk="0">
                  <a:moveTo>
                    <a:pt x="891" y="4722"/>
                  </a:moveTo>
                  <a:cubicBezTo>
                    <a:pt x="376" y="3585"/>
                    <a:pt x="-138" y="2448"/>
                    <a:pt x="33" y="1595"/>
                  </a:cubicBezTo>
                  <a:cubicBezTo>
                    <a:pt x="205" y="743"/>
                    <a:pt x="1062" y="174"/>
                    <a:pt x="2005" y="32"/>
                  </a:cubicBezTo>
                  <a:cubicBezTo>
                    <a:pt x="2948" y="-110"/>
                    <a:pt x="3976" y="174"/>
                    <a:pt x="4748" y="1879"/>
                  </a:cubicBezTo>
                  <a:cubicBezTo>
                    <a:pt x="5519" y="3585"/>
                    <a:pt x="6033" y="6711"/>
                    <a:pt x="5776" y="9837"/>
                  </a:cubicBezTo>
                  <a:cubicBezTo>
                    <a:pt x="5519" y="12964"/>
                    <a:pt x="4491" y="16090"/>
                    <a:pt x="3548" y="18222"/>
                  </a:cubicBezTo>
                  <a:cubicBezTo>
                    <a:pt x="2605" y="20353"/>
                    <a:pt x="1748" y="21490"/>
                    <a:pt x="1576" y="21206"/>
                  </a:cubicBezTo>
                  <a:cubicBezTo>
                    <a:pt x="1405" y="20922"/>
                    <a:pt x="1919" y="19216"/>
                    <a:pt x="3719" y="15806"/>
                  </a:cubicBezTo>
                  <a:cubicBezTo>
                    <a:pt x="5519" y="12395"/>
                    <a:pt x="8605" y="7279"/>
                    <a:pt x="10491" y="4295"/>
                  </a:cubicBezTo>
                  <a:cubicBezTo>
                    <a:pt x="12376" y="1311"/>
                    <a:pt x="13062" y="458"/>
                    <a:pt x="13062" y="601"/>
                  </a:cubicBezTo>
                  <a:cubicBezTo>
                    <a:pt x="13062" y="743"/>
                    <a:pt x="12376" y="1879"/>
                    <a:pt x="11691" y="3443"/>
                  </a:cubicBezTo>
                  <a:cubicBezTo>
                    <a:pt x="11005" y="5006"/>
                    <a:pt x="10319" y="6995"/>
                    <a:pt x="9976" y="8843"/>
                  </a:cubicBezTo>
                  <a:cubicBezTo>
                    <a:pt x="9633" y="10690"/>
                    <a:pt x="9633" y="12395"/>
                    <a:pt x="11605" y="13532"/>
                  </a:cubicBezTo>
                  <a:cubicBezTo>
                    <a:pt x="13576" y="14669"/>
                    <a:pt x="17519" y="15237"/>
                    <a:pt x="21462" y="15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4553" y="717482"/>
              <a:ext cx="288197" cy="9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91" fill="norm" stroke="1" extrusionOk="0">
                  <a:moveTo>
                    <a:pt x="1128" y="17923"/>
                  </a:moveTo>
                  <a:cubicBezTo>
                    <a:pt x="498" y="19302"/>
                    <a:pt x="-133" y="20681"/>
                    <a:pt x="25" y="21140"/>
                  </a:cubicBezTo>
                  <a:cubicBezTo>
                    <a:pt x="182" y="21600"/>
                    <a:pt x="1128" y="21140"/>
                    <a:pt x="4282" y="17923"/>
                  </a:cubicBezTo>
                  <a:cubicBezTo>
                    <a:pt x="7435" y="14706"/>
                    <a:pt x="12795" y="8732"/>
                    <a:pt x="16028" y="5285"/>
                  </a:cubicBezTo>
                  <a:cubicBezTo>
                    <a:pt x="19260" y="1838"/>
                    <a:pt x="20363" y="919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21828" y="679382"/>
              <a:ext cx="310622" cy="12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47" fill="norm" stroke="1" extrusionOk="0">
                  <a:moveTo>
                    <a:pt x="2591" y="16200"/>
                  </a:moveTo>
                  <a:cubicBezTo>
                    <a:pt x="1423" y="18000"/>
                    <a:pt x="256" y="19800"/>
                    <a:pt x="37" y="20700"/>
                  </a:cubicBezTo>
                  <a:cubicBezTo>
                    <a:pt x="-182" y="21600"/>
                    <a:pt x="548" y="21600"/>
                    <a:pt x="3248" y="19080"/>
                  </a:cubicBezTo>
                  <a:cubicBezTo>
                    <a:pt x="5948" y="16560"/>
                    <a:pt x="10618" y="11520"/>
                    <a:pt x="13975" y="7920"/>
                  </a:cubicBezTo>
                  <a:cubicBezTo>
                    <a:pt x="17332" y="4320"/>
                    <a:pt x="19375" y="2160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95949" y="361882"/>
              <a:ext cx="57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169"/>
                    <a:pt x="8000" y="10338"/>
                    <a:pt x="11600" y="13938"/>
                  </a:cubicBezTo>
                  <a:cubicBezTo>
                    <a:pt x="15200" y="17538"/>
                    <a:pt x="184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30899" y="450782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862649" y="56508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770699" y="323782"/>
              <a:ext cx="31751" cy="32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0" y="5049"/>
                    <a:pt x="0" y="10099"/>
                    <a:pt x="720" y="13465"/>
                  </a:cubicBezTo>
                  <a:cubicBezTo>
                    <a:pt x="1440" y="16831"/>
                    <a:pt x="2880" y="18514"/>
                    <a:pt x="5040" y="19706"/>
                  </a:cubicBezTo>
                  <a:cubicBezTo>
                    <a:pt x="7200" y="20899"/>
                    <a:pt x="10080" y="21600"/>
                    <a:pt x="12960" y="21460"/>
                  </a:cubicBezTo>
                  <a:cubicBezTo>
                    <a:pt x="15840" y="21319"/>
                    <a:pt x="18720" y="20338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770115" y="268522"/>
              <a:ext cx="196757" cy="34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63" fill="norm" stroke="1" extrusionOk="0">
                  <a:moveTo>
                    <a:pt x="1412" y="9198"/>
                  </a:moveTo>
                  <a:cubicBezTo>
                    <a:pt x="512" y="6611"/>
                    <a:pt x="-388" y="4024"/>
                    <a:pt x="174" y="2342"/>
                  </a:cubicBezTo>
                  <a:cubicBezTo>
                    <a:pt x="737" y="661"/>
                    <a:pt x="2762" y="-115"/>
                    <a:pt x="5912" y="14"/>
                  </a:cubicBezTo>
                  <a:cubicBezTo>
                    <a:pt x="9062" y="144"/>
                    <a:pt x="13337" y="1178"/>
                    <a:pt x="16374" y="3571"/>
                  </a:cubicBezTo>
                  <a:cubicBezTo>
                    <a:pt x="19412" y="5964"/>
                    <a:pt x="21212" y="9715"/>
                    <a:pt x="20875" y="12625"/>
                  </a:cubicBezTo>
                  <a:cubicBezTo>
                    <a:pt x="20537" y="15535"/>
                    <a:pt x="18062" y="17605"/>
                    <a:pt x="15024" y="18963"/>
                  </a:cubicBezTo>
                  <a:cubicBezTo>
                    <a:pt x="11987" y="20321"/>
                    <a:pt x="8387" y="20968"/>
                    <a:pt x="5912" y="21226"/>
                  </a:cubicBezTo>
                  <a:cubicBezTo>
                    <a:pt x="3437" y="21485"/>
                    <a:pt x="2087" y="21356"/>
                    <a:pt x="1749" y="21032"/>
                  </a:cubicBezTo>
                  <a:cubicBezTo>
                    <a:pt x="1412" y="20709"/>
                    <a:pt x="2087" y="20192"/>
                    <a:pt x="2987" y="19804"/>
                  </a:cubicBezTo>
                  <a:cubicBezTo>
                    <a:pt x="3887" y="19416"/>
                    <a:pt x="5012" y="19157"/>
                    <a:pt x="6137" y="18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107249" y="48253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2130532" y="539682"/>
              <a:ext cx="129118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3541" y="12150"/>
                  </a:moveTo>
                  <a:cubicBezTo>
                    <a:pt x="1770" y="16200"/>
                    <a:pt x="0" y="20250"/>
                    <a:pt x="0" y="20925"/>
                  </a:cubicBezTo>
                  <a:cubicBezTo>
                    <a:pt x="0" y="21600"/>
                    <a:pt x="1770" y="18900"/>
                    <a:pt x="5666" y="14850"/>
                  </a:cubicBezTo>
                  <a:cubicBezTo>
                    <a:pt x="9561" y="10800"/>
                    <a:pt x="1558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428982" y="279161"/>
              <a:ext cx="129118" cy="40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3349"/>
                  </a:moveTo>
                  <a:cubicBezTo>
                    <a:pt x="19830" y="2235"/>
                    <a:pt x="18059" y="1122"/>
                    <a:pt x="15049" y="510"/>
                  </a:cubicBezTo>
                  <a:cubicBezTo>
                    <a:pt x="12039" y="-103"/>
                    <a:pt x="7790" y="-214"/>
                    <a:pt x="4780" y="454"/>
                  </a:cubicBezTo>
                  <a:cubicBezTo>
                    <a:pt x="1770" y="1122"/>
                    <a:pt x="0" y="2570"/>
                    <a:pt x="354" y="3739"/>
                  </a:cubicBezTo>
                  <a:cubicBezTo>
                    <a:pt x="708" y="4908"/>
                    <a:pt x="3187" y="5798"/>
                    <a:pt x="4957" y="6745"/>
                  </a:cubicBezTo>
                  <a:cubicBezTo>
                    <a:pt x="6728" y="7691"/>
                    <a:pt x="7790" y="8693"/>
                    <a:pt x="7082" y="9695"/>
                  </a:cubicBezTo>
                  <a:cubicBezTo>
                    <a:pt x="6374" y="10697"/>
                    <a:pt x="3895" y="11699"/>
                    <a:pt x="2302" y="12479"/>
                  </a:cubicBezTo>
                  <a:cubicBezTo>
                    <a:pt x="708" y="13258"/>
                    <a:pt x="0" y="13815"/>
                    <a:pt x="0" y="14650"/>
                  </a:cubicBezTo>
                  <a:cubicBezTo>
                    <a:pt x="0" y="15485"/>
                    <a:pt x="708" y="16598"/>
                    <a:pt x="885" y="17600"/>
                  </a:cubicBezTo>
                  <a:cubicBezTo>
                    <a:pt x="1062" y="18602"/>
                    <a:pt x="708" y="19493"/>
                    <a:pt x="1239" y="20106"/>
                  </a:cubicBezTo>
                  <a:cubicBezTo>
                    <a:pt x="1770" y="20718"/>
                    <a:pt x="3187" y="21052"/>
                    <a:pt x="5134" y="21219"/>
                  </a:cubicBezTo>
                  <a:cubicBezTo>
                    <a:pt x="7082" y="21386"/>
                    <a:pt x="9561" y="21386"/>
                    <a:pt x="12039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615249" y="412632"/>
              <a:ext cx="165101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540"/>
                  </a:moveTo>
                  <a:cubicBezTo>
                    <a:pt x="1385" y="183"/>
                    <a:pt x="2769" y="-174"/>
                    <a:pt x="4015" y="94"/>
                  </a:cubicBezTo>
                  <a:cubicBezTo>
                    <a:pt x="5262" y="362"/>
                    <a:pt x="6369" y="1254"/>
                    <a:pt x="8446" y="3843"/>
                  </a:cubicBezTo>
                  <a:cubicBezTo>
                    <a:pt x="10523" y="6431"/>
                    <a:pt x="13569" y="10715"/>
                    <a:pt x="15923" y="13928"/>
                  </a:cubicBezTo>
                  <a:cubicBezTo>
                    <a:pt x="18277" y="17142"/>
                    <a:pt x="19938" y="19284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640649" y="395963"/>
              <a:ext cx="190501" cy="32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679"/>
                  </a:moveTo>
                  <a:cubicBezTo>
                    <a:pt x="20640" y="263"/>
                    <a:pt x="19680" y="-152"/>
                    <a:pt x="18600" y="56"/>
                  </a:cubicBezTo>
                  <a:cubicBezTo>
                    <a:pt x="17520" y="263"/>
                    <a:pt x="16320" y="1094"/>
                    <a:pt x="14280" y="3102"/>
                  </a:cubicBezTo>
                  <a:cubicBezTo>
                    <a:pt x="12240" y="5110"/>
                    <a:pt x="9360" y="8294"/>
                    <a:pt x="6840" y="11548"/>
                  </a:cubicBezTo>
                  <a:cubicBezTo>
                    <a:pt x="4320" y="14802"/>
                    <a:pt x="2160" y="18125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831149" y="60953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989899" y="634932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377249" y="641282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815399" y="336482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000"/>
                    <a:pt x="7488" y="8000"/>
                    <a:pt x="11088" y="11600"/>
                  </a:cubicBezTo>
                  <a:cubicBezTo>
                    <a:pt x="14688" y="15200"/>
                    <a:pt x="18144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838803" y="313199"/>
              <a:ext cx="179797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1334" y="1016"/>
                  </a:moveTo>
                  <a:cubicBezTo>
                    <a:pt x="20329" y="508"/>
                    <a:pt x="19325" y="0"/>
                    <a:pt x="18446" y="0"/>
                  </a:cubicBezTo>
                  <a:cubicBezTo>
                    <a:pt x="17567" y="0"/>
                    <a:pt x="16813" y="508"/>
                    <a:pt x="14678" y="2605"/>
                  </a:cubicBezTo>
                  <a:cubicBezTo>
                    <a:pt x="12543" y="4701"/>
                    <a:pt x="9027" y="8386"/>
                    <a:pt x="6264" y="11499"/>
                  </a:cubicBezTo>
                  <a:cubicBezTo>
                    <a:pt x="3501" y="14612"/>
                    <a:pt x="1492" y="17153"/>
                    <a:pt x="613" y="18741"/>
                  </a:cubicBezTo>
                  <a:cubicBezTo>
                    <a:pt x="-266" y="20329"/>
                    <a:pt x="-15" y="20965"/>
                    <a:pt x="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054436" y="539158"/>
              <a:ext cx="97514" cy="14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57" fill="norm" stroke="1" extrusionOk="0">
                  <a:moveTo>
                    <a:pt x="491" y="3948"/>
                  </a:moveTo>
                  <a:cubicBezTo>
                    <a:pt x="32" y="5882"/>
                    <a:pt x="-428" y="7817"/>
                    <a:pt x="721" y="7333"/>
                  </a:cubicBezTo>
                  <a:cubicBezTo>
                    <a:pt x="1870" y="6850"/>
                    <a:pt x="4627" y="3948"/>
                    <a:pt x="7155" y="2175"/>
                  </a:cubicBezTo>
                  <a:cubicBezTo>
                    <a:pt x="9683" y="402"/>
                    <a:pt x="11981" y="-243"/>
                    <a:pt x="13819" y="79"/>
                  </a:cubicBezTo>
                  <a:cubicBezTo>
                    <a:pt x="15657" y="402"/>
                    <a:pt x="17036" y="1691"/>
                    <a:pt x="18185" y="5399"/>
                  </a:cubicBezTo>
                  <a:cubicBezTo>
                    <a:pt x="19334" y="9106"/>
                    <a:pt x="20253" y="15232"/>
                    <a:pt x="21172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285299" y="272982"/>
              <a:ext cx="6787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5891" y="0"/>
                  </a:moveTo>
                  <a:cubicBezTo>
                    <a:pt x="11127" y="720"/>
                    <a:pt x="16364" y="1440"/>
                    <a:pt x="18655" y="2314"/>
                  </a:cubicBezTo>
                  <a:cubicBezTo>
                    <a:pt x="20945" y="3189"/>
                    <a:pt x="20291" y="4217"/>
                    <a:pt x="17673" y="5143"/>
                  </a:cubicBezTo>
                  <a:cubicBezTo>
                    <a:pt x="15055" y="6069"/>
                    <a:pt x="10473" y="6891"/>
                    <a:pt x="8509" y="7611"/>
                  </a:cubicBezTo>
                  <a:cubicBezTo>
                    <a:pt x="6545" y="8331"/>
                    <a:pt x="7200" y="8949"/>
                    <a:pt x="9818" y="9874"/>
                  </a:cubicBezTo>
                  <a:cubicBezTo>
                    <a:pt x="12436" y="10800"/>
                    <a:pt x="17018" y="12034"/>
                    <a:pt x="19309" y="13526"/>
                  </a:cubicBezTo>
                  <a:cubicBezTo>
                    <a:pt x="21600" y="15017"/>
                    <a:pt x="21600" y="16766"/>
                    <a:pt x="18982" y="18103"/>
                  </a:cubicBezTo>
                  <a:cubicBezTo>
                    <a:pt x="16364" y="19440"/>
                    <a:pt x="11127" y="20366"/>
                    <a:pt x="7527" y="20880"/>
                  </a:cubicBezTo>
                  <a:cubicBezTo>
                    <a:pt x="3927" y="21394"/>
                    <a:pt x="1964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725161" y="501582"/>
              <a:ext cx="33483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335" y="21600"/>
                  </a:moveTo>
                  <a:cubicBezTo>
                    <a:pt x="1520" y="21221"/>
                    <a:pt x="705" y="20842"/>
                    <a:pt x="298" y="19705"/>
                  </a:cubicBezTo>
                  <a:cubicBezTo>
                    <a:pt x="-110" y="18568"/>
                    <a:pt x="-110" y="16674"/>
                    <a:pt x="365" y="14400"/>
                  </a:cubicBezTo>
                  <a:cubicBezTo>
                    <a:pt x="841" y="12126"/>
                    <a:pt x="1792" y="9474"/>
                    <a:pt x="3015" y="8147"/>
                  </a:cubicBezTo>
                  <a:cubicBezTo>
                    <a:pt x="4237" y="6821"/>
                    <a:pt x="5732" y="6821"/>
                    <a:pt x="6682" y="7768"/>
                  </a:cubicBezTo>
                  <a:cubicBezTo>
                    <a:pt x="7633" y="8716"/>
                    <a:pt x="8041" y="10611"/>
                    <a:pt x="8992" y="12505"/>
                  </a:cubicBezTo>
                  <a:cubicBezTo>
                    <a:pt x="9943" y="14400"/>
                    <a:pt x="11437" y="16295"/>
                    <a:pt x="13611" y="14211"/>
                  </a:cubicBezTo>
                  <a:cubicBezTo>
                    <a:pt x="15784" y="12126"/>
                    <a:pt x="18637" y="6063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805999" y="31108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799649" y="20313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922415" y="298382"/>
              <a:ext cx="4235" cy="6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21600" y="0"/>
                  </a:moveTo>
                  <a:cubicBezTo>
                    <a:pt x="21600" y="4877"/>
                    <a:pt x="21600" y="9755"/>
                    <a:pt x="16200" y="13935"/>
                  </a:cubicBezTo>
                  <a:cubicBezTo>
                    <a:pt x="10800" y="18116"/>
                    <a:pt x="0" y="21600"/>
                    <a:pt x="0" y="20903"/>
                  </a:cubicBezTo>
                  <a:cubicBezTo>
                    <a:pt x="0" y="20206"/>
                    <a:pt x="10800" y="15329"/>
                    <a:pt x="21600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926649" y="17773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010358" y="-1"/>
              <a:ext cx="144892" cy="37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83" fill="norm" stroke="1" extrusionOk="0">
                  <a:moveTo>
                    <a:pt x="11098" y="15201"/>
                  </a:moveTo>
                  <a:cubicBezTo>
                    <a:pt x="9532" y="14960"/>
                    <a:pt x="7967" y="14718"/>
                    <a:pt x="6089" y="15141"/>
                  </a:cubicBezTo>
                  <a:cubicBezTo>
                    <a:pt x="4211" y="15563"/>
                    <a:pt x="2019" y="16649"/>
                    <a:pt x="924" y="17615"/>
                  </a:cubicBezTo>
                  <a:cubicBezTo>
                    <a:pt x="-172" y="18580"/>
                    <a:pt x="-172" y="19425"/>
                    <a:pt x="298" y="20088"/>
                  </a:cubicBezTo>
                  <a:cubicBezTo>
                    <a:pt x="767" y="20752"/>
                    <a:pt x="1706" y="21235"/>
                    <a:pt x="2958" y="21355"/>
                  </a:cubicBezTo>
                  <a:cubicBezTo>
                    <a:pt x="4211" y="21476"/>
                    <a:pt x="5776" y="21235"/>
                    <a:pt x="7654" y="20028"/>
                  </a:cubicBezTo>
                  <a:cubicBezTo>
                    <a:pt x="9532" y="18821"/>
                    <a:pt x="11724" y="16649"/>
                    <a:pt x="13445" y="13753"/>
                  </a:cubicBezTo>
                  <a:cubicBezTo>
                    <a:pt x="15167" y="10857"/>
                    <a:pt x="16419" y="7237"/>
                    <a:pt x="17202" y="5065"/>
                  </a:cubicBezTo>
                  <a:cubicBezTo>
                    <a:pt x="17985" y="2893"/>
                    <a:pt x="18298" y="2169"/>
                    <a:pt x="18141" y="1505"/>
                  </a:cubicBezTo>
                  <a:cubicBezTo>
                    <a:pt x="17985" y="841"/>
                    <a:pt x="17358" y="238"/>
                    <a:pt x="16263" y="57"/>
                  </a:cubicBezTo>
                  <a:cubicBezTo>
                    <a:pt x="15167" y="-124"/>
                    <a:pt x="13602" y="117"/>
                    <a:pt x="12506" y="962"/>
                  </a:cubicBezTo>
                  <a:cubicBezTo>
                    <a:pt x="11411" y="1807"/>
                    <a:pt x="10785" y="3255"/>
                    <a:pt x="11880" y="5910"/>
                  </a:cubicBezTo>
                  <a:cubicBezTo>
                    <a:pt x="12976" y="8564"/>
                    <a:pt x="15793" y="12426"/>
                    <a:pt x="17671" y="14658"/>
                  </a:cubicBezTo>
                  <a:cubicBezTo>
                    <a:pt x="19550" y="16891"/>
                    <a:pt x="20489" y="17494"/>
                    <a:pt x="21428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633615" y="355532"/>
              <a:ext cx="423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24"/>
                    <a:pt x="0" y="10447"/>
                    <a:pt x="0" y="14047"/>
                  </a:cubicBezTo>
                  <a:cubicBezTo>
                    <a:pt x="0" y="17647"/>
                    <a:pt x="10800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629953" y="290335"/>
              <a:ext cx="161752" cy="37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48" fill="norm" stroke="1" extrusionOk="0">
                  <a:moveTo>
                    <a:pt x="200" y="4830"/>
                  </a:moveTo>
                  <a:cubicBezTo>
                    <a:pt x="-74" y="3859"/>
                    <a:pt x="-347" y="2889"/>
                    <a:pt x="1430" y="1979"/>
                  </a:cubicBezTo>
                  <a:cubicBezTo>
                    <a:pt x="3207" y="1068"/>
                    <a:pt x="7035" y="219"/>
                    <a:pt x="10453" y="37"/>
                  </a:cubicBezTo>
                  <a:cubicBezTo>
                    <a:pt x="13871" y="-145"/>
                    <a:pt x="16878" y="340"/>
                    <a:pt x="17699" y="1736"/>
                  </a:cubicBezTo>
                  <a:cubicBezTo>
                    <a:pt x="18519" y="3131"/>
                    <a:pt x="17152" y="5437"/>
                    <a:pt x="15511" y="6954"/>
                  </a:cubicBezTo>
                  <a:cubicBezTo>
                    <a:pt x="13871" y="8471"/>
                    <a:pt x="11957" y="9199"/>
                    <a:pt x="10316" y="9745"/>
                  </a:cubicBezTo>
                  <a:cubicBezTo>
                    <a:pt x="8676" y="10291"/>
                    <a:pt x="7309" y="10655"/>
                    <a:pt x="7856" y="10898"/>
                  </a:cubicBezTo>
                  <a:cubicBezTo>
                    <a:pt x="8402" y="11140"/>
                    <a:pt x="10863" y="11262"/>
                    <a:pt x="13324" y="11747"/>
                  </a:cubicBezTo>
                  <a:cubicBezTo>
                    <a:pt x="15785" y="12233"/>
                    <a:pt x="18245" y="13082"/>
                    <a:pt x="19612" y="14113"/>
                  </a:cubicBezTo>
                  <a:cubicBezTo>
                    <a:pt x="20980" y="15145"/>
                    <a:pt x="21253" y="16358"/>
                    <a:pt x="20433" y="17451"/>
                  </a:cubicBezTo>
                  <a:cubicBezTo>
                    <a:pt x="19612" y="18543"/>
                    <a:pt x="17699" y="19513"/>
                    <a:pt x="16058" y="20120"/>
                  </a:cubicBezTo>
                  <a:cubicBezTo>
                    <a:pt x="14418" y="20727"/>
                    <a:pt x="13050" y="20970"/>
                    <a:pt x="11683" y="21152"/>
                  </a:cubicBezTo>
                  <a:cubicBezTo>
                    <a:pt x="10316" y="21334"/>
                    <a:pt x="8949" y="21455"/>
                    <a:pt x="8129" y="21212"/>
                  </a:cubicBezTo>
                  <a:cubicBezTo>
                    <a:pt x="7309" y="20970"/>
                    <a:pt x="7035" y="20363"/>
                    <a:pt x="7172" y="19756"/>
                  </a:cubicBezTo>
                  <a:cubicBezTo>
                    <a:pt x="7309" y="19149"/>
                    <a:pt x="7856" y="18543"/>
                    <a:pt x="8402" y="17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889550" y="450238"/>
              <a:ext cx="97550" cy="17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04" fill="norm" stroke="1" extrusionOk="0">
                  <a:moveTo>
                    <a:pt x="4635" y="12711"/>
                  </a:moveTo>
                  <a:cubicBezTo>
                    <a:pt x="6933" y="10077"/>
                    <a:pt x="9231" y="7443"/>
                    <a:pt x="10380" y="5467"/>
                  </a:cubicBezTo>
                  <a:cubicBezTo>
                    <a:pt x="11529" y="3492"/>
                    <a:pt x="11529" y="2175"/>
                    <a:pt x="10380" y="1253"/>
                  </a:cubicBezTo>
                  <a:cubicBezTo>
                    <a:pt x="9231" y="331"/>
                    <a:pt x="6933" y="-196"/>
                    <a:pt x="4865" y="67"/>
                  </a:cubicBezTo>
                  <a:cubicBezTo>
                    <a:pt x="2797" y="331"/>
                    <a:pt x="959" y="1384"/>
                    <a:pt x="269" y="4677"/>
                  </a:cubicBezTo>
                  <a:cubicBezTo>
                    <a:pt x="-420" y="7970"/>
                    <a:pt x="40" y="13502"/>
                    <a:pt x="3716" y="16663"/>
                  </a:cubicBezTo>
                  <a:cubicBezTo>
                    <a:pt x="7393" y="19824"/>
                    <a:pt x="14286" y="20614"/>
                    <a:pt x="2118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031549" y="457132"/>
              <a:ext cx="107951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927"/>
                  </a:moveTo>
                  <a:cubicBezTo>
                    <a:pt x="2118" y="3600"/>
                    <a:pt x="4235" y="3273"/>
                    <a:pt x="7412" y="4745"/>
                  </a:cubicBezTo>
                  <a:cubicBezTo>
                    <a:pt x="10588" y="6218"/>
                    <a:pt x="14824" y="9491"/>
                    <a:pt x="16941" y="12109"/>
                  </a:cubicBezTo>
                  <a:cubicBezTo>
                    <a:pt x="19059" y="14727"/>
                    <a:pt x="19059" y="16691"/>
                    <a:pt x="18424" y="18327"/>
                  </a:cubicBezTo>
                  <a:cubicBezTo>
                    <a:pt x="17788" y="19964"/>
                    <a:pt x="16518" y="21273"/>
                    <a:pt x="15035" y="21436"/>
                  </a:cubicBezTo>
                  <a:cubicBezTo>
                    <a:pt x="13553" y="21600"/>
                    <a:pt x="11859" y="20618"/>
                    <a:pt x="11647" y="17673"/>
                  </a:cubicBezTo>
                  <a:cubicBezTo>
                    <a:pt x="11435" y="14727"/>
                    <a:pt x="12706" y="9818"/>
                    <a:pt x="14612" y="6545"/>
                  </a:cubicBezTo>
                  <a:cubicBezTo>
                    <a:pt x="16518" y="3273"/>
                    <a:pt x="19059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184675" y="457132"/>
              <a:ext cx="123189" cy="17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73" fill="norm" stroke="1" extrusionOk="0">
                  <a:moveTo>
                    <a:pt x="3169" y="0"/>
                  </a:moveTo>
                  <a:cubicBezTo>
                    <a:pt x="2803" y="6028"/>
                    <a:pt x="2437" y="12056"/>
                    <a:pt x="1888" y="15949"/>
                  </a:cubicBezTo>
                  <a:cubicBezTo>
                    <a:pt x="1338" y="19842"/>
                    <a:pt x="606" y="21600"/>
                    <a:pt x="240" y="21223"/>
                  </a:cubicBezTo>
                  <a:cubicBezTo>
                    <a:pt x="-126" y="20847"/>
                    <a:pt x="-126" y="18335"/>
                    <a:pt x="606" y="15070"/>
                  </a:cubicBezTo>
                  <a:cubicBezTo>
                    <a:pt x="1338" y="11805"/>
                    <a:pt x="2803" y="7786"/>
                    <a:pt x="4267" y="5149"/>
                  </a:cubicBezTo>
                  <a:cubicBezTo>
                    <a:pt x="5732" y="2512"/>
                    <a:pt x="7196" y="1256"/>
                    <a:pt x="9576" y="1005"/>
                  </a:cubicBezTo>
                  <a:cubicBezTo>
                    <a:pt x="11955" y="753"/>
                    <a:pt x="15250" y="1507"/>
                    <a:pt x="17630" y="3265"/>
                  </a:cubicBezTo>
                  <a:cubicBezTo>
                    <a:pt x="20010" y="5023"/>
                    <a:pt x="21474" y="7786"/>
                    <a:pt x="21291" y="10423"/>
                  </a:cubicBezTo>
                  <a:cubicBezTo>
                    <a:pt x="21108" y="13060"/>
                    <a:pt x="19277" y="15572"/>
                    <a:pt x="17447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462218" y="317432"/>
              <a:ext cx="121782" cy="33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30" fill="norm" stroke="1" extrusionOk="0">
                  <a:moveTo>
                    <a:pt x="21427" y="0"/>
                  </a:moveTo>
                  <a:cubicBezTo>
                    <a:pt x="18448" y="0"/>
                    <a:pt x="15468" y="0"/>
                    <a:pt x="12675" y="738"/>
                  </a:cubicBezTo>
                  <a:cubicBezTo>
                    <a:pt x="9882" y="1476"/>
                    <a:pt x="7275" y="2952"/>
                    <a:pt x="4855" y="5635"/>
                  </a:cubicBezTo>
                  <a:cubicBezTo>
                    <a:pt x="2434" y="8318"/>
                    <a:pt x="199" y="12209"/>
                    <a:pt x="13" y="15093"/>
                  </a:cubicBezTo>
                  <a:cubicBezTo>
                    <a:pt x="-173" y="17978"/>
                    <a:pt x="1689" y="19856"/>
                    <a:pt x="5041" y="20728"/>
                  </a:cubicBezTo>
                  <a:cubicBezTo>
                    <a:pt x="8393" y="21600"/>
                    <a:pt x="13234" y="21466"/>
                    <a:pt x="1807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600154" y="423013"/>
              <a:ext cx="103552" cy="36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27" fill="norm" stroke="1" extrusionOk="0">
                  <a:moveTo>
                    <a:pt x="8367" y="6168"/>
                  </a:moveTo>
                  <a:cubicBezTo>
                    <a:pt x="5775" y="8177"/>
                    <a:pt x="3183" y="10187"/>
                    <a:pt x="1671" y="13515"/>
                  </a:cubicBezTo>
                  <a:cubicBezTo>
                    <a:pt x="159" y="16842"/>
                    <a:pt x="-273" y="21489"/>
                    <a:pt x="159" y="21426"/>
                  </a:cubicBezTo>
                  <a:cubicBezTo>
                    <a:pt x="591" y="21363"/>
                    <a:pt x="1887" y="16591"/>
                    <a:pt x="3183" y="12447"/>
                  </a:cubicBezTo>
                  <a:cubicBezTo>
                    <a:pt x="4479" y="8303"/>
                    <a:pt x="5775" y="4787"/>
                    <a:pt x="7071" y="2777"/>
                  </a:cubicBezTo>
                  <a:cubicBezTo>
                    <a:pt x="8367" y="768"/>
                    <a:pt x="9663" y="266"/>
                    <a:pt x="11391" y="77"/>
                  </a:cubicBezTo>
                  <a:cubicBezTo>
                    <a:pt x="13119" y="-111"/>
                    <a:pt x="15279" y="15"/>
                    <a:pt x="17223" y="768"/>
                  </a:cubicBezTo>
                  <a:cubicBezTo>
                    <a:pt x="19167" y="1522"/>
                    <a:pt x="20895" y="2903"/>
                    <a:pt x="21111" y="4284"/>
                  </a:cubicBezTo>
                  <a:cubicBezTo>
                    <a:pt x="21327" y="5666"/>
                    <a:pt x="20031" y="7047"/>
                    <a:pt x="18087" y="8052"/>
                  </a:cubicBezTo>
                  <a:cubicBezTo>
                    <a:pt x="16143" y="9056"/>
                    <a:pt x="13551" y="9684"/>
                    <a:pt x="11175" y="9998"/>
                  </a:cubicBezTo>
                  <a:cubicBezTo>
                    <a:pt x="8799" y="10312"/>
                    <a:pt x="6639" y="10312"/>
                    <a:pt x="5559" y="9810"/>
                  </a:cubicBezTo>
                  <a:cubicBezTo>
                    <a:pt x="4479" y="9308"/>
                    <a:pt x="4479" y="8303"/>
                    <a:pt x="4479" y="7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730049" y="274353"/>
              <a:ext cx="111638" cy="34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514" fill="norm" stroke="1" extrusionOk="0">
                  <a:moveTo>
                    <a:pt x="0" y="1114"/>
                  </a:moveTo>
                  <a:cubicBezTo>
                    <a:pt x="1964" y="714"/>
                    <a:pt x="3927" y="314"/>
                    <a:pt x="5891" y="114"/>
                  </a:cubicBezTo>
                  <a:cubicBezTo>
                    <a:pt x="7855" y="-86"/>
                    <a:pt x="9818" y="-86"/>
                    <a:pt x="12175" y="647"/>
                  </a:cubicBezTo>
                  <a:cubicBezTo>
                    <a:pt x="14531" y="1381"/>
                    <a:pt x="17280" y="2847"/>
                    <a:pt x="19047" y="5047"/>
                  </a:cubicBezTo>
                  <a:cubicBezTo>
                    <a:pt x="20815" y="7247"/>
                    <a:pt x="21600" y="10181"/>
                    <a:pt x="19244" y="13047"/>
                  </a:cubicBezTo>
                  <a:cubicBezTo>
                    <a:pt x="16887" y="15914"/>
                    <a:pt x="11389" y="18714"/>
                    <a:pt x="589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914199" y="55238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814255" y="275411"/>
              <a:ext cx="160395" cy="36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34" fill="norm" stroke="1" extrusionOk="0">
                  <a:moveTo>
                    <a:pt x="21257" y="1730"/>
                  </a:moveTo>
                  <a:cubicBezTo>
                    <a:pt x="21257" y="981"/>
                    <a:pt x="21257" y="232"/>
                    <a:pt x="20556" y="44"/>
                  </a:cubicBezTo>
                  <a:cubicBezTo>
                    <a:pt x="19854" y="-143"/>
                    <a:pt x="18452" y="232"/>
                    <a:pt x="15787" y="1855"/>
                  </a:cubicBezTo>
                  <a:cubicBezTo>
                    <a:pt x="13122" y="3478"/>
                    <a:pt x="9195" y="6349"/>
                    <a:pt x="6249" y="9408"/>
                  </a:cubicBezTo>
                  <a:cubicBezTo>
                    <a:pt x="3304" y="12467"/>
                    <a:pt x="1340" y="15714"/>
                    <a:pt x="499" y="17711"/>
                  </a:cubicBezTo>
                  <a:cubicBezTo>
                    <a:pt x="-343" y="19709"/>
                    <a:pt x="-62" y="20458"/>
                    <a:pt x="919" y="20895"/>
                  </a:cubicBezTo>
                  <a:cubicBezTo>
                    <a:pt x="1901" y="21332"/>
                    <a:pt x="3584" y="21457"/>
                    <a:pt x="5688" y="21207"/>
                  </a:cubicBezTo>
                  <a:cubicBezTo>
                    <a:pt x="7792" y="20958"/>
                    <a:pt x="10317" y="20333"/>
                    <a:pt x="11860" y="19709"/>
                  </a:cubicBezTo>
                  <a:cubicBezTo>
                    <a:pt x="13402" y="19085"/>
                    <a:pt x="13963" y="18460"/>
                    <a:pt x="14384" y="17711"/>
                  </a:cubicBezTo>
                  <a:cubicBezTo>
                    <a:pt x="14805" y="16962"/>
                    <a:pt x="15086" y="16088"/>
                    <a:pt x="14525" y="15651"/>
                  </a:cubicBezTo>
                  <a:cubicBezTo>
                    <a:pt x="13963" y="15214"/>
                    <a:pt x="12561" y="15214"/>
                    <a:pt x="11158" y="1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8026392" y="496603"/>
              <a:ext cx="74314" cy="8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871" fill="norm" stroke="1" extrusionOk="0">
                  <a:moveTo>
                    <a:pt x="19533" y="4100"/>
                  </a:moveTo>
                  <a:cubicBezTo>
                    <a:pt x="17133" y="2627"/>
                    <a:pt x="14733" y="1155"/>
                    <a:pt x="12033" y="418"/>
                  </a:cubicBezTo>
                  <a:cubicBezTo>
                    <a:pt x="9333" y="-318"/>
                    <a:pt x="6333" y="-318"/>
                    <a:pt x="3933" y="2382"/>
                  </a:cubicBezTo>
                  <a:cubicBezTo>
                    <a:pt x="1533" y="5082"/>
                    <a:pt x="-267" y="10482"/>
                    <a:pt x="33" y="14164"/>
                  </a:cubicBezTo>
                  <a:cubicBezTo>
                    <a:pt x="333" y="17846"/>
                    <a:pt x="2733" y="19809"/>
                    <a:pt x="6033" y="20546"/>
                  </a:cubicBezTo>
                  <a:cubicBezTo>
                    <a:pt x="9333" y="21282"/>
                    <a:pt x="13533" y="20791"/>
                    <a:pt x="16533" y="18827"/>
                  </a:cubicBezTo>
                  <a:cubicBezTo>
                    <a:pt x="19533" y="16864"/>
                    <a:pt x="21333" y="13427"/>
                    <a:pt x="21033" y="10973"/>
                  </a:cubicBezTo>
                  <a:cubicBezTo>
                    <a:pt x="20733" y="8518"/>
                    <a:pt x="18333" y="7046"/>
                    <a:pt x="15933" y="5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8185378" y="313426"/>
              <a:ext cx="229939" cy="28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3" fill="norm" stroke="1" extrusionOk="0">
                  <a:moveTo>
                    <a:pt x="7549" y="17103"/>
                  </a:moveTo>
                  <a:cubicBezTo>
                    <a:pt x="6960" y="16303"/>
                    <a:pt x="6371" y="15503"/>
                    <a:pt x="5487" y="15103"/>
                  </a:cubicBezTo>
                  <a:cubicBezTo>
                    <a:pt x="4604" y="14703"/>
                    <a:pt x="3426" y="14703"/>
                    <a:pt x="2444" y="14943"/>
                  </a:cubicBezTo>
                  <a:cubicBezTo>
                    <a:pt x="1462" y="15183"/>
                    <a:pt x="676" y="15663"/>
                    <a:pt x="284" y="16303"/>
                  </a:cubicBezTo>
                  <a:cubicBezTo>
                    <a:pt x="-109" y="16943"/>
                    <a:pt x="-109" y="17743"/>
                    <a:pt x="382" y="18223"/>
                  </a:cubicBezTo>
                  <a:cubicBezTo>
                    <a:pt x="873" y="18703"/>
                    <a:pt x="1855" y="18863"/>
                    <a:pt x="4015" y="18783"/>
                  </a:cubicBezTo>
                  <a:cubicBezTo>
                    <a:pt x="6175" y="18703"/>
                    <a:pt x="9513" y="18383"/>
                    <a:pt x="12066" y="17103"/>
                  </a:cubicBezTo>
                  <a:cubicBezTo>
                    <a:pt x="14618" y="15823"/>
                    <a:pt x="16386" y="13583"/>
                    <a:pt x="17760" y="11103"/>
                  </a:cubicBezTo>
                  <a:cubicBezTo>
                    <a:pt x="19135" y="8623"/>
                    <a:pt x="20116" y="5903"/>
                    <a:pt x="20706" y="4143"/>
                  </a:cubicBezTo>
                  <a:cubicBezTo>
                    <a:pt x="21295" y="2383"/>
                    <a:pt x="21491" y="1583"/>
                    <a:pt x="21196" y="943"/>
                  </a:cubicBezTo>
                  <a:cubicBezTo>
                    <a:pt x="20902" y="303"/>
                    <a:pt x="20116" y="-177"/>
                    <a:pt x="19429" y="63"/>
                  </a:cubicBezTo>
                  <a:cubicBezTo>
                    <a:pt x="18742" y="303"/>
                    <a:pt x="18153" y="1263"/>
                    <a:pt x="17662" y="3503"/>
                  </a:cubicBezTo>
                  <a:cubicBezTo>
                    <a:pt x="17171" y="5743"/>
                    <a:pt x="16778" y="9263"/>
                    <a:pt x="16876" y="12463"/>
                  </a:cubicBezTo>
                  <a:cubicBezTo>
                    <a:pt x="16975" y="15663"/>
                    <a:pt x="17564" y="18543"/>
                    <a:pt x="18153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866699" y="701326"/>
              <a:ext cx="304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50" y="2735"/>
                    <a:pt x="8100" y="-1585"/>
                    <a:pt x="11700" y="575"/>
                  </a:cubicBezTo>
                  <a:cubicBezTo>
                    <a:pt x="15300" y="2735"/>
                    <a:pt x="184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8012749" y="666682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5709"/>
                    <a:pt x="12686" y="9818"/>
                    <a:pt x="16286" y="6218"/>
                  </a:cubicBezTo>
                  <a:cubicBezTo>
                    <a:pt x="19886" y="2618"/>
                    <a:pt x="2074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552499" y="43808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552499" y="57143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9028749" y="380932"/>
              <a:ext cx="4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714"/>
                    <a:pt x="15429" y="3429"/>
                    <a:pt x="13371" y="6686"/>
                  </a:cubicBezTo>
                  <a:cubicBezTo>
                    <a:pt x="11314" y="9943"/>
                    <a:pt x="10286" y="14743"/>
                    <a:pt x="8229" y="17486"/>
                  </a:cubicBezTo>
                  <a:cubicBezTo>
                    <a:pt x="6171" y="20229"/>
                    <a:pt x="3086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9009699" y="311082"/>
              <a:ext cx="247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5552"/>
                    <a:pt x="4431" y="9504"/>
                    <a:pt x="8031" y="5904"/>
                  </a:cubicBezTo>
                  <a:cubicBezTo>
                    <a:pt x="11631" y="2304"/>
                    <a:pt x="16615" y="1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066849" y="438082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174799" y="590482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212899" y="46983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245443" y="504669"/>
              <a:ext cx="119857" cy="1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21" fill="norm" stroke="1" extrusionOk="0">
                  <a:moveTo>
                    <a:pt x="4405" y="1851"/>
                  </a:moveTo>
                  <a:cubicBezTo>
                    <a:pt x="3647" y="6334"/>
                    <a:pt x="2890" y="10817"/>
                    <a:pt x="2132" y="14485"/>
                  </a:cubicBezTo>
                  <a:cubicBezTo>
                    <a:pt x="1374" y="18153"/>
                    <a:pt x="616" y="21005"/>
                    <a:pt x="237" y="21209"/>
                  </a:cubicBezTo>
                  <a:cubicBezTo>
                    <a:pt x="-142" y="21413"/>
                    <a:pt x="-142" y="18968"/>
                    <a:pt x="805" y="15707"/>
                  </a:cubicBezTo>
                  <a:cubicBezTo>
                    <a:pt x="1753" y="12447"/>
                    <a:pt x="3647" y="8371"/>
                    <a:pt x="5542" y="5315"/>
                  </a:cubicBezTo>
                  <a:cubicBezTo>
                    <a:pt x="7437" y="2258"/>
                    <a:pt x="9332" y="221"/>
                    <a:pt x="11226" y="17"/>
                  </a:cubicBezTo>
                  <a:cubicBezTo>
                    <a:pt x="13121" y="-187"/>
                    <a:pt x="15016" y="1443"/>
                    <a:pt x="16721" y="4704"/>
                  </a:cubicBezTo>
                  <a:cubicBezTo>
                    <a:pt x="18426" y="7964"/>
                    <a:pt x="19942" y="12855"/>
                    <a:pt x="21458" y="17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398325" y="293257"/>
              <a:ext cx="159482" cy="35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75" fill="norm" stroke="1" extrusionOk="0">
                  <a:moveTo>
                    <a:pt x="11613" y="14968"/>
                  </a:moveTo>
                  <a:cubicBezTo>
                    <a:pt x="11893" y="14326"/>
                    <a:pt x="12174" y="13683"/>
                    <a:pt x="11473" y="13361"/>
                  </a:cubicBezTo>
                  <a:cubicBezTo>
                    <a:pt x="10771" y="13040"/>
                    <a:pt x="9088" y="13040"/>
                    <a:pt x="6984" y="13683"/>
                  </a:cubicBezTo>
                  <a:cubicBezTo>
                    <a:pt x="4880" y="14326"/>
                    <a:pt x="2356" y="15611"/>
                    <a:pt x="1093" y="16768"/>
                  </a:cubicBezTo>
                  <a:cubicBezTo>
                    <a:pt x="-169" y="17926"/>
                    <a:pt x="-169" y="18954"/>
                    <a:pt x="252" y="19726"/>
                  </a:cubicBezTo>
                  <a:cubicBezTo>
                    <a:pt x="673" y="20497"/>
                    <a:pt x="1514" y="21011"/>
                    <a:pt x="2636" y="21204"/>
                  </a:cubicBezTo>
                  <a:cubicBezTo>
                    <a:pt x="3758" y="21397"/>
                    <a:pt x="5161" y="21268"/>
                    <a:pt x="7545" y="19918"/>
                  </a:cubicBezTo>
                  <a:cubicBezTo>
                    <a:pt x="9930" y="18568"/>
                    <a:pt x="13296" y="15997"/>
                    <a:pt x="15821" y="12911"/>
                  </a:cubicBezTo>
                  <a:cubicBezTo>
                    <a:pt x="18345" y="9826"/>
                    <a:pt x="20028" y="6226"/>
                    <a:pt x="20730" y="3847"/>
                  </a:cubicBezTo>
                  <a:cubicBezTo>
                    <a:pt x="21431" y="1468"/>
                    <a:pt x="21150" y="311"/>
                    <a:pt x="20449" y="54"/>
                  </a:cubicBezTo>
                  <a:cubicBezTo>
                    <a:pt x="19748" y="-203"/>
                    <a:pt x="18626" y="440"/>
                    <a:pt x="17363" y="2304"/>
                  </a:cubicBezTo>
                  <a:cubicBezTo>
                    <a:pt x="16101" y="4168"/>
                    <a:pt x="14699" y="7254"/>
                    <a:pt x="15119" y="9826"/>
                  </a:cubicBezTo>
                  <a:cubicBezTo>
                    <a:pt x="15540" y="12397"/>
                    <a:pt x="17784" y="14454"/>
                    <a:pt x="20028" y="16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0172648" y="407554"/>
              <a:ext cx="258957" cy="6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17" fill="norm" stroke="1" extrusionOk="0">
                  <a:moveTo>
                    <a:pt x="4107" y="9823"/>
                  </a:moveTo>
                  <a:cubicBezTo>
                    <a:pt x="3410" y="12214"/>
                    <a:pt x="2713" y="14606"/>
                    <a:pt x="2191" y="16437"/>
                  </a:cubicBezTo>
                  <a:cubicBezTo>
                    <a:pt x="1668" y="18268"/>
                    <a:pt x="1320" y="19539"/>
                    <a:pt x="971" y="20361"/>
                  </a:cubicBezTo>
                  <a:cubicBezTo>
                    <a:pt x="623" y="21183"/>
                    <a:pt x="274" y="21557"/>
                    <a:pt x="100" y="21370"/>
                  </a:cubicBezTo>
                  <a:cubicBezTo>
                    <a:pt x="-74" y="21183"/>
                    <a:pt x="-74" y="20436"/>
                    <a:pt x="536" y="18679"/>
                  </a:cubicBezTo>
                  <a:cubicBezTo>
                    <a:pt x="1145" y="16923"/>
                    <a:pt x="2365" y="14158"/>
                    <a:pt x="3497" y="11579"/>
                  </a:cubicBezTo>
                  <a:cubicBezTo>
                    <a:pt x="4629" y="9001"/>
                    <a:pt x="5674" y="6609"/>
                    <a:pt x="6894" y="4815"/>
                  </a:cubicBezTo>
                  <a:cubicBezTo>
                    <a:pt x="8113" y="3021"/>
                    <a:pt x="9507" y="1826"/>
                    <a:pt x="10639" y="1115"/>
                  </a:cubicBezTo>
                  <a:cubicBezTo>
                    <a:pt x="11771" y="405"/>
                    <a:pt x="12642" y="181"/>
                    <a:pt x="13600" y="69"/>
                  </a:cubicBezTo>
                  <a:cubicBezTo>
                    <a:pt x="14558" y="-43"/>
                    <a:pt x="15603" y="-43"/>
                    <a:pt x="16823" y="256"/>
                  </a:cubicBezTo>
                  <a:cubicBezTo>
                    <a:pt x="18042" y="555"/>
                    <a:pt x="19436" y="1153"/>
                    <a:pt x="20307" y="1863"/>
                  </a:cubicBezTo>
                  <a:cubicBezTo>
                    <a:pt x="21178" y="2573"/>
                    <a:pt x="21526" y="3395"/>
                    <a:pt x="21178" y="4367"/>
                  </a:cubicBezTo>
                  <a:cubicBezTo>
                    <a:pt x="20829" y="5338"/>
                    <a:pt x="19784" y="6459"/>
                    <a:pt x="18391" y="7244"/>
                  </a:cubicBezTo>
                  <a:cubicBezTo>
                    <a:pt x="16997" y="8029"/>
                    <a:pt x="15255" y="8477"/>
                    <a:pt x="13861" y="8739"/>
                  </a:cubicBezTo>
                  <a:cubicBezTo>
                    <a:pt x="12468" y="9001"/>
                    <a:pt x="11423" y="9075"/>
                    <a:pt x="10552" y="8888"/>
                  </a:cubicBezTo>
                  <a:cubicBezTo>
                    <a:pt x="9681" y="8702"/>
                    <a:pt x="8984" y="8253"/>
                    <a:pt x="8287" y="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0317892" y="175301"/>
              <a:ext cx="152308" cy="15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51" fill="norm" stroke="1" extrusionOk="0">
                  <a:moveTo>
                    <a:pt x="11527" y="6465"/>
                  </a:moveTo>
                  <a:cubicBezTo>
                    <a:pt x="8864" y="10259"/>
                    <a:pt x="6201" y="14054"/>
                    <a:pt x="4129" y="16535"/>
                  </a:cubicBezTo>
                  <a:cubicBezTo>
                    <a:pt x="2058" y="19016"/>
                    <a:pt x="579" y="20183"/>
                    <a:pt x="135" y="20037"/>
                  </a:cubicBezTo>
                  <a:cubicBezTo>
                    <a:pt x="-309" y="19892"/>
                    <a:pt x="283" y="18432"/>
                    <a:pt x="2798" y="15221"/>
                  </a:cubicBezTo>
                  <a:cubicBezTo>
                    <a:pt x="5313" y="12010"/>
                    <a:pt x="9751" y="7048"/>
                    <a:pt x="12414" y="3983"/>
                  </a:cubicBezTo>
                  <a:cubicBezTo>
                    <a:pt x="15077" y="919"/>
                    <a:pt x="15965" y="-249"/>
                    <a:pt x="16409" y="43"/>
                  </a:cubicBezTo>
                  <a:cubicBezTo>
                    <a:pt x="16853" y="335"/>
                    <a:pt x="16853" y="2086"/>
                    <a:pt x="17444" y="5735"/>
                  </a:cubicBezTo>
                  <a:cubicBezTo>
                    <a:pt x="18036" y="9383"/>
                    <a:pt x="19220" y="14929"/>
                    <a:pt x="19959" y="17848"/>
                  </a:cubicBezTo>
                  <a:cubicBezTo>
                    <a:pt x="20699" y="20767"/>
                    <a:pt x="20995" y="21059"/>
                    <a:pt x="21291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0457499" y="638018"/>
              <a:ext cx="164374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93" fill="norm" stroke="1" extrusionOk="0">
                  <a:moveTo>
                    <a:pt x="0" y="21493"/>
                  </a:moveTo>
                  <a:cubicBezTo>
                    <a:pt x="1385" y="16093"/>
                    <a:pt x="2769" y="10693"/>
                    <a:pt x="3738" y="7406"/>
                  </a:cubicBezTo>
                  <a:cubicBezTo>
                    <a:pt x="4708" y="4119"/>
                    <a:pt x="5262" y="2945"/>
                    <a:pt x="5954" y="1889"/>
                  </a:cubicBezTo>
                  <a:cubicBezTo>
                    <a:pt x="6646" y="832"/>
                    <a:pt x="7477" y="-107"/>
                    <a:pt x="8169" y="10"/>
                  </a:cubicBezTo>
                  <a:cubicBezTo>
                    <a:pt x="8862" y="128"/>
                    <a:pt x="9415" y="1302"/>
                    <a:pt x="9831" y="2593"/>
                  </a:cubicBezTo>
                  <a:cubicBezTo>
                    <a:pt x="10246" y="3884"/>
                    <a:pt x="10523" y="5293"/>
                    <a:pt x="10662" y="6584"/>
                  </a:cubicBezTo>
                  <a:cubicBezTo>
                    <a:pt x="10800" y="7876"/>
                    <a:pt x="10800" y="9050"/>
                    <a:pt x="11492" y="9167"/>
                  </a:cubicBezTo>
                  <a:cubicBezTo>
                    <a:pt x="12185" y="9284"/>
                    <a:pt x="13569" y="8345"/>
                    <a:pt x="14815" y="7171"/>
                  </a:cubicBezTo>
                  <a:cubicBezTo>
                    <a:pt x="16062" y="5997"/>
                    <a:pt x="17169" y="4589"/>
                    <a:pt x="18277" y="3415"/>
                  </a:cubicBezTo>
                  <a:cubicBezTo>
                    <a:pt x="19385" y="2241"/>
                    <a:pt x="20492" y="1302"/>
                    <a:pt x="21046" y="1536"/>
                  </a:cubicBezTo>
                  <a:cubicBezTo>
                    <a:pt x="21600" y="1771"/>
                    <a:pt x="21600" y="3180"/>
                    <a:pt x="21323" y="6467"/>
                  </a:cubicBezTo>
                  <a:cubicBezTo>
                    <a:pt x="21046" y="9754"/>
                    <a:pt x="20492" y="14919"/>
                    <a:pt x="19938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0689004" y="647648"/>
              <a:ext cx="174390" cy="18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40" fill="norm" stroke="1" extrusionOk="0">
                  <a:moveTo>
                    <a:pt x="2766" y="8835"/>
                  </a:moveTo>
                  <a:cubicBezTo>
                    <a:pt x="1985" y="11289"/>
                    <a:pt x="1204" y="13744"/>
                    <a:pt x="684" y="16076"/>
                  </a:cubicBezTo>
                  <a:cubicBezTo>
                    <a:pt x="163" y="18408"/>
                    <a:pt x="-97" y="20617"/>
                    <a:pt x="33" y="20985"/>
                  </a:cubicBezTo>
                  <a:cubicBezTo>
                    <a:pt x="163" y="21353"/>
                    <a:pt x="684" y="19880"/>
                    <a:pt x="1985" y="16567"/>
                  </a:cubicBezTo>
                  <a:cubicBezTo>
                    <a:pt x="3286" y="13253"/>
                    <a:pt x="5368" y="8098"/>
                    <a:pt x="6539" y="4908"/>
                  </a:cubicBezTo>
                  <a:cubicBezTo>
                    <a:pt x="7710" y="1717"/>
                    <a:pt x="7970" y="489"/>
                    <a:pt x="7840" y="489"/>
                  </a:cubicBezTo>
                  <a:cubicBezTo>
                    <a:pt x="7710" y="489"/>
                    <a:pt x="7190" y="1717"/>
                    <a:pt x="7060" y="3189"/>
                  </a:cubicBezTo>
                  <a:cubicBezTo>
                    <a:pt x="6930" y="4662"/>
                    <a:pt x="7190" y="6380"/>
                    <a:pt x="7970" y="6871"/>
                  </a:cubicBezTo>
                  <a:cubicBezTo>
                    <a:pt x="8751" y="7362"/>
                    <a:pt x="10052" y="6626"/>
                    <a:pt x="11744" y="5398"/>
                  </a:cubicBezTo>
                  <a:cubicBezTo>
                    <a:pt x="13436" y="4171"/>
                    <a:pt x="15517" y="2453"/>
                    <a:pt x="17209" y="1348"/>
                  </a:cubicBezTo>
                  <a:cubicBezTo>
                    <a:pt x="18901" y="244"/>
                    <a:pt x="20202" y="-247"/>
                    <a:pt x="20852" y="121"/>
                  </a:cubicBezTo>
                  <a:cubicBezTo>
                    <a:pt x="21503" y="489"/>
                    <a:pt x="21503" y="1717"/>
                    <a:pt x="21373" y="4908"/>
                  </a:cubicBezTo>
                  <a:cubicBezTo>
                    <a:pt x="21243" y="8098"/>
                    <a:pt x="20983" y="13253"/>
                    <a:pt x="20722" y="18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0921749" y="634924"/>
              <a:ext cx="128745" cy="18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74" fill="norm" stroke="1" extrusionOk="0">
                  <a:moveTo>
                    <a:pt x="20788" y="4369"/>
                  </a:moveTo>
                  <a:cubicBezTo>
                    <a:pt x="21137" y="3156"/>
                    <a:pt x="21485" y="1942"/>
                    <a:pt x="20788" y="1093"/>
                  </a:cubicBezTo>
                  <a:cubicBezTo>
                    <a:pt x="20091" y="243"/>
                    <a:pt x="18350" y="-242"/>
                    <a:pt x="15737" y="122"/>
                  </a:cubicBezTo>
                  <a:cubicBezTo>
                    <a:pt x="13124" y="486"/>
                    <a:pt x="9640" y="1700"/>
                    <a:pt x="7027" y="4127"/>
                  </a:cubicBezTo>
                  <a:cubicBezTo>
                    <a:pt x="4414" y="6554"/>
                    <a:pt x="2672" y="10194"/>
                    <a:pt x="1627" y="12621"/>
                  </a:cubicBezTo>
                  <a:cubicBezTo>
                    <a:pt x="582" y="15048"/>
                    <a:pt x="233" y="16261"/>
                    <a:pt x="59" y="17596"/>
                  </a:cubicBezTo>
                  <a:cubicBezTo>
                    <a:pt x="-115" y="18931"/>
                    <a:pt x="-115" y="20387"/>
                    <a:pt x="3195" y="20873"/>
                  </a:cubicBezTo>
                  <a:cubicBezTo>
                    <a:pt x="6504" y="21358"/>
                    <a:pt x="13124" y="20873"/>
                    <a:pt x="19743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0933749" y="71748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1219499" y="54603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370649" y="1695382"/>
              <a:ext cx="3598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2571"/>
                    <a:pt x="12706" y="5143"/>
                    <a:pt x="16518" y="8177"/>
                  </a:cubicBezTo>
                  <a:cubicBezTo>
                    <a:pt x="20329" y="11211"/>
                    <a:pt x="21600" y="14709"/>
                    <a:pt x="21600" y="17023"/>
                  </a:cubicBezTo>
                  <a:cubicBezTo>
                    <a:pt x="21600" y="19337"/>
                    <a:pt x="20329" y="20469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406399" y="1790632"/>
              <a:ext cx="180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1377" y="0"/>
                  </a:moveTo>
                  <a:cubicBezTo>
                    <a:pt x="16856" y="2400"/>
                    <a:pt x="12335" y="4800"/>
                    <a:pt x="9196" y="6494"/>
                  </a:cubicBezTo>
                  <a:cubicBezTo>
                    <a:pt x="6056" y="8188"/>
                    <a:pt x="4298" y="9176"/>
                    <a:pt x="2917" y="10094"/>
                  </a:cubicBezTo>
                  <a:cubicBezTo>
                    <a:pt x="1535" y="11012"/>
                    <a:pt x="530" y="11859"/>
                    <a:pt x="154" y="12635"/>
                  </a:cubicBezTo>
                  <a:cubicBezTo>
                    <a:pt x="-223" y="13412"/>
                    <a:pt x="28" y="14118"/>
                    <a:pt x="1661" y="14894"/>
                  </a:cubicBezTo>
                  <a:cubicBezTo>
                    <a:pt x="3293" y="15671"/>
                    <a:pt x="6307" y="16518"/>
                    <a:pt x="9196" y="17647"/>
                  </a:cubicBezTo>
                  <a:cubicBezTo>
                    <a:pt x="12084" y="18776"/>
                    <a:pt x="14847" y="20188"/>
                    <a:pt x="176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726249" y="190493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732599" y="203828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476019" y="1796982"/>
              <a:ext cx="2493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485"/>
                    <a:pt x="1400" y="8970"/>
                    <a:pt x="500" y="12334"/>
                  </a:cubicBezTo>
                  <a:cubicBezTo>
                    <a:pt x="-400" y="15698"/>
                    <a:pt x="-400" y="17941"/>
                    <a:pt x="3200" y="19298"/>
                  </a:cubicBezTo>
                  <a:cubicBezTo>
                    <a:pt x="6800" y="20656"/>
                    <a:pt x="14000" y="21128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308525" y="3040453"/>
              <a:ext cx="355812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38" fill="norm" stroke="1" extrusionOk="0">
                  <a:moveTo>
                    <a:pt x="20003" y="1661"/>
                  </a:moveTo>
                  <a:cubicBezTo>
                    <a:pt x="20381" y="866"/>
                    <a:pt x="20760" y="71"/>
                    <a:pt x="21013" y="4"/>
                  </a:cubicBezTo>
                  <a:cubicBezTo>
                    <a:pt x="21266" y="-62"/>
                    <a:pt x="21392" y="601"/>
                    <a:pt x="20887" y="2456"/>
                  </a:cubicBezTo>
                  <a:cubicBezTo>
                    <a:pt x="20381" y="4311"/>
                    <a:pt x="19245" y="7359"/>
                    <a:pt x="17413" y="9744"/>
                  </a:cubicBezTo>
                  <a:cubicBezTo>
                    <a:pt x="15581" y="12129"/>
                    <a:pt x="13055" y="13852"/>
                    <a:pt x="10845" y="14515"/>
                  </a:cubicBezTo>
                  <a:cubicBezTo>
                    <a:pt x="8634" y="15177"/>
                    <a:pt x="6739" y="14780"/>
                    <a:pt x="5034" y="14051"/>
                  </a:cubicBezTo>
                  <a:cubicBezTo>
                    <a:pt x="3329" y="13322"/>
                    <a:pt x="1813" y="12262"/>
                    <a:pt x="929" y="11401"/>
                  </a:cubicBezTo>
                  <a:cubicBezTo>
                    <a:pt x="45" y="10539"/>
                    <a:pt x="-208" y="9877"/>
                    <a:pt x="171" y="9545"/>
                  </a:cubicBezTo>
                  <a:cubicBezTo>
                    <a:pt x="550" y="9214"/>
                    <a:pt x="1560" y="9214"/>
                    <a:pt x="3329" y="9744"/>
                  </a:cubicBezTo>
                  <a:cubicBezTo>
                    <a:pt x="5097" y="10274"/>
                    <a:pt x="7624" y="11334"/>
                    <a:pt x="9771" y="12925"/>
                  </a:cubicBezTo>
                  <a:cubicBezTo>
                    <a:pt x="11918" y="14515"/>
                    <a:pt x="13687" y="16635"/>
                    <a:pt x="15139" y="18159"/>
                  </a:cubicBezTo>
                  <a:cubicBezTo>
                    <a:pt x="16592" y="19683"/>
                    <a:pt x="17729" y="20610"/>
                    <a:pt x="1886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770699" y="3289232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836"/>
                    <a:pt x="3600" y="5673"/>
                    <a:pt x="7200" y="9273"/>
                  </a:cubicBezTo>
                  <a:cubicBezTo>
                    <a:pt x="10800" y="12873"/>
                    <a:pt x="16200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450252" y="2793221"/>
              <a:ext cx="199798" cy="19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05" fill="norm" stroke="1" extrusionOk="0">
                  <a:moveTo>
                    <a:pt x="8502" y="3562"/>
                  </a:moveTo>
                  <a:cubicBezTo>
                    <a:pt x="7138" y="5653"/>
                    <a:pt x="5774" y="7743"/>
                    <a:pt x="4750" y="10298"/>
                  </a:cubicBezTo>
                  <a:cubicBezTo>
                    <a:pt x="3727" y="12853"/>
                    <a:pt x="3045" y="15872"/>
                    <a:pt x="2363" y="17962"/>
                  </a:cubicBezTo>
                  <a:cubicBezTo>
                    <a:pt x="1681" y="20053"/>
                    <a:pt x="999" y="21214"/>
                    <a:pt x="544" y="21098"/>
                  </a:cubicBezTo>
                  <a:cubicBezTo>
                    <a:pt x="89" y="20982"/>
                    <a:pt x="-138" y="19588"/>
                    <a:pt x="89" y="16801"/>
                  </a:cubicBezTo>
                  <a:cubicBezTo>
                    <a:pt x="317" y="14014"/>
                    <a:pt x="999" y="9833"/>
                    <a:pt x="2704" y="6466"/>
                  </a:cubicBezTo>
                  <a:cubicBezTo>
                    <a:pt x="4409" y="3098"/>
                    <a:pt x="7138" y="543"/>
                    <a:pt x="9411" y="79"/>
                  </a:cubicBezTo>
                  <a:cubicBezTo>
                    <a:pt x="11685" y="-386"/>
                    <a:pt x="13504" y="1240"/>
                    <a:pt x="15437" y="4491"/>
                  </a:cubicBezTo>
                  <a:cubicBezTo>
                    <a:pt x="17369" y="7743"/>
                    <a:pt x="19416" y="12620"/>
                    <a:pt x="21462" y="1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151699" y="3159555"/>
              <a:ext cx="139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255" y="521"/>
                    <a:pt x="8509" y="-1443"/>
                    <a:pt x="12109" y="1502"/>
                  </a:cubicBezTo>
                  <a:cubicBezTo>
                    <a:pt x="15709" y="4448"/>
                    <a:pt x="18655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164399" y="3270182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7200"/>
                    <a:pt x="8361" y="14400"/>
                    <a:pt x="11961" y="18000"/>
                  </a:cubicBezTo>
                  <a:cubicBezTo>
                    <a:pt x="15561" y="21600"/>
                    <a:pt x="1858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161349" y="2844460"/>
              <a:ext cx="31751" cy="31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332"/>
                  </a:moveTo>
                  <a:cubicBezTo>
                    <a:pt x="1440" y="603"/>
                    <a:pt x="2880" y="-127"/>
                    <a:pt x="5760" y="19"/>
                  </a:cubicBezTo>
                  <a:cubicBezTo>
                    <a:pt x="8640" y="165"/>
                    <a:pt x="12960" y="1187"/>
                    <a:pt x="15840" y="4032"/>
                  </a:cubicBezTo>
                  <a:cubicBezTo>
                    <a:pt x="18720" y="6878"/>
                    <a:pt x="20160" y="11549"/>
                    <a:pt x="20880" y="14759"/>
                  </a:cubicBezTo>
                  <a:cubicBezTo>
                    <a:pt x="21600" y="17970"/>
                    <a:pt x="21600" y="19722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034349" y="3198070"/>
              <a:ext cx="3238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800" y="12793"/>
                    <a:pt x="9600" y="5170"/>
                    <a:pt x="13200" y="1993"/>
                  </a:cubicBezTo>
                  <a:cubicBezTo>
                    <a:pt x="16800" y="-1183"/>
                    <a:pt x="19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152736" y="3324070"/>
              <a:ext cx="154664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54" fill="norm" stroke="1" extrusionOk="0">
                  <a:moveTo>
                    <a:pt x="312" y="8113"/>
                  </a:moveTo>
                  <a:cubicBezTo>
                    <a:pt x="20" y="13830"/>
                    <a:pt x="-272" y="19548"/>
                    <a:pt x="458" y="18754"/>
                  </a:cubicBezTo>
                  <a:cubicBezTo>
                    <a:pt x="1187" y="17960"/>
                    <a:pt x="2939" y="10654"/>
                    <a:pt x="4398" y="6207"/>
                  </a:cubicBezTo>
                  <a:cubicBezTo>
                    <a:pt x="5858" y="1760"/>
                    <a:pt x="7025" y="172"/>
                    <a:pt x="9214" y="13"/>
                  </a:cubicBezTo>
                  <a:cubicBezTo>
                    <a:pt x="11404" y="-146"/>
                    <a:pt x="14614" y="1125"/>
                    <a:pt x="16804" y="4936"/>
                  </a:cubicBezTo>
                  <a:cubicBezTo>
                    <a:pt x="18993" y="8748"/>
                    <a:pt x="20160" y="15101"/>
                    <a:pt x="21328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555484" y="2933632"/>
              <a:ext cx="221816" cy="2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42" fill="norm" stroke="1" extrusionOk="0">
                  <a:moveTo>
                    <a:pt x="21354" y="0"/>
                  </a:moveTo>
                  <a:cubicBezTo>
                    <a:pt x="18094" y="824"/>
                    <a:pt x="14833" y="1649"/>
                    <a:pt x="12082" y="2638"/>
                  </a:cubicBezTo>
                  <a:cubicBezTo>
                    <a:pt x="9331" y="3627"/>
                    <a:pt x="7090" y="4782"/>
                    <a:pt x="5663" y="5689"/>
                  </a:cubicBezTo>
                  <a:cubicBezTo>
                    <a:pt x="4237" y="6595"/>
                    <a:pt x="3626" y="7255"/>
                    <a:pt x="3931" y="8079"/>
                  </a:cubicBezTo>
                  <a:cubicBezTo>
                    <a:pt x="4237" y="8904"/>
                    <a:pt x="5460" y="9893"/>
                    <a:pt x="7294" y="10470"/>
                  </a:cubicBezTo>
                  <a:cubicBezTo>
                    <a:pt x="9128" y="11047"/>
                    <a:pt x="11573" y="11212"/>
                    <a:pt x="13407" y="11377"/>
                  </a:cubicBezTo>
                  <a:cubicBezTo>
                    <a:pt x="15241" y="11542"/>
                    <a:pt x="16463" y="11707"/>
                    <a:pt x="16463" y="12037"/>
                  </a:cubicBezTo>
                  <a:cubicBezTo>
                    <a:pt x="16463" y="12366"/>
                    <a:pt x="15241" y="12861"/>
                    <a:pt x="12897" y="13685"/>
                  </a:cubicBezTo>
                  <a:cubicBezTo>
                    <a:pt x="10554" y="14510"/>
                    <a:pt x="7090" y="15664"/>
                    <a:pt x="4848" y="16571"/>
                  </a:cubicBezTo>
                  <a:cubicBezTo>
                    <a:pt x="2607" y="17478"/>
                    <a:pt x="1588" y="18137"/>
                    <a:pt x="875" y="18879"/>
                  </a:cubicBezTo>
                  <a:cubicBezTo>
                    <a:pt x="162" y="19621"/>
                    <a:pt x="-246" y="20446"/>
                    <a:pt x="162" y="20940"/>
                  </a:cubicBezTo>
                  <a:cubicBezTo>
                    <a:pt x="569" y="21435"/>
                    <a:pt x="1792" y="21600"/>
                    <a:pt x="5460" y="21270"/>
                  </a:cubicBezTo>
                  <a:cubicBezTo>
                    <a:pt x="9128" y="20940"/>
                    <a:pt x="15241" y="20116"/>
                    <a:pt x="21354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891599" y="2946332"/>
              <a:ext cx="2222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4000"/>
                    <a:pt x="9051" y="8000"/>
                    <a:pt x="12651" y="11600"/>
                  </a:cubicBezTo>
                  <a:cubicBezTo>
                    <a:pt x="16251" y="15200"/>
                    <a:pt x="18926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915460" y="2876482"/>
              <a:ext cx="26824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9191" y="432"/>
                    <a:pt x="16997" y="864"/>
                    <a:pt x="14635" y="2664"/>
                  </a:cubicBezTo>
                  <a:cubicBezTo>
                    <a:pt x="12273" y="4464"/>
                    <a:pt x="9741" y="7632"/>
                    <a:pt x="7294" y="10656"/>
                  </a:cubicBezTo>
                  <a:cubicBezTo>
                    <a:pt x="4847" y="13680"/>
                    <a:pt x="2485" y="16560"/>
                    <a:pt x="1219" y="18360"/>
                  </a:cubicBezTo>
                  <a:cubicBezTo>
                    <a:pt x="-46" y="20160"/>
                    <a:pt x="-215" y="20880"/>
                    <a:pt x="207" y="21240"/>
                  </a:cubicBezTo>
                  <a:cubicBezTo>
                    <a:pt x="629" y="21600"/>
                    <a:pt x="1641" y="21600"/>
                    <a:pt x="26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221799" y="311143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221799" y="3003482"/>
              <a:ext cx="69851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782" y="400"/>
                  </a:cubicBezTo>
                  <a:cubicBezTo>
                    <a:pt x="8509" y="800"/>
                    <a:pt x="5236" y="1600"/>
                    <a:pt x="3600" y="4400"/>
                  </a:cubicBezTo>
                  <a:cubicBezTo>
                    <a:pt x="1964" y="7200"/>
                    <a:pt x="1964" y="12000"/>
                    <a:pt x="3273" y="15600"/>
                  </a:cubicBezTo>
                  <a:cubicBezTo>
                    <a:pt x="4582" y="19200"/>
                    <a:pt x="7200" y="21600"/>
                    <a:pt x="9491" y="21200"/>
                  </a:cubicBezTo>
                  <a:cubicBezTo>
                    <a:pt x="11782" y="20800"/>
                    <a:pt x="13745" y="17600"/>
                    <a:pt x="13418" y="14800"/>
                  </a:cubicBezTo>
                  <a:cubicBezTo>
                    <a:pt x="13091" y="12000"/>
                    <a:pt x="10473" y="9600"/>
                    <a:pt x="7855" y="8000"/>
                  </a:cubicBezTo>
                  <a:cubicBezTo>
                    <a:pt x="5236" y="6400"/>
                    <a:pt x="2618" y="5600"/>
                    <a:pt x="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254826" y="4279832"/>
              <a:ext cx="26187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0861" y="0"/>
                  </a:moveTo>
                  <a:cubicBezTo>
                    <a:pt x="20688" y="2141"/>
                    <a:pt x="20515" y="4281"/>
                    <a:pt x="18873" y="7395"/>
                  </a:cubicBezTo>
                  <a:cubicBezTo>
                    <a:pt x="17232" y="10508"/>
                    <a:pt x="14121" y="14595"/>
                    <a:pt x="11357" y="16832"/>
                  </a:cubicBezTo>
                  <a:cubicBezTo>
                    <a:pt x="8592" y="19070"/>
                    <a:pt x="6173" y="19459"/>
                    <a:pt x="4272" y="18486"/>
                  </a:cubicBezTo>
                  <a:cubicBezTo>
                    <a:pt x="2371" y="17514"/>
                    <a:pt x="989" y="15178"/>
                    <a:pt x="384" y="12843"/>
                  </a:cubicBezTo>
                  <a:cubicBezTo>
                    <a:pt x="-221" y="10508"/>
                    <a:pt x="-48" y="8173"/>
                    <a:pt x="470" y="6616"/>
                  </a:cubicBezTo>
                  <a:cubicBezTo>
                    <a:pt x="989" y="5059"/>
                    <a:pt x="1853" y="4281"/>
                    <a:pt x="3321" y="4184"/>
                  </a:cubicBezTo>
                  <a:cubicBezTo>
                    <a:pt x="4790" y="4086"/>
                    <a:pt x="6864" y="4670"/>
                    <a:pt x="8851" y="6519"/>
                  </a:cubicBezTo>
                  <a:cubicBezTo>
                    <a:pt x="10838" y="8368"/>
                    <a:pt x="12739" y="11481"/>
                    <a:pt x="14121" y="14108"/>
                  </a:cubicBezTo>
                  <a:cubicBezTo>
                    <a:pt x="15504" y="16735"/>
                    <a:pt x="16368" y="18876"/>
                    <a:pt x="17491" y="20043"/>
                  </a:cubicBezTo>
                  <a:cubicBezTo>
                    <a:pt x="18614" y="21211"/>
                    <a:pt x="19997" y="21405"/>
                    <a:pt x="2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573849" y="4463982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880"/>
                    <a:pt x="8640" y="5760"/>
                    <a:pt x="12240" y="9360"/>
                  </a:cubicBezTo>
                  <a:cubicBezTo>
                    <a:pt x="15840" y="12960"/>
                    <a:pt x="1872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768909" y="4206718"/>
              <a:ext cx="135141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542" fill="norm" stroke="1" extrusionOk="0">
                  <a:moveTo>
                    <a:pt x="20583" y="958"/>
                  </a:moveTo>
                  <a:cubicBezTo>
                    <a:pt x="19616" y="450"/>
                    <a:pt x="18649" y="-58"/>
                    <a:pt x="17520" y="6"/>
                  </a:cubicBezTo>
                  <a:cubicBezTo>
                    <a:pt x="16392" y="69"/>
                    <a:pt x="15102" y="704"/>
                    <a:pt x="12201" y="2547"/>
                  </a:cubicBezTo>
                  <a:cubicBezTo>
                    <a:pt x="9299" y="4389"/>
                    <a:pt x="4786" y="7438"/>
                    <a:pt x="2207" y="10170"/>
                  </a:cubicBezTo>
                  <a:cubicBezTo>
                    <a:pt x="-372" y="12902"/>
                    <a:pt x="-1017" y="15316"/>
                    <a:pt x="2046" y="17158"/>
                  </a:cubicBezTo>
                  <a:cubicBezTo>
                    <a:pt x="5108" y="19001"/>
                    <a:pt x="11879" y="20271"/>
                    <a:pt x="18649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063224" y="4300706"/>
              <a:ext cx="146175" cy="42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07" fill="norm" stroke="1" extrusionOk="0">
                  <a:moveTo>
                    <a:pt x="2677" y="6032"/>
                  </a:moveTo>
                  <a:cubicBezTo>
                    <a:pt x="2373" y="9901"/>
                    <a:pt x="2069" y="13770"/>
                    <a:pt x="1916" y="16134"/>
                  </a:cubicBezTo>
                  <a:cubicBezTo>
                    <a:pt x="1764" y="18498"/>
                    <a:pt x="1764" y="19358"/>
                    <a:pt x="1612" y="20110"/>
                  </a:cubicBezTo>
                  <a:cubicBezTo>
                    <a:pt x="1460" y="20862"/>
                    <a:pt x="1156" y="21507"/>
                    <a:pt x="852" y="21507"/>
                  </a:cubicBezTo>
                  <a:cubicBezTo>
                    <a:pt x="547" y="21507"/>
                    <a:pt x="243" y="20862"/>
                    <a:pt x="91" y="18606"/>
                  </a:cubicBezTo>
                  <a:cubicBezTo>
                    <a:pt x="-61" y="16349"/>
                    <a:pt x="-61" y="12480"/>
                    <a:pt x="395" y="9525"/>
                  </a:cubicBezTo>
                  <a:cubicBezTo>
                    <a:pt x="852" y="6570"/>
                    <a:pt x="1764" y="4528"/>
                    <a:pt x="3285" y="3077"/>
                  </a:cubicBezTo>
                  <a:cubicBezTo>
                    <a:pt x="4807" y="1626"/>
                    <a:pt x="6936" y="767"/>
                    <a:pt x="8762" y="337"/>
                  </a:cubicBezTo>
                  <a:cubicBezTo>
                    <a:pt x="10587" y="-93"/>
                    <a:pt x="12108" y="-93"/>
                    <a:pt x="14085" y="229"/>
                  </a:cubicBezTo>
                  <a:cubicBezTo>
                    <a:pt x="16063" y="552"/>
                    <a:pt x="18497" y="1197"/>
                    <a:pt x="19866" y="2164"/>
                  </a:cubicBezTo>
                  <a:cubicBezTo>
                    <a:pt x="21235" y="3131"/>
                    <a:pt x="21539" y="4420"/>
                    <a:pt x="19866" y="5603"/>
                  </a:cubicBezTo>
                  <a:cubicBezTo>
                    <a:pt x="18193" y="6785"/>
                    <a:pt x="14542" y="7859"/>
                    <a:pt x="11956" y="8397"/>
                  </a:cubicBezTo>
                  <a:cubicBezTo>
                    <a:pt x="9370" y="8934"/>
                    <a:pt x="7849" y="8934"/>
                    <a:pt x="6632" y="8719"/>
                  </a:cubicBezTo>
                  <a:cubicBezTo>
                    <a:pt x="5415" y="8504"/>
                    <a:pt x="4502" y="8074"/>
                    <a:pt x="3590" y="7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310449" y="4184582"/>
              <a:ext cx="105580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0" y="0"/>
                  </a:moveTo>
                  <a:cubicBezTo>
                    <a:pt x="5082" y="2367"/>
                    <a:pt x="10165" y="4734"/>
                    <a:pt x="13976" y="7249"/>
                  </a:cubicBezTo>
                  <a:cubicBezTo>
                    <a:pt x="17788" y="9764"/>
                    <a:pt x="20329" y="12427"/>
                    <a:pt x="20965" y="14647"/>
                  </a:cubicBezTo>
                  <a:cubicBezTo>
                    <a:pt x="21600" y="16866"/>
                    <a:pt x="20329" y="18641"/>
                    <a:pt x="17576" y="19825"/>
                  </a:cubicBezTo>
                  <a:cubicBezTo>
                    <a:pt x="14824" y="21008"/>
                    <a:pt x="10588" y="21600"/>
                    <a:pt x="7835" y="21600"/>
                  </a:cubicBezTo>
                  <a:cubicBezTo>
                    <a:pt x="5082" y="21600"/>
                    <a:pt x="3812" y="21008"/>
                    <a:pt x="3176" y="20342"/>
                  </a:cubicBezTo>
                  <a:cubicBezTo>
                    <a:pt x="2541" y="19677"/>
                    <a:pt x="2541" y="18937"/>
                    <a:pt x="2541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742249" y="437508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716849" y="4508432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55" y="4800"/>
                    <a:pt x="10909" y="9600"/>
                    <a:pt x="14509" y="13200"/>
                  </a:cubicBezTo>
                  <a:cubicBezTo>
                    <a:pt x="18109" y="16800"/>
                    <a:pt x="1985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435040" y="4284970"/>
              <a:ext cx="205900" cy="51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55" fill="norm" stroke="1" extrusionOk="0">
                  <a:moveTo>
                    <a:pt x="3207" y="4051"/>
                  </a:moveTo>
                  <a:cubicBezTo>
                    <a:pt x="3425" y="7162"/>
                    <a:pt x="3643" y="10273"/>
                    <a:pt x="3425" y="13073"/>
                  </a:cubicBezTo>
                  <a:cubicBezTo>
                    <a:pt x="3207" y="15873"/>
                    <a:pt x="2552" y="18362"/>
                    <a:pt x="1898" y="19784"/>
                  </a:cubicBezTo>
                  <a:cubicBezTo>
                    <a:pt x="1243" y="21206"/>
                    <a:pt x="589" y="21562"/>
                    <a:pt x="261" y="21429"/>
                  </a:cubicBezTo>
                  <a:cubicBezTo>
                    <a:pt x="-66" y="21295"/>
                    <a:pt x="-66" y="20673"/>
                    <a:pt x="152" y="19384"/>
                  </a:cubicBezTo>
                  <a:cubicBezTo>
                    <a:pt x="370" y="18095"/>
                    <a:pt x="807" y="16140"/>
                    <a:pt x="1461" y="13695"/>
                  </a:cubicBezTo>
                  <a:cubicBezTo>
                    <a:pt x="2116" y="11251"/>
                    <a:pt x="2989" y="8318"/>
                    <a:pt x="3752" y="6051"/>
                  </a:cubicBezTo>
                  <a:cubicBezTo>
                    <a:pt x="4516" y="3784"/>
                    <a:pt x="5170" y="2184"/>
                    <a:pt x="5934" y="1251"/>
                  </a:cubicBezTo>
                  <a:cubicBezTo>
                    <a:pt x="6698" y="318"/>
                    <a:pt x="7570" y="51"/>
                    <a:pt x="9534" y="6"/>
                  </a:cubicBezTo>
                  <a:cubicBezTo>
                    <a:pt x="11498" y="-38"/>
                    <a:pt x="14552" y="140"/>
                    <a:pt x="16843" y="762"/>
                  </a:cubicBezTo>
                  <a:cubicBezTo>
                    <a:pt x="19134" y="1384"/>
                    <a:pt x="20661" y="2451"/>
                    <a:pt x="21098" y="3562"/>
                  </a:cubicBezTo>
                  <a:cubicBezTo>
                    <a:pt x="21534" y="4673"/>
                    <a:pt x="20879" y="5829"/>
                    <a:pt x="18479" y="6762"/>
                  </a:cubicBezTo>
                  <a:cubicBezTo>
                    <a:pt x="16079" y="7695"/>
                    <a:pt x="11934" y="8406"/>
                    <a:pt x="9316" y="8673"/>
                  </a:cubicBezTo>
                  <a:cubicBezTo>
                    <a:pt x="6698" y="8940"/>
                    <a:pt x="5607" y="8762"/>
                    <a:pt x="4516" y="8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844099" y="2992433"/>
              <a:ext cx="361027" cy="183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52" fill="norm" stroke="1" extrusionOk="0">
                  <a:moveTo>
                    <a:pt x="12662" y="725"/>
                  </a:moveTo>
                  <a:cubicBezTo>
                    <a:pt x="12414" y="601"/>
                    <a:pt x="12166" y="477"/>
                    <a:pt x="12041" y="353"/>
                  </a:cubicBezTo>
                  <a:cubicBezTo>
                    <a:pt x="11917" y="229"/>
                    <a:pt x="11917" y="105"/>
                    <a:pt x="12228" y="43"/>
                  </a:cubicBezTo>
                  <a:cubicBezTo>
                    <a:pt x="12538" y="-19"/>
                    <a:pt x="13159" y="-19"/>
                    <a:pt x="14524" y="80"/>
                  </a:cubicBezTo>
                  <a:cubicBezTo>
                    <a:pt x="15890" y="179"/>
                    <a:pt x="18000" y="378"/>
                    <a:pt x="19428" y="775"/>
                  </a:cubicBezTo>
                  <a:cubicBezTo>
                    <a:pt x="20855" y="1171"/>
                    <a:pt x="21600" y="1767"/>
                    <a:pt x="20917" y="2424"/>
                  </a:cubicBezTo>
                  <a:cubicBezTo>
                    <a:pt x="20234" y="3081"/>
                    <a:pt x="18124" y="3800"/>
                    <a:pt x="16386" y="4569"/>
                  </a:cubicBezTo>
                  <a:cubicBezTo>
                    <a:pt x="14648" y="5338"/>
                    <a:pt x="13283" y="6156"/>
                    <a:pt x="12786" y="6925"/>
                  </a:cubicBezTo>
                  <a:cubicBezTo>
                    <a:pt x="12290" y="7694"/>
                    <a:pt x="12662" y="8413"/>
                    <a:pt x="13159" y="9181"/>
                  </a:cubicBezTo>
                  <a:cubicBezTo>
                    <a:pt x="13655" y="9950"/>
                    <a:pt x="14276" y="10769"/>
                    <a:pt x="14400" y="11562"/>
                  </a:cubicBezTo>
                  <a:cubicBezTo>
                    <a:pt x="14524" y="12356"/>
                    <a:pt x="14152" y="13125"/>
                    <a:pt x="13717" y="13943"/>
                  </a:cubicBezTo>
                  <a:cubicBezTo>
                    <a:pt x="13283" y="14761"/>
                    <a:pt x="12786" y="15629"/>
                    <a:pt x="13034" y="16361"/>
                  </a:cubicBezTo>
                  <a:cubicBezTo>
                    <a:pt x="13283" y="17092"/>
                    <a:pt x="14276" y="17688"/>
                    <a:pt x="15145" y="18246"/>
                  </a:cubicBezTo>
                  <a:cubicBezTo>
                    <a:pt x="16014" y="18804"/>
                    <a:pt x="16759" y="19324"/>
                    <a:pt x="15890" y="19808"/>
                  </a:cubicBezTo>
                  <a:cubicBezTo>
                    <a:pt x="15021" y="20291"/>
                    <a:pt x="12538" y="20738"/>
                    <a:pt x="9745" y="21035"/>
                  </a:cubicBezTo>
                  <a:cubicBezTo>
                    <a:pt x="6952" y="21333"/>
                    <a:pt x="3848" y="21482"/>
                    <a:pt x="2172" y="21531"/>
                  </a:cubicBezTo>
                  <a:cubicBezTo>
                    <a:pt x="497" y="21581"/>
                    <a:pt x="248" y="21531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358906" y="3482704"/>
              <a:ext cx="172316" cy="57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95" fill="norm" stroke="1" extrusionOk="0">
                  <a:moveTo>
                    <a:pt x="7376" y="2727"/>
                  </a:moveTo>
                  <a:cubicBezTo>
                    <a:pt x="6595" y="3042"/>
                    <a:pt x="5815" y="3358"/>
                    <a:pt x="5684" y="4304"/>
                  </a:cubicBezTo>
                  <a:cubicBezTo>
                    <a:pt x="5554" y="5250"/>
                    <a:pt x="6075" y="6826"/>
                    <a:pt x="6335" y="9191"/>
                  </a:cubicBezTo>
                  <a:cubicBezTo>
                    <a:pt x="6595" y="11556"/>
                    <a:pt x="6595" y="14709"/>
                    <a:pt x="6465" y="16483"/>
                  </a:cubicBezTo>
                  <a:cubicBezTo>
                    <a:pt x="6335" y="18257"/>
                    <a:pt x="6075" y="18651"/>
                    <a:pt x="5684" y="19321"/>
                  </a:cubicBezTo>
                  <a:cubicBezTo>
                    <a:pt x="5294" y="19991"/>
                    <a:pt x="4774" y="20937"/>
                    <a:pt x="4383" y="21213"/>
                  </a:cubicBezTo>
                  <a:cubicBezTo>
                    <a:pt x="3993" y="21489"/>
                    <a:pt x="3733" y="21095"/>
                    <a:pt x="3342" y="19558"/>
                  </a:cubicBezTo>
                  <a:cubicBezTo>
                    <a:pt x="2952" y="18020"/>
                    <a:pt x="2431" y="15340"/>
                    <a:pt x="1781" y="12699"/>
                  </a:cubicBezTo>
                  <a:cubicBezTo>
                    <a:pt x="1130" y="10058"/>
                    <a:pt x="349" y="7457"/>
                    <a:pt x="89" y="5565"/>
                  </a:cubicBezTo>
                  <a:cubicBezTo>
                    <a:pt x="-171" y="3673"/>
                    <a:pt x="89" y="2490"/>
                    <a:pt x="1521" y="1623"/>
                  </a:cubicBezTo>
                  <a:cubicBezTo>
                    <a:pt x="2952" y="756"/>
                    <a:pt x="5554" y="204"/>
                    <a:pt x="8027" y="47"/>
                  </a:cubicBezTo>
                  <a:cubicBezTo>
                    <a:pt x="10499" y="-111"/>
                    <a:pt x="12841" y="125"/>
                    <a:pt x="15053" y="796"/>
                  </a:cubicBezTo>
                  <a:cubicBezTo>
                    <a:pt x="17265" y="1466"/>
                    <a:pt x="19347" y="2569"/>
                    <a:pt x="20388" y="3594"/>
                  </a:cubicBezTo>
                  <a:cubicBezTo>
                    <a:pt x="21429" y="4619"/>
                    <a:pt x="21429" y="5565"/>
                    <a:pt x="20518" y="6353"/>
                  </a:cubicBezTo>
                  <a:cubicBezTo>
                    <a:pt x="19607" y="7142"/>
                    <a:pt x="17786" y="7772"/>
                    <a:pt x="15053" y="8166"/>
                  </a:cubicBezTo>
                  <a:cubicBezTo>
                    <a:pt x="12321" y="8561"/>
                    <a:pt x="8677" y="8718"/>
                    <a:pt x="6335" y="8600"/>
                  </a:cubicBezTo>
                  <a:cubicBezTo>
                    <a:pt x="3993" y="8482"/>
                    <a:pt x="2952" y="8088"/>
                    <a:pt x="1911" y="7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6394658" y="3214752"/>
              <a:ext cx="125842" cy="18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55" fill="norm" stroke="1" extrusionOk="0">
                  <a:moveTo>
                    <a:pt x="9523" y="6428"/>
                  </a:moveTo>
                  <a:cubicBezTo>
                    <a:pt x="7363" y="10600"/>
                    <a:pt x="5203" y="14773"/>
                    <a:pt x="3583" y="17350"/>
                  </a:cubicBezTo>
                  <a:cubicBezTo>
                    <a:pt x="1963" y="19928"/>
                    <a:pt x="883" y="20910"/>
                    <a:pt x="343" y="20541"/>
                  </a:cubicBezTo>
                  <a:cubicBezTo>
                    <a:pt x="-197" y="20173"/>
                    <a:pt x="-197" y="18455"/>
                    <a:pt x="1063" y="15632"/>
                  </a:cubicBezTo>
                  <a:cubicBezTo>
                    <a:pt x="2323" y="12810"/>
                    <a:pt x="4843" y="8882"/>
                    <a:pt x="7183" y="5937"/>
                  </a:cubicBezTo>
                  <a:cubicBezTo>
                    <a:pt x="9523" y="2991"/>
                    <a:pt x="11683" y="1028"/>
                    <a:pt x="13663" y="291"/>
                  </a:cubicBezTo>
                  <a:cubicBezTo>
                    <a:pt x="15643" y="-445"/>
                    <a:pt x="17443" y="46"/>
                    <a:pt x="18703" y="3728"/>
                  </a:cubicBezTo>
                  <a:cubicBezTo>
                    <a:pt x="19963" y="7410"/>
                    <a:pt x="20683" y="14282"/>
                    <a:pt x="21403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704649" y="356228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723699" y="3670232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542849" y="3314632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66"/>
                    <a:pt x="14400" y="9132"/>
                    <a:pt x="18000" y="12732"/>
                  </a:cubicBezTo>
                  <a:cubicBezTo>
                    <a:pt x="21600" y="16332"/>
                    <a:pt x="216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365049" y="3657532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0800"/>
                    <a:pt x="11239" y="0"/>
                    <a:pt x="14839" y="0"/>
                  </a:cubicBezTo>
                  <a:cubicBezTo>
                    <a:pt x="18439" y="0"/>
                    <a:pt x="200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7472999" y="3760304"/>
              <a:ext cx="146051" cy="20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5635" y="3185"/>
                  </a:moveTo>
                  <a:cubicBezTo>
                    <a:pt x="3757" y="5168"/>
                    <a:pt x="1878" y="7152"/>
                    <a:pt x="939" y="9797"/>
                  </a:cubicBezTo>
                  <a:cubicBezTo>
                    <a:pt x="0" y="12442"/>
                    <a:pt x="0" y="15748"/>
                    <a:pt x="0" y="17952"/>
                  </a:cubicBezTo>
                  <a:cubicBezTo>
                    <a:pt x="0" y="20156"/>
                    <a:pt x="0" y="21258"/>
                    <a:pt x="157" y="21258"/>
                  </a:cubicBezTo>
                  <a:cubicBezTo>
                    <a:pt x="313" y="21258"/>
                    <a:pt x="626" y="20156"/>
                    <a:pt x="939" y="17070"/>
                  </a:cubicBezTo>
                  <a:cubicBezTo>
                    <a:pt x="1252" y="13985"/>
                    <a:pt x="1565" y="8915"/>
                    <a:pt x="2504" y="5609"/>
                  </a:cubicBezTo>
                  <a:cubicBezTo>
                    <a:pt x="3443" y="2303"/>
                    <a:pt x="5009" y="760"/>
                    <a:pt x="7357" y="209"/>
                  </a:cubicBezTo>
                  <a:cubicBezTo>
                    <a:pt x="9704" y="-342"/>
                    <a:pt x="12835" y="99"/>
                    <a:pt x="15339" y="2744"/>
                  </a:cubicBezTo>
                  <a:cubicBezTo>
                    <a:pt x="17843" y="5389"/>
                    <a:pt x="19722" y="10238"/>
                    <a:pt x="21600" y="15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805594" y="3454332"/>
              <a:ext cx="207156" cy="2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5" fill="norm" stroke="1" extrusionOk="0">
                  <a:moveTo>
                    <a:pt x="20044" y="0"/>
                  </a:moveTo>
                  <a:cubicBezTo>
                    <a:pt x="16989" y="635"/>
                    <a:pt x="13935" y="1271"/>
                    <a:pt x="10771" y="2329"/>
                  </a:cubicBezTo>
                  <a:cubicBezTo>
                    <a:pt x="7608" y="3388"/>
                    <a:pt x="4335" y="4871"/>
                    <a:pt x="2371" y="6035"/>
                  </a:cubicBezTo>
                  <a:cubicBezTo>
                    <a:pt x="408" y="7200"/>
                    <a:pt x="-247" y="8047"/>
                    <a:pt x="80" y="8576"/>
                  </a:cubicBezTo>
                  <a:cubicBezTo>
                    <a:pt x="408" y="9106"/>
                    <a:pt x="1717" y="9318"/>
                    <a:pt x="3680" y="9529"/>
                  </a:cubicBezTo>
                  <a:cubicBezTo>
                    <a:pt x="5644" y="9741"/>
                    <a:pt x="8262" y="9953"/>
                    <a:pt x="10335" y="10271"/>
                  </a:cubicBezTo>
                  <a:cubicBezTo>
                    <a:pt x="12408" y="10588"/>
                    <a:pt x="13935" y="11012"/>
                    <a:pt x="14044" y="11541"/>
                  </a:cubicBezTo>
                  <a:cubicBezTo>
                    <a:pt x="14153" y="12071"/>
                    <a:pt x="12844" y="12706"/>
                    <a:pt x="10880" y="13553"/>
                  </a:cubicBezTo>
                  <a:cubicBezTo>
                    <a:pt x="8917" y="14400"/>
                    <a:pt x="6298" y="15459"/>
                    <a:pt x="4553" y="16306"/>
                  </a:cubicBezTo>
                  <a:cubicBezTo>
                    <a:pt x="2808" y="17153"/>
                    <a:pt x="1935" y="17788"/>
                    <a:pt x="1389" y="18635"/>
                  </a:cubicBezTo>
                  <a:cubicBezTo>
                    <a:pt x="844" y="19482"/>
                    <a:pt x="626" y="20541"/>
                    <a:pt x="1280" y="21071"/>
                  </a:cubicBezTo>
                  <a:cubicBezTo>
                    <a:pt x="1935" y="21600"/>
                    <a:pt x="3462" y="21600"/>
                    <a:pt x="6953" y="20965"/>
                  </a:cubicBezTo>
                  <a:cubicBezTo>
                    <a:pt x="10444" y="20329"/>
                    <a:pt x="15898" y="19059"/>
                    <a:pt x="21353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076249" y="3473382"/>
              <a:ext cx="177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314"/>
                    <a:pt x="8229" y="4629"/>
                    <a:pt x="11443" y="7329"/>
                  </a:cubicBezTo>
                  <a:cubicBezTo>
                    <a:pt x="14657" y="10029"/>
                    <a:pt x="16971" y="13114"/>
                    <a:pt x="18514" y="15557"/>
                  </a:cubicBezTo>
                  <a:cubicBezTo>
                    <a:pt x="20057" y="18000"/>
                    <a:pt x="2082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107999" y="3422582"/>
              <a:ext cx="184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62" y="0"/>
                    <a:pt x="18124" y="0"/>
                    <a:pt x="15890" y="1705"/>
                  </a:cubicBezTo>
                  <a:cubicBezTo>
                    <a:pt x="13655" y="3411"/>
                    <a:pt x="10924" y="6821"/>
                    <a:pt x="8193" y="10421"/>
                  </a:cubicBezTo>
                  <a:cubicBezTo>
                    <a:pt x="5462" y="14021"/>
                    <a:pt x="2731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304799" y="3600382"/>
              <a:ext cx="25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082"/>
                    <a:pt x="3363" y="10165"/>
                    <a:pt x="870" y="13765"/>
                  </a:cubicBezTo>
                  <a:cubicBezTo>
                    <a:pt x="-1622" y="17365"/>
                    <a:pt x="1701" y="19482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330249" y="352418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526849" y="4028955"/>
              <a:ext cx="139701" cy="22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3941"/>
                  </a:moveTo>
                  <a:cubicBezTo>
                    <a:pt x="327" y="8988"/>
                    <a:pt x="655" y="14035"/>
                    <a:pt x="655" y="17164"/>
                  </a:cubicBezTo>
                  <a:cubicBezTo>
                    <a:pt x="655" y="20293"/>
                    <a:pt x="327" y="21504"/>
                    <a:pt x="164" y="21100"/>
                  </a:cubicBezTo>
                  <a:cubicBezTo>
                    <a:pt x="0" y="20697"/>
                    <a:pt x="0" y="18678"/>
                    <a:pt x="164" y="15347"/>
                  </a:cubicBezTo>
                  <a:cubicBezTo>
                    <a:pt x="327" y="12016"/>
                    <a:pt x="655" y="7373"/>
                    <a:pt x="1473" y="4345"/>
                  </a:cubicBezTo>
                  <a:cubicBezTo>
                    <a:pt x="2291" y="1317"/>
                    <a:pt x="3600" y="-96"/>
                    <a:pt x="4582" y="5"/>
                  </a:cubicBezTo>
                  <a:cubicBezTo>
                    <a:pt x="5564" y="106"/>
                    <a:pt x="6218" y="1721"/>
                    <a:pt x="6873" y="3134"/>
                  </a:cubicBezTo>
                  <a:cubicBezTo>
                    <a:pt x="7527" y="4547"/>
                    <a:pt x="8182" y="5758"/>
                    <a:pt x="9327" y="6162"/>
                  </a:cubicBezTo>
                  <a:cubicBezTo>
                    <a:pt x="10473" y="6566"/>
                    <a:pt x="12109" y="6162"/>
                    <a:pt x="13418" y="5556"/>
                  </a:cubicBezTo>
                  <a:cubicBezTo>
                    <a:pt x="14727" y="4951"/>
                    <a:pt x="15709" y="4143"/>
                    <a:pt x="16527" y="4345"/>
                  </a:cubicBezTo>
                  <a:cubicBezTo>
                    <a:pt x="17345" y="4547"/>
                    <a:pt x="18000" y="5758"/>
                    <a:pt x="18818" y="8685"/>
                  </a:cubicBezTo>
                  <a:cubicBezTo>
                    <a:pt x="19636" y="11612"/>
                    <a:pt x="20618" y="16255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723699" y="4055466"/>
              <a:ext cx="139701" cy="20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982" y="5510"/>
                  </a:moveTo>
                  <a:cubicBezTo>
                    <a:pt x="1309" y="9257"/>
                    <a:pt x="1636" y="13004"/>
                    <a:pt x="1473" y="15980"/>
                  </a:cubicBezTo>
                  <a:cubicBezTo>
                    <a:pt x="1309" y="18955"/>
                    <a:pt x="655" y="21159"/>
                    <a:pt x="327" y="21380"/>
                  </a:cubicBezTo>
                  <a:cubicBezTo>
                    <a:pt x="0" y="21600"/>
                    <a:pt x="0" y="19837"/>
                    <a:pt x="0" y="16971"/>
                  </a:cubicBezTo>
                  <a:cubicBezTo>
                    <a:pt x="0" y="14106"/>
                    <a:pt x="0" y="10139"/>
                    <a:pt x="164" y="7604"/>
                  </a:cubicBezTo>
                  <a:cubicBezTo>
                    <a:pt x="327" y="5069"/>
                    <a:pt x="655" y="3967"/>
                    <a:pt x="1473" y="3857"/>
                  </a:cubicBezTo>
                  <a:cubicBezTo>
                    <a:pt x="2291" y="3747"/>
                    <a:pt x="3600" y="4629"/>
                    <a:pt x="5073" y="5069"/>
                  </a:cubicBezTo>
                  <a:cubicBezTo>
                    <a:pt x="6545" y="5510"/>
                    <a:pt x="8182" y="5510"/>
                    <a:pt x="9818" y="4959"/>
                  </a:cubicBezTo>
                  <a:cubicBezTo>
                    <a:pt x="11455" y="4408"/>
                    <a:pt x="13091" y="3306"/>
                    <a:pt x="14236" y="2204"/>
                  </a:cubicBezTo>
                  <a:cubicBezTo>
                    <a:pt x="15382" y="1102"/>
                    <a:pt x="16036" y="0"/>
                    <a:pt x="16527" y="0"/>
                  </a:cubicBezTo>
                  <a:cubicBezTo>
                    <a:pt x="17018" y="0"/>
                    <a:pt x="17345" y="1102"/>
                    <a:pt x="18164" y="4518"/>
                  </a:cubicBezTo>
                  <a:cubicBezTo>
                    <a:pt x="18982" y="7935"/>
                    <a:pt x="20291" y="13665"/>
                    <a:pt x="21600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890915" y="4057582"/>
              <a:ext cx="118535" cy="19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93" fill="norm" stroke="1" extrusionOk="0">
                  <a:moveTo>
                    <a:pt x="20084" y="0"/>
                  </a:moveTo>
                  <a:cubicBezTo>
                    <a:pt x="16295" y="712"/>
                    <a:pt x="12505" y="1424"/>
                    <a:pt x="9095" y="2967"/>
                  </a:cubicBezTo>
                  <a:cubicBezTo>
                    <a:pt x="5684" y="4510"/>
                    <a:pt x="2653" y="6884"/>
                    <a:pt x="1137" y="9495"/>
                  </a:cubicBezTo>
                  <a:cubicBezTo>
                    <a:pt x="-379" y="12105"/>
                    <a:pt x="-379" y="14954"/>
                    <a:pt x="1137" y="17209"/>
                  </a:cubicBezTo>
                  <a:cubicBezTo>
                    <a:pt x="2653" y="19464"/>
                    <a:pt x="5684" y="21125"/>
                    <a:pt x="9284" y="21363"/>
                  </a:cubicBezTo>
                  <a:cubicBezTo>
                    <a:pt x="12884" y="21600"/>
                    <a:pt x="17053" y="20413"/>
                    <a:pt x="21221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914199" y="412108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698549" y="3568632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0"/>
                    <a:pt x="12150" y="0"/>
                    <a:pt x="15750" y="3600"/>
                  </a:cubicBezTo>
                  <a:cubicBezTo>
                    <a:pt x="19350" y="7200"/>
                    <a:pt x="2047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8712245" y="3682932"/>
              <a:ext cx="18315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862" y="0"/>
                  </a:moveTo>
                  <a:cubicBezTo>
                    <a:pt x="1373" y="5400"/>
                    <a:pt x="-117" y="10800"/>
                    <a:pt x="7" y="13500"/>
                  </a:cubicBezTo>
                  <a:cubicBezTo>
                    <a:pt x="131" y="16200"/>
                    <a:pt x="1869" y="16200"/>
                    <a:pt x="5717" y="17100"/>
                  </a:cubicBezTo>
                  <a:cubicBezTo>
                    <a:pt x="9566" y="18000"/>
                    <a:pt x="15524" y="19800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9168449" y="3498782"/>
              <a:ext cx="165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226"/>
                    <a:pt x="8308" y="8452"/>
                    <a:pt x="11908" y="12052"/>
                  </a:cubicBezTo>
                  <a:cubicBezTo>
                    <a:pt x="15508" y="15652"/>
                    <a:pt x="18554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149399" y="3543232"/>
              <a:ext cx="215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8635" y="335"/>
                  </a:cubicBezTo>
                  <a:cubicBezTo>
                    <a:pt x="17788" y="670"/>
                    <a:pt x="17153" y="1340"/>
                    <a:pt x="14718" y="4019"/>
                  </a:cubicBezTo>
                  <a:cubicBezTo>
                    <a:pt x="12282" y="6698"/>
                    <a:pt x="8047" y="11386"/>
                    <a:pt x="5294" y="14651"/>
                  </a:cubicBezTo>
                  <a:cubicBezTo>
                    <a:pt x="2541" y="17916"/>
                    <a:pt x="1271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149399" y="3447982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Drawing"/>
          <p:cNvGrpSpPr/>
          <p:nvPr/>
        </p:nvGrpSpPr>
        <p:grpSpPr>
          <a:xfrm>
            <a:off x="889948" y="1640735"/>
            <a:ext cx="12000553" cy="7655666"/>
            <a:chOff x="0" y="0"/>
            <a:chExt cx="12000551" cy="7655664"/>
          </a:xfrm>
        </p:grpSpPr>
        <p:sp>
          <p:nvSpPr>
            <p:cNvPr id="896" name="Line"/>
            <p:cNvSpPr/>
            <p:nvPr/>
          </p:nvSpPr>
          <p:spPr>
            <a:xfrm>
              <a:off x="0" y="249552"/>
              <a:ext cx="223554" cy="33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10" fill="norm" stroke="1" extrusionOk="0">
                  <a:moveTo>
                    <a:pt x="2332" y="4642"/>
                  </a:moveTo>
                  <a:cubicBezTo>
                    <a:pt x="4957" y="5052"/>
                    <a:pt x="7581" y="5462"/>
                    <a:pt x="10306" y="5189"/>
                  </a:cubicBezTo>
                  <a:cubicBezTo>
                    <a:pt x="13031" y="4915"/>
                    <a:pt x="15858" y="3958"/>
                    <a:pt x="17674" y="3275"/>
                  </a:cubicBezTo>
                  <a:cubicBezTo>
                    <a:pt x="19491" y="2591"/>
                    <a:pt x="20299" y="2181"/>
                    <a:pt x="20803" y="1634"/>
                  </a:cubicBezTo>
                  <a:cubicBezTo>
                    <a:pt x="21308" y="1087"/>
                    <a:pt x="21510" y="404"/>
                    <a:pt x="21106" y="130"/>
                  </a:cubicBezTo>
                  <a:cubicBezTo>
                    <a:pt x="20703" y="-143"/>
                    <a:pt x="19693" y="-6"/>
                    <a:pt x="17674" y="746"/>
                  </a:cubicBezTo>
                  <a:cubicBezTo>
                    <a:pt x="15656" y="1498"/>
                    <a:pt x="12628" y="2865"/>
                    <a:pt x="10811" y="3822"/>
                  </a:cubicBezTo>
                  <a:cubicBezTo>
                    <a:pt x="8994" y="4779"/>
                    <a:pt x="8389" y="5325"/>
                    <a:pt x="8086" y="5941"/>
                  </a:cubicBezTo>
                  <a:cubicBezTo>
                    <a:pt x="7783" y="6556"/>
                    <a:pt x="7783" y="7239"/>
                    <a:pt x="8489" y="7718"/>
                  </a:cubicBezTo>
                  <a:cubicBezTo>
                    <a:pt x="9196" y="8196"/>
                    <a:pt x="10609" y="8470"/>
                    <a:pt x="11719" y="8811"/>
                  </a:cubicBezTo>
                  <a:cubicBezTo>
                    <a:pt x="12830" y="9153"/>
                    <a:pt x="13637" y="9563"/>
                    <a:pt x="13637" y="10110"/>
                  </a:cubicBezTo>
                  <a:cubicBezTo>
                    <a:pt x="13637" y="10657"/>
                    <a:pt x="12830" y="11341"/>
                    <a:pt x="10710" y="12571"/>
                  </a:cubicBezTo>
                  <a:cubicBezTo>
                    <a:pt x="8590" y="13801"/>
                    <a:pt x="5159" y="15579"/>
                    <a:pt x="3039" y="16877"/>
                  </a:cubicBezTo>
                  <a:cubicBezTo>
                    <a:pt x="919" y="18176"/>
                    <a:pt x="112" y="18996"/>
                    <a:pt x="11" y="19680"/>
                  </a:cubicBezTo>
                  <a:cubicBezTo>
                    <a:pt x="-90" y="20363"/>
                    <a:pt x="516" y="20910"/>
                    <a:pt x="2736" y="21184"/>
                  </a:cubicBezTo>
                  <a:cubicBezTo>
                    <a:pt x="4957" y="21457"/>
                    <a:pt x="8792" y="21457"/>
                    <a:pt x="11316" y="21320"/>
                  </a:cubicBezTo>
                  <a:cubicBezTo>
                    <a:pt x="13839" y="21184"/>
                    <a:pt x="15050" y="20910"/>
                    <a:pt x="16261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54753" y="412049"/>
              <a:ext cx="233249" cy="15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31" fill="norm" stroke="1" extrusionOk="0">
                  <a:moveTo>
                    <a:pt x="1012" y="7540"/>
                  </a:moveTo>
                  <a:cubicBezTo>
                    <a:pt x="428" y="6388"/>
                    <a:pt x="-156" y="5236"/>
                    <a:pt x="39" y="4228"/>
                  </a:cubicBezTo>
                  <a:cubicBezTo>
                    <a:pt x="233" y="3220"/>
                    <a:pt x="1206" y="2356"/>
                    <a:pt x="2179" y="2068"/>
                  </a:cubicBezTo>
                  <a:cubicBezTo>
                    <a:pt x="3152" y="1780"/>
                    <a:pt x="4125" y="2068"/>
                    <a:pt x="4903" y="4228"/>
                  </a:cubicBezTo>
                  <a:cubicBezTo>
                    <a:pt x="5682" y="6388"/>
                    <a:pt x="6266" y="10420"/>
                    <a:pt x="6168" y="13300"/>
                  </a:cubicBezTo>
                  <a:cubicBezTo>
                    <a:pt x="6071" y="16180"/>
                    <a:pt x="5293" y="17908"/>
                    <a:pt x="4514" y="19204"/>
                  </a:cubicBezTo>
                  <a:cubicBezTo>
                    <a:pt x="3736" y="20500"/>
                    <a:pt x="2958" y="21364"/>
                    <a:pt x="2374" y="21076"/>
                  </a:cubicBezTo>
                  <a:cubicBezTo>
                    <a:pt x="1790" y="20788"/>
                    <a:pt x="1401" y="19348"/>
                    <a:pt x="3055" y="15892"/>
                  </a:cubicBezTo>
                  <a:cubicBezTo>
                    <a:pt x="4709" y="12436"/>
                    <a:pt x="8406" y="6964"/>
                    <a:pt x="10644" y="3796"/>
                  </a:cubicBezTo>
                  <a:cubicBezTo>
                    <a:pt x="12882" y="628"/>
                    <a:pt x="13660" y="-236"/>
                    <a:pt x="13758" y="52"/>
                  </a:cubicBezTo>
                  <a:cubicBezTo>
                    <a:pt x="13855" y="340"/>
                    <a:pt x="13271" y="1780"/>
                    <a:pt x="12590" y="3508"/>
                  </a:cubicBezTo>
                  <a:cubicBezTo>
                    <a:pt x="11909" y="5236"/>
                    <a:pt x="11130" y="7252"/>
                    <a:pt x="11228" y="9844"/>
                  </a:cubicBezTo>
                  <a:cubicBezTo>
                    <a:pt x="11325" y="12436"/>
                    <a:pt x="12298" y="15604"/>
                    <a:pt x="14147" y="17044"/>
                  </a:cubicBezTo>
                  <a:cubicBezTo>
                    <a:pt x="15995" y="18484"/>
                    <a:pt x="18720" y="18196"/>
                    <a:pt x="21444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642518" y="256023"/>
              <a:ext cx="220134" cy="20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1662" y="4081"/>
                  </a:moveTo>
                  <a:cubicBezTo>
                    <a:pt x="831" y="3433"/>
                    <a:pt x="0" y="2785"/>
                    <a:pt x="0" y="2137"/>
                  </a:cubicBezTo>
                  <a:cubicBezTo>
                    <a:pt x="0" y="1489"/>
                    <a:pt x="831" y="841"/>
                    <a:pt x="2285" y="409"/>
                  </a:cubicBezTo>
                  <a:cubicBezTo>
                    <a:pt x="3738" y="-23"/>
                    <a:pt x="5815" y="-239"/>
                    <a:pt x="7685" y="409"/>
                  </a:cubicBezTo>
                  <a:cubicBezTo>
                    <a:pt x="9554" y="1057"/>
                    <a:pt x="11215" y="2569"/>
                    <a:pt x="11008" y="5485"/>
                  </a:cubicBezTo>
                  <a:cubicBezTo>
                    <a:pt x="10800" y="8401"/>
                    <a:pt x="8723" y="12721"/>
                    <a:pt x="7477" y="15529"/>
                  </a:cubicBezTo>
                  <a:cubicBezTo>
                    <a:pt x="6231" y="18337"/>
                    <a:pt x="5815" y="19633"/>
                    <a:pt x="6127" y="20389"/>
                  </a:cubicBezTo>
                  <a:cubicBezTo>
                    <a:pt x="6438" y="21145"/>
                    <a:pt x="7477" y="21361"/>
                    <a:pt x="10177" y="21253"/>
                  </a:cubicBezTo>
                  <a:cubicBezTo>
                    <a:pt x="12877" y="21145"/>
                    <a:pt x="17238" y="20713"/>
                    <a:pt x="216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32401" y="696064"/>
              <a:ext cx="457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971"/>
                    <a:pt x="8000" y="12343"/>
                    <a:pt x="11600" y="8743"/>
                  </a:cubicBezTo>
                  <a:cubicBezTo>
                    <a:pt x="15200" y="5143"/>
                    <a:pt x="184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64623" y="708764"/>
              <a:ext cx="331329" cy="8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44" fill="norm" stroke="1" extrusionOk="0">
                  <a:moveTo>
                    <a:pt x="1725" y="18277"/>
                  </a:moveTo>
                  <a:cubicBezTo>
                    <a:pt x="899" y="19385"/>
                    <a:pt x="74" y="20492"/>
                    <a:pt x="5" y="21046"/>
                  </a:cubicBezTo>
                  <a:cubicBezTo>
                    <a:pt x="-64" y="21600"/>
                    <a:pt x="624" y="21600"/>
                    <a:pt x="3307" y="19108"/>
                  </a:cubicBezTo>
                  <a:cubicBezTo>
                    <a:pt x="5990" y="16615"/>
                    <a:pt x="10667" y="11631"/>
                    <a:pt x="14038" y="8031"/>
                  </a:cubicBezTo>
                  <a:cubicBezTo>
                    <a:pt x="17409" y="4431"/>
                    <a:pt x="19472" y="2215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053151" y="34681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072201" y="46746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872301" y="245214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21"/>
                    <a:pt x="7200" y="8441"/>
                    <a:pt x="10800" y="12041"/>
                  </a:cubicBezTo>
                  <a:cubicBezTo>
                    <a:pt x="14400" y="15641"/>
                    <a:pt x="180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881545" y="158491"/>
              <a:ext cx="202623" cy="46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78" fill="norm" stroke="1" extrusionOk="0">
                  <a:moveTo>
                    <a:pt x="363" y="5446"/>
                  </a:moveTo>
                  <a:cubicBezTo>
                    <a:pt x="141" y="4084"/>
                    <a:pt x="-82" y="2722"/>
                    <a:pt x="29" y="1797"/>
                  </a:cubicBezTo>
                  <a:cubicBezTo>
                    <a:pt x="141" y="873"/>
                    <a:pt x="586" y="386"/>
                    <a:pt x="1588" y="143"/>
                  </a:cubicBezTo>
                  <a:cubicBezTo>
                    <a:pt x="2590" y="-100"/>
                    <a:pt x="4149" y="-100"/>
                    <a:pt x="7044" y="678"/>
                  </a:cubicBezTo>
                  <a:cubicBezTo>
                    <a:pt x="9939" y="1457"/>
                    <a:pt x="14170" y="3014"/>
                    <a:pt x="17064" y="5349"/>
                  </a:cubicBezTo>
                  <a:cubicBezTo>
                    <a:pt x="19959" y="7684"/>
                    <a:pt x="21518" y="10797"/>
                    <a:pt x="21295" y="13230"/>
                  </a:cubicBezTo>
                  <a:cubicBezTo>
                    <a:pt x="21073" y="15662"/>
                    <a:pt x="19069" y="17414"/>
                    <a:pt x="16842" y="18678"/>
                  </a:cubicBezTo>
                  <a:cubicBezTo>
                    <a:pt x="14615" y="19943"/>
                    <a:pt x="12165" y="20722"/>
                    <a:pt x="10273" y="21111"/>
                  </a:cubicBezTo>
                  <a:cubicBezTo>
                    <a:pt x="8380" y="21500"/>
                    <a:pt x="7044" y="21500"/>
                    <a:pt x="6821" y="20868"/>
                  </a:cubicBezTo>
                  <a:cubicBezTo>
                    <a:pt x="6598" y="20235"/>
                    <a:pt x="7489" y="18970"/>
                    <a:pt x="8380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221551" y="378564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253301" y="473814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501485" y="152091"/>
              <a:ext cx="126467" cy="43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06" fill="norm" stroke="1" extrusionOk="0">
                  <a:moveTo>
                    <a:pt x="21509" y="3041"/>
                  </a:moveTo>
                  <a:cubicBezTo>
                    <a:pt x="21149" y="2516"/>
                    <a:pt x="20789" y="1992"/>
                    <a:pt x="19169" y="1468"/>
                  </a:cubicBezTo>
                  <a:cubicBezTo>
                    <a:pt x="17549" y="944"/>
                    <a:pt x="14669" y="419"/>
                    <a:pt x="12329" y="157"/>
                  </a:cubicBezTo>
                  <a:cubicBezTo>
                    <a:pt x="9989" y="-105"/>
                    <a:pt x="8189" y="-105"/>
                    <a:pt x="6749" y="681"/>
                  </a:cubicBezTo>
                  <a:cubicBezTo>
                    <a:pt x="5309" y="1468"/>
                    <a:pt x="4229" y="3041"/>
                    <a:pt x="4949" y="4194"/>
                  </a:cubicBezTo>
                  <a:cubicBezTo>
                    <a:pt x="5669" y="5347"/>
                    <a:pt x="8189" y="6081"/>
                    <a:pt x="9629" y="6763"/>
                  </a:cubicBezTo>
                  <a:cubicBezTo>
                    <a:pt x="11069" y="7445"/>
                    <a:pt x="11429" y="8074"/>
                    <a:pt x="10529" y="8912"/>
                  </a:cubicBezTo>
                  <a:cubicBezTo>
                    <a:pt x="9629" y="9751"/>
                    <a:pt x="7469" y="10800"/>
                    <a:pt x="5669" y="12111"/>
                  </a:cubicBezTo>
                  <a:cubicBezTo>
                    <a:pt x="3869" y="13421"/>
                    <a:pt x="2429" y="14994"/>
                    <a:pt x="1529" y="16357"/>
                  </a:cubicBezTo>
                  <a:cubicBezTo>
                    <a:pt x="629" y="17720"/>
                    <a:pt x="269" y="18874"/>
                    <a:pt x="89" y="19712"/>
                  </a:cubicBezTo>
                  <a:cubicBezTo>
                    <a:pt x="-91" y="20551"/>
                    <a:pt x="-91" y="21076"/>
                    <a:pt x="989" y="21285"/>
                  </a:cubicBezTo>
                  <a:cubicBezTo>
                    <a:pt x="2069" y="21495"/>
                    <a:pt x="4229" y="21390"/>
                    <a:pt x="6389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691451" y="302364"/>
              <a:ext cx="171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031"/>
                    <a:pt x="5333" y="4062"/>
                    <a:pt x="8533" y="7108"/>
                  </a:cubicBezTo>
                  <a:cubicBezTo>
                    <a:pt x="11733" y="10154"/>
                    <a:pt x="15467" y="14215"/>
                    <a:pt x="17733" y="16800"/>
                  </a:cubicBezTo>
                  <a:cubicBezTo>
                    <a:pt x="20000" y="19385"/>
                    <a:pt x="208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735901" y="243409"/>
              <a:ext cx="196851" cy="36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07"/>
                  </a:moveTo>
                  <a:cubicBezTo>
                    <a:pt x="20439" y="-18"/>
                    <a:pt x="19277" y="-143"/>
                    <a:pt x="17884" y="419"/>
                  </a:cubicBezTo>
                  <a:cubicBezTo>
                    <a:pt x="16490" y="981"/>
                    <a:pt x="14865" y="2229"/>
                    <a:pt x="12542" y="4602"/>
                  </a:cubicBezTo>
                  <a:cubicBezTo>
                    <a:pt x="10219" y="6974"/>
                    <a:pt x="7200" y="10470"/>
                    <a:pt x="4994" y="13466"/>
                  </a:cubicBezTo>
                  <a:cubicBezTo>
                    <a:pt x="2787" y="16463"/>
                    <a:pt x="1394" y="18960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920051" y="473814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091501" y="51826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504251" y="537314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942401" y="266242"/>
              <a:ext cx="184151" cy="3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74"/>
                  </a:moveTo>
                  <a:cubicBezTo>
                    <a:pt x="1241" y="9"/>
                    <a:pt x="2483" y="-256"/>
                    <a:pt x="4345" y="473"/>
                  </a:cubicBezTo>
                  <a:cubicBezTo>
                    <a:pt x="6207" y="1202"/>
                    <a:pt x="8690" y="2924"/>
                    <a:pt x="11297" y="6105"/>
                  </a:cubicBezTo>
                  <a:cubicBezTo>
                    <a:pt x="13903" y="9285"/>
                    <a:pt x="16634" y="13923"/>
                    <a:pt x="18372" y="16706"/>
                  </a:cubicBezTo>
                  <a:cubicBezTo>
                    <a:pt x="20110" y="19489"/>
                    <a:pt x="20855" y="20416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923351" y="232514"/>
              <a:ext cx="2667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7"/>
                  </a:moveTo>
                  <a:cubicBezTo>
                    <a:pt x="20914" y="273"/>
                    <a:pt x="20229" y="0"/>
                    <a:pt x="19457" y="0"/>
                  </a:cubicBezTo>
                  <a:cubicBezTo>
                    <a:pt x="18686" y="0"/>
                    <a:pt x="17829" y="273"/>
                    <a:pt x="16457" y="1686"/>
                  </a:cubicBezTo>
                  <a:cubicBezTo>
                    <a:pt x="15086" y="3099"/>
                    <a:pt x="13200" y="5651"/>
                    <a:pt x="10800" y="8613"/>
                  </a:cubicBezTo>
                  <a:cubicBezTo>
                    <a:pt x="8400" y="11575"/>
                    <a:pt x="5486" y="14947"/>
                    <a:pt x="3600" y="17180"/>
                  </a:cubicBezTo>
                  <a:cubicBezTo>
                    <a:pt x="1714" y="19413"/>
                    <a:pt x="857" y="20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165077" y="530964"/>
              <a:ext cx="12883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46" fill="norm" stroke="1" extrusionOk="0">
                  <a:moveTo>
                    <a:pt x="3065" y="0"/>
                  </a:moveTo>
                  <a:cubicBezTo>
                    <a:pt x="2020" y="3050"/>
                    <a:pt x="975" y="6099"/>
                    <a:pt x="453" y="8767"/>
                  </a:cubicBezTo>
                  <a:cubicBezTo>
                    <a:pt x="-70" y="11435"/>
                    <a:pt x="-70" y="13722"/>
                    <a:pt x="104" y="14231"/>
                  </a:cubicBezTo>
                  <a:cubicBezTo>
                    <a:pt x="278" y="14739"/>
                    <a:pt x="627" y="13468"/>
                    <a:pt x="1846" y="11181"/>
                  </a:cubicBezTo>
                  <a:cubicBezTo>
                    <a:pt x="3065" y="8894"/>
                    <a:pt x="5156" y="5591"/>
                    <a:pt x="7595" y="3304"/>
                  </a:cubicBezTo>
                  <a:cubicBezTo>
                    <a:pt x="10033" y="1017"/>
                    <a:pt x="12820" y="-254"/>
                    <a:pt x="15259" y="254"/>
                  </a:cubicBezTo>
                  <a:cubicBezTo>
                    <a:pt x="17698" y="762"/>
                    <a:pt x="19788" y="3050"/>
                    <a:pt x="20659" y="6861"/>
                  </a:cubicBezTo>
                  <a:cubicBezTo>
                    <a:pt x="21530" y="10673"/>
                    <a:pt x="21182" y="16010"/>
                    <a:pt x="20833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393251" y="238864"/>
              <a:ext cx="7647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7005" y="0"/>
                  </a:moveTo>
                  <a:cubicBezTo>
                    <a:pt x="11092" y="600"/>
                    <a:pt x="15178" y="1200"/>
                    <a:pt x="17222" y="1929"/>
                  </a:cubicBezTo>
                  <a:cubicBezTo>
                    <a:pt x="19265" y="2657"/>
                    <a:pt x="19265" y="3514"/>
                    <a:pt x="17805" y="4800"/>
                  </a:cubicBezTo>
                  <a:cubicBezTo>
                    <a:pt x="16346" y="6086"/>
                    <a:pt x="13427" y="7800"/>
                    <a:pt x="12843" y="9171"/>
                  </a:cubicBezTo>
                  <a:cubicBezTo>
                    <a:pt x="12259" y="10543"/>
                    <a:pt x="14011" y="11571"/>
                    <a:pt x="16346" y="13071"/>
                  </a:cubicBezTo>
                  <a:cubicBezTo>
                    <a:pt x="18681" y="14571"/>
                    <a:pt x="21600" y="16543"/>
                    <a:pt x="21016" y="17957"/>
                  </a:cubicBezTo>
                  <a:cubicBezTo>
                    <a:pt x="20432" y="19371"/>
                    <a:pt x="16346" y="20229"/>
                    <a:pt x="12259" y="20743"/>
                  </a:cubicBezTo>
                  <a:cubicBezTo>
                    <a:pt x="8173" y="21257"/>
                    <a:pt x="4086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748851" y="487043"/>
              <a:ext cx="317501" cy="11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21109"/>
                  </a:moveTo>
                  <a:cubicBezTo>
                    <a:pt x="432" y="16004"/>
                    <a:pt x="864" y="10898"/>
                    <a:pt x="1656" y="7167"/>
                  </a:cubicBezTo>
                  <a:cubicBezTo>
                    <a:pt x="2448" y="3436"/>
                    <a:pt x="3600" y="1080"/>
                    <a:pt x="4824" y="294"/>
                  </a:cubicBezTo>
                  <a:cubicBezTo>
                    <a:pt x="6048" y="-491"/>
                    <a:pt x="7344" y="294"/>
                    <a:pt x="8424" y="2651"/>
                  </a:cubicBezTo>
                  <a:cubicBezTo>
                    <a:pt x="9504" y="5007"/>
                    <a:pt x="10368" y="8934"/>
                    <a:pt x="11448" y="12076"/>
                  </a:cubicBezTo>
                  <a:cubicBezTo>
                    <a:pt x="12528" y="15218"/>
                    <a:pt x="13824" y="17574"/>
                    <a:pt x="15552" y="16004"/>
                  </a:cubicBezTo>
                  <a:cubicBezTo>
                    <a:pt x="17280" y="14433"/>
                    <a:pt x="19440" y="8934"/>
                    <a:pt x="21600" y="3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850451" y="28966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837116" y="22616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939351" y="21981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939351" y="16266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002412" y="0"/>
              <a:ext cx="159190" cy="3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064" fill="norm" stroke="1" extrusionOk="0">
                  <a:moveTo>
                    <a:pt x="10157" y="16953"/>
                  </a:moveTo>
                  <a:cubicBezTo>
                    <a:pt x="10718" y="16122"/>
                    <a:pt x="11279" y="15292"/>
                    <a:pt x="10858" y="14817"/>
                  </a:cubicBezTo>
                  <a:cubicBezTo>
                    <a:pt x="10437" y="14342"/>
                    <a:pt x="9035" y="14223"/>
                    <a:pt x="7071" y="14579"/>
                  </a:cubicBezTo>
                  <a:cubicBezTo>
                    <a:pt x="5107" y="14936"/>
                    <a:pt x="2583" y="15766"/>
                    <a:pt x="1180" y="16834"/>
                  </a:cubicBezTo>
                  <a:cubicBezTo>
                    <a:pt x="-222" y="17903"/>
                    <a:pt x="-503" y="19208"/>
                    <a:pt x="1040" y="20098"/>
                  </a:cubicBezTo>
                  <a:cubicBezTo>
                    <a:pt x="2583" y="20988"/>
                    <a:pt x="5949" y="21463"/>
                    <a:pt x="9175" y="20632"/>
                  </a:cubicBezTo>
                  <a:cubicBezTo>
                    <a:pt x="12401" y="19801"/>
                    <a:pt x="15487" y="17665"/>
                    <a:pt x="17170" y="14758"/>
                  </a:cubicBezTo>
                  <a:cubicBezTo>
                    <a:pt x="18853" y="11850"/>
                    <a:pt x="19133" y="8171"/>
                    <a:pt x="19133" y="5856"/>
                  </a:cubicBezTo>
                  <a:cubicBezTo>
                    <a:pt x="19133" y="3542"/>
                    <a:pt x="18853" y="2593"/>
                    <a:pt x="18292" y="1762"/>
                  </a:cubicBezTo>
                  <a:cubicBezTo>
                    <a:pt x="17731" y="931"/>
                    <a:pt x="16889" y="219"/>
                    <a:pt x="15907" y="41"/>
                  </a:cubicBezTo>
                  <a:cubicBezTo>
                    <a:pt x="14926" y="-137"/>
                    <a:pt x="13803" y="219"/>
                    <a:pt x="12822" y="1881"/>
                  </a:cubicBezTo>
                  <a:cubicBezTo>
                    <a:pt x="11840" y="3542"/>
                    <a:pt x="10998" y="6509"/>
                    <a:pt x="12401" y="9832"/>
                  </a:cubicBezTo>
                  <a:cubicBezTo>
                    <a:pt x="13803" y="13155"/>
                    <a:pt x="17450" y="16834"/>
                    <a:pt x="21097" y="20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587693" y="251564"/>
              <a:ext cx="272409" cy="43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0" fill="norm" stroke="1" extrusionOk="0">
                  <a:moveTo>
                    <a:pt x="1958" y="7624"/>
                  </a:moveTo>
                  <a:cubicBezTo>
                    <a:pt x="1958" y="11329"/>
                    <a:pt x="1958" y="15035"/>
                    <a:pt x="1958" y="17153"/>
                  </a:cubicBezTo>
                  <a:cubicBezTo>
                    <a:pt x="1958" y="19271"/>
                    <a:pt x="1958" y="19800"/>
                    <a:pt x="1958" y="20382"/>
                  </a:cubicBezTo>
                  <a:cubicBezTo>
                    <a:pt x="1958" y="20965"/>
                    <a:pt x="1958" y="21600"/>
                    <a:pt x="1791" y="21547"/>
                  </a:cubicBezTo>
                  <a:cubicBezTo>
                    <a:pt x="1623" y="21494"/>
                    <a:pt x="1289" y="20753"/>
                    <a:pt x="954" y="18582"/>
                  </a:cubicBezTo>
                  <a:cubicBezTo>
                    <a:pt x="619" y="16412"/>
                    <a:pt x="284" y="12812"/>
                    <a:pt x="116" y="10112"/>
                  </a:cubicBezTo>
                  <a:cubicBezTo>
                    <a:pt x="-51" y="7412"/>
                    <a:pt x="-51" y="5612"/>
                    <a:pt x="200" y="4288"/>
                  </a:cubicBezTo>
                  <a:cubicBezTo>
                    <a:pt x="451" y="2965"/>
                    <a:pt x="954" y="2118"/>
                    <a:pt x="1623" y="1588"/>
                  </a:cubicBezTo>
                  <a:cubicBezTo>
                    <a:pt x="2293" y="1059"/>
                    <a:pt x="3130" y="847"/>
                    <a:pt x="4135" y="1482"/>
                  </a:cubicBezTo>
                  <a:cubicBezTo>
                    <a:pt x="5140" y="2118"/>
                    <a:pt x="6312" y="3600"/>
                    <a:pt x="8154" y="6141"/>
                  </a:cubicBezTo>
                  <a:cubicBezTo>
                    <a:pt x="9996" y="8682"/>
                    <a:pt x="12507" y="12282"/>
                    <a:pt x="14265" y="14400"/>
                  </a:cubicBezTo>
                  <a:cubicBezTo>
                    <a:pt x="16023" y="16518"/>
                    <a:pt x="17028" y="17153"/>
                    <a:pt x="17782" y="17259"/>
                  </a:cubicBezTo>
                  <a:cubicBezTo>
                    <a:pt x="18535" y="17365"/>
                    <a:pt x="19037" y="16941"/>
                    <a:pt x="19623" y="14982"/>
                  </a:cubicBezTo>
                  <a:cubicBezTo>
                    <a:pt x="20209" y="13024"/>
                    <a:pt x="20879" y="9529"/>
                    <a:pt x="21214" y="6776"/>
                  </a:cubicBezTo>
                  <a:cubicBezTo>
                    <a:pt x="21549" y="4024"/>
                    <a:pt x="21549" y="2012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895326" y="448364"/>
              <a:ext cx="93035" cy="10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0635" fill="norm" stroke="1" extrusionOk="0">
                  <a:moveTo>
                    <a:pt x="15790" y="1306"/>
                  </a:moveTo>
                  <a:cubicBezTo>
                    <a:pt x="13492" y="442"/>
                    <a:pt x="11194" y="-422"/>
                    <a:pt x="8207" y="226"/>
                  </a:cubicBezTo>
                  <a:cubicBezTo>
                    <a:pt x="5219" y="874"/>
                    <a:pt x="1543" y="3034"/>
                    <a:pt x="394" y="6490"/>
                  </a:cubicBezTo>
                  <a:cubicBezTo>
                    <a:pt x="-755" y="9946"/>
                    <a:pt x="624" y="14698"/>
                    <a:pt x="4300" y="17506"/>
                  </a:cubicBezTo>
                  <a:cubicBezTo>
                    <a:pt x="7977" y="20314"/>
                    <a:pt x="13951" y="21178"/>
                    <a:pt x="17168" y="20314"/>
                  </a:cubicBezTo>
                  <a:cubicBezTo>
                    <a:pt x="20385" y="19450"/>
                    <a:pt x="20845" y="16858"/>
                    <a:pt x="19466" y="14050"/>
                  </a:cubicBezTo>
                  <a:cubicBezTo>
                    <a:pt x="18088" y="11242"/>
                    <a:pt x="14871" y="8218"/>
                    <a:pt x="11654" y="5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993451" y="378564"/>
              <a:ext cx="16510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7273"/>
                  </a:moveTo>
                  <a:cubicBezTo>
                    <a:pt x="1108" y="6171"/>
                    <a:pt x="2215" y="5069"/>
                    <a:pt x="4292" y="5069"/>
                  </a:cubicBezTo>
                  <a:cubicBezTo>
                    <a:pt x="6369" y="5069"/>
                    <a:pt x="9415" y="6171"/>
                    <a:pt x="11492" y="8265"/>
                  </a:cubicBezTo>
                  <a:cubicBezTo>
                    <a:pt x="13569" y="10359"/>
                    <a:pt x="14677" y="13445"/>
                    <a:pt x="15231" y="15539"/>
                  </a:cubicBezTo>
                  <a:cubicBezTo>
                    <a:pt x="15785" y="17633"/>
                    <a:pt x="15785" y="18735"/>
                    <a:pt x="15092" y="19727"/>
                  </a:cubicBezTo>
                  <a:cubicBezTo>
                    <a:pt x="14400" y="20718"/>
                    <a:pt x="13015" y="21600"/>
                    <a:pt x="12046" y="21380"/>
                  </a:cubicBezTo>
                  <a:cubicBezTo>
                    <a:pt x="11077" y="21159"/>
                    <a:pt x="10523" y="19837"/>
                    <a:pt x="11077" y="16641"/>
                  </a:cubicBezTo>
                  <a:cubicBezTo>
                    <a:pt x="11631" y="13445"/>
                    <a:pt x="13292" y="8376"/>
                    <a:pt x="15231" y="5290"/>
                  </a:cubicBezTo>
                  <a:cubicBezTo>
                    <a:pt x="17169" y="2204"/>
                    <a:pt x="19385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339218" y="283314"/>
              <a:ext cx="10508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20622" y="0"/>
                  </a:moveTo>
                  <a:cubicBezTo>
                    <a:pt x="18545" y="131"/>
                    <a:pt x="16468" y="262"/>
                    <a:pt x="13560" y="1571"/>
                  </a:cubicBezTo>
                  <a:cubicBezTo>
                    <a:pt x="10653" y="2880"/>
                    <a:pt x="6914" y="5367"/>
                    <a:pt x="4007" y="8247"/>
                  </a:cubicBezTo>
                  <a:cubicBezTo>
                    <a:pt x="1099" y="11127"/>
                    <a:pt x="-978" y="14400"/>
                    <a:pt x="476" y="16691"/>
                  </a:cubicBezTo>
                  <a:cubicBezTo>
                    <a:pt x="1930" y="18982"/>
                    <a:pt x="6914" y="20291"/>
                    <a:pt x="11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479136" y="326066"/>
              <a:ext cx="250916" cy="26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98" fill="norm" stroke="1" extrusionOk="0">
                  <a:moveTo>
                    <a:pt x="1369" y="20386"/>
                  </a:moveTo>
                  <a:cubicBezTo>
                    <a:pt x="643" y="20892"/>
                    <a:pt x="-83" y="21398"/>
                    <a:pt x="8" y="21398"/>
                  </a:cubicBezTo>
                  <a:cubicBezTo>
                    <a:pt x="99" y="21398"/>
                    <a:pt x="1006" y="20892"/>
                    <a:pt x="2186" y="19120"/>
                  </a:cubicBezTo>
                  <a:cubicBezTo>
                    <a:pt x="3366" y="17348"/>
                    <a:pt x="4818" y="14311"/>
                    <a:pt x="5907" y="11357"/>
                  </a:cubicBezTo>
                  <a:cubicBezTo>
                    <a:pt x="6996" y="8404"/>
                    <a:pt x="7722" y="5535"/>
                    <a:pt x="8085" y="3511"/>
                  </a:cubicBezTo>
                  <a:cubicBezTo>
                    <a:pt x="8448" y="1485"/>
                    <a:pt x="8448" y="304"/>
                    <a:pt x="8085" y="51"/>
                  </a:cubicBezTo>
                  <a:cubicBezTo>
                    <a:pt x="7722" y="-202"/>
                    <a:pt x="6996" y="473"/>
                    <a:pt x="6633" y="2414"/>
                  </a:cubicBezTo>
                  <a:cubicBezTo>
                    <a:pt x="6270" y="4354"/>
                    <a:pt x="6270" y="7561"/>
                    <a:pt x="6451" y="9839"/>
                  </a:cubicBezTo>
                  <a:cubicBezTo>
                    <a:pt x="6633" y="12117"/>
                    <a:pt x="6996" y="13467"/>
                    <a:pt x="7450" y="14564"/>
                  </a:cubicBezTo>
                  <a:cubicBezTo>
                    <a:pt x="7904" y="15661"/>
                    <a:pt x="8448" y="16504"/>
                    <a:pt x="9174" y="16757"/>
                  </a:cubicBezTo>
                  <a:cubicBezTo>
                    <a:pt x="9900" y="17011"/>
                    <a:pt x="10808" y="16673"/>
                    <a:pt x="11897" y="15239"/>
                  </a:cubicBezTo>
                  <a:cubicBezTo>
                    <a:pt x="12986" y="13804"/>
                    <a:pt x="14256" y="11273"/>
                    <a:pt x="15073" y="9501"/>
                  </a:cubicBezTo>
                  <a:cubicBezTo>
                    <a:pt x="15890" y="7729"/>
                    <a:pt x="16253" y="6717"/>
                    <a:pt x="16616" y="6632"/>
                  </a:cubicBezTo>
                  <a:cubicBezTo>
                    <a:pt x="16979" y="6548"/>
                    <a:pt x="17342" y="7392"/>
                    <a:pt x="18159" y="8995"/>
                  </a:cubicBezTo>
                  <a:cubicBezTo>
                    <a:pt x="18976" y="10598"/>
                    <a:pt x="20246" y="12961"/>
                    <a:pt x="21517" y="15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799901" y="569064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048276" y="437538"/>
              <a:ext cx="304076" cy="13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684" fill="norm" stroke="1" extrusionOk="0">
                  <a:moveTo>
                    <a:pt x="8499" y="1682"/>
                  </a:moveTo>
                  <a:cubicBezTo>
                    <a:pt x="7149" y="6591"/>
                    <a:pt x="5799" y="11500"/>
                    <a:pt x="4899" y="14609"/>
                  </a:cubicBezTo>
                  <a:cubicBezTo>
                    <a:pt x="3999" y="17718"/>
                    <a:pt x="3549" y="19027"/>
                    <a:pt x="2874" y="19846"/>
                  </a:cubicBezTo>
                  <a:cubicBezTo>
                    <a:pt x="2199" y="20664"/>
                    <a:pt x="1299" y="20991"/>
                    <a:pt x="774" y="20336"/>
                  </a:cubicBezTo>
                  <a:cubicBezTo>
                    <a:pt x="249" y="19682"/>
                    <a:pt x="99" y="18046"/>
                    <a:pt x="24" y="16246"/>
                  </a:cubicBezTo>
                  <a:cubicBezTo>
                    <a:pt x="-51" y="14446"/>
                    <a:pt x="-51" y="12482"/>
                    <a:pt x="1674" y="9536"/>
                  </a:cubicBezTo>
                  <a:cubicBezTo>
                    <a:pt x="3399" y="6591"/>
                    <a:pt x="6849" y="2664"/>
                    <a:pt x="10449" y="1027"/>
                  </a:cubicBezTo>
                  <a:cubicBezTo>
                    <a:pt x="14049" y="-609"/>
                    <a:pt x="17799" y="46"/>
                    <a:pt x="21549" y="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339651" y="231291"/>
              <a:ext cx="133351" cy="10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487"/>
                  </a:moveTo>
                  <a:cubicBezTo>
                    <a:pt x="2057" y="656"/>
                    <a:pt x="4114" y="-175"/>
                    <a:pt x="5829" y="33"/>
                  </a:cubicBezTo>
                  <a:cubicBezTo>
                    <a:pt x="7543" y="240"/>
                    <a:pt x="8914" y="1487"/>
                    <a:pt x="9600" y="4187"/>
                  </a:cubicBezTo>
                  <a:cubicBezTo>
                    <a:pt x="10286" y="6887"/>
                    <a:pt x="10286" y="11040"/>
                    <a:pt x="9086" y="14156"/>
                  </a:cubicBezTo>
                  <a:cubicBezTo>
                    <a:pt x="7886" y="17271"/>
                    <a:pt x="5486" y="19348"/>
                    <a:pt x="5486" y="20387"/>
                  </a:cubicBezTo>
                  <a:cubicBezTo>
                    <a:pt x="5486" y="21425"/>
                    <a:pt x="7886" y="21425"/>
                    <a:pt x="10971" y="21010"/>
                  </a:cubicBezTo>
                  <a:cubicBezTo>
                    <a:pt x="14057" y="20594"/>
                    <a:pt x="17829" y="19763"/>
                    <a:pt x="21600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530151" y="202414"/>
              <a:ext cx="181689" cy="49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28" fill="norm" stroke="1" extrusionOk="0">
                  <a:moveTo>
                    <a:pt x="0" y="1313"/>
                  </a:moveTo>
                  <a:cubicBezTo>
                    <a:pt x="245" y="851"/>
                    <a:pt x="491" y="390"/>
                    <a:pt x="1227" y="159"/>
                  </a:cubicBezTo>
                  <a:cubicBezTo>
                    <a:pt x="1964" y="-72"/>
                    <a:pt x="3191" y="-72"/>
                    <a:pt x="4664" y="297"/>
                  </a:cubicBezTo>
                  <a:cubicBezTo>
                    <a:pt x="6136" y="666"/>
                    <a:pt x="7855" y="1405"/>
                    <a:pt x="10555" y="2974"/>
                  </a:cubicBezTo>
                  <a:cubicBezTo>
                    <a:pt x="13255" y="4543"/>
                    <a:pt x="16936" y="6943"/>
                    <a:pt x="19023" y="9205"/>
                  </a:cubicBezTo>
                  <a:cubicBezTo>
                    <a:pt x="21109" y="11466"/>
                    <a:pt x="21600" y="13590"/>
                    <a:pt x="20495" y="15482"/>
                  </a:cubicBezTo>
                  <a:cubicBezTo>
                    <a:pt x="19391" y="17374"/>
                    <a:pt x="16691" y="19036"/>
                    <a:pt x="14605" y="20005"/>
                  </a:cubicBezTo>
                  <a:cubicBezTo>
                    <a:pt x="12518" y="20974"/>
                    <a:pt x="11045" y="21251"/>
                    <a:pt x="9573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745416" y="72146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520501" y="80401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6545901" y="873864"/>
              <a:ext cx="139701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3927" y="0"/>
                  </a:moveTo>
                  <a:cubicBezTo>
                    <a:pt x="1964" y="5891"/>
                    <a:pt x="0" y="11782"/>
                    <a:pt x="0" y="15709"/>
                  </a:cubicBezTo>
                  <a:cubicBezTo>
                    <a:pt x="0" y="19636"/>
                    <a:pt x="1964" y="21600"/>
                    <a:pt x="5891" y="20618"/>
                  </a:cubicBezTo>
                  <a:cubicBezTo>
                    <a:pt x="9818" y="19636"/>
                    <a:pt x="15709" y="15709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187251" y="78496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187251" y="867514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6780851" y="1165964"/>
              <a:ext cx="139710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17" fill="norm" stroke="1" extrusionOk="0">
                  <a:moveTo>
                    <a:pt x="0" y="0"/>
                  </a:moveTo>
                  <a:cubicBezTo>
                    <a:pt x="645" y="5712"/>
                    <a:pt x="1290" y="11425"/>
                    <a:pt x="1612" y="14727"/>
                  </a:cubicBezTo>
                  <a:cubicBezTo>
                    <a:pt x="1934" y="18030"/>
                    <a:pt x="1934" y="18922"/>
                    <a:pt x="1934" y="19815"/>
                  </a:cubicBezTo>
                  <a:cubicBezTo>
                    <a:pt x="1934" y="20707"/>
                    <a:pt x="1934" y="21600"/>
                    <a:pt x="2096" y="21511"/>
                  </a:cubicBezTo>
                  <a:cubicBezTo>
                    <a:pt x="2257" y="21421"/>
                    <a:pt x="2579" y="20350"/>
                    <a:pt x="3546" y="18833"/>
                  </a:cubicBezTo>
                  <a:cubicBezTo>
                    <a:pt x="4513" y="17316"/>
                    <a:pt x="6125" y="15352"/>
                    <a:pt x="7415" y="14013"/>
                  </a:cubicBezTo>
                  <a:cubicBezTo>
                    <a:pt x="8704" y="12674"/>
                    <a:pt x="9672" y="11960"/>
                    <a:pt x="10961" y="11603"/>
                  </a:cubicBezTo>
                  <a:cubicBezTo>
                    <a:pt x="12251" y="11246"/>
                    <a:pt x="13863" y="11246"/>
                    <a:pt x="15475" y="11603"/>
                  </a:cubicBezTo>
                  <a:cubicBezTo>
                    <a:pt x="17087" y="11960"/>
                    <a:pt x="18699" y="12674"/>
                    <a:pt x="19827" y="13478"/>
                  </a:cubicBezTo>
                  <a:cubicBezTo>
                    <a:pt x="20955" y="14281"/>
                    <a:pt x="21600" y="15174"/>
                    <a:pt x="21116" y="16512"/>
                  </a:cubicBezTo>
                  <a:cubicBezTo>
                    <a:pt x="20633" y="17851"/>
                    <a:pt x="19021" y="19636"/>
                    <a:pt x="16603" y="20529"/>
                  </a:cubicBezTo>
                  <a:cubicBezTo>
                    <a:pt x="14185" y="21421"/>
                    <a:pt x="10961" y="21421"/>
                    <a:pt x="8543" y="21243"/>
                  </a:cubicBezTo>
                  <a:cubicBezTo>
                    <a:pt x="6125" y="21064"/>
                    <a:pt x="4513" y="20707"/>
                    <a:pt x="4513" y="20261"/>
                  </a:cubicBezTo>
                  <a:cubicBezTo>
                    <a:pt x="4513" y="19815"/>
                    <a:pt x="6125" y="19279"/>
                    <a:pt x="7415" y="18922"/>
                  </a:cubicBezTo>
                  <a:cubicBezTo>
                    <a:pt x="8704" y="18565"/>
                    <a:pt x="9672" y="18387"/>
                    <a:pt x="10639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6967775" y="1290334"/>
              <a:ext cx="86127" cy="10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697" fill="norm" stroke="1" extrusionOk="0">
                  <a:moveTo>
                    <a:pt x="20926" y="1729"/>
                  </a:moveTo>
                  <a:cubicBezTo>
                    <a:pt x="18869" y="507"/>
                    <a:pt x="16812" y="-716"/>
                    <a:pt x="13212" y="507"/>
                  </a:cubicBezTo>
                  <a:cubicBezTo>
                    <a:pt x="9612" y="1729"/>
                    <a:pt x="4469" y="5397"/>
                    <a:pt x="1897" y="8454"/>
                  </a:cubicBezTo>
                  <a:cubicBezTo>
                    <a:pt x="-674" y="11510"/>
                    <a:pt x="-674" y="13956"/>
                    <a:pt x="2155" y="16197"/>
                  </a:cubicBezTo>
                  <a:cubicBezTo>
                    <a:pt x="4983" y="18439"/>
                    <a:pt x="10640" y="20476"/>
                    <a:pt x="14497" y="20680"/>
                  </a:cubicBezTo>
                  <a:cubicBezTo>
                    <a:pt x="18355" y="20884"/>
                    <a:pt x="20412" y="19254"/>
                    <a:pt x="19897" y="15586"/>
                  </a:cubicBezTo>
                  <a:cubicBezTo>
                    <a:pt x="19383" y="11918"/>
                    <a:pt x="16297" y="6212"/>
                    <a:pt x="13212" y="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115285" y="1121514"/>
              <a:ext cx="300567" cy="26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4715" y="0"/>
                  </a:moveTo>
                  <a:cubicBezTo>
                    <a:pt x="4259" y="1886"/>
                    <a:pt x="3803" y="3771"/>
                    <a:pt x="3499" y="6686"/>
                  </a:cubicBezTo>
                  <a:cubicBezTo>
                    <a:pt x="3194" y="9600"/>
                    <a:pt x="3042" y="13543"/>
                    <a:pt x="3118" y="16029"/>
                  </a:cubicBezTo>
                  <a:cubicBezTo>
                    <a:pt x="3194" y="18514"/>
                    <a:pt x="3499" y="19543"/>
                    <a:pt x="4031" y="20314"/>
                  </a:cubicBezTo>
                  <a:cubicBezTo>
                    <a:pt x="4563" y="21086"/>
                    <a:pt x="5324" y="21600"/>
                    <a:pt x="5704" y="21171"/>
                  </a:cubicBezTo>
                  <a:cubicBezTo>
                    <a:pt x="6085" y="20743"/>
                    <a:pt x="6085" y="19371"/>
                    <a:pt x="5324" y="17743"/>
                  </a:cubicBezTo>
                  <a:cubicBezTo>
                    <a:pt x="4563" y="16114"/>
                    <a:pt x="3042" y="14229"/>
                    <a:pt x="1901" y="13114"/>
                  </a:cubicBezTo>
                  <a:cubicBezTo>
                    <a:pt x="761" y="12000"/>
                    <a:pt x="0" y="11657"/>
                    <a:pt x="0" y="11486"/>
                  </a:cubicBezTo>
                  <a:cubicBezTo>
                    <a:pt x="0" y="11314"/>
                    <a:pt x="761" y="11314"/>
                    <a:pt x="2358" y="10200"/>
                  </a:cubicBezTo>
                  <a:cubicBezTo>
                    <a:pt x="3955" y="9086"/>
                    <a:pt x="6389" y="6857"/>
                    <a:pt x="7834" y="5400"/>
                  </a:cubicBezTo>
                  <a:cubicBezTo>
                    <a:pt x="9279" y="3943"/>
                    <a:pt x="9735" y="3257"/>
                    <a:pt x="10268" y="2400"/>
                  </a:cubicBezTo>
                  <a:cubicBezTo>
                    <a:pt x="10800" y="1543"/>
                    <a:pt x="11408" y="514"/>
                    <a:pt x="11865" y="514"/>
                  </a:cubicBezTo>
                  <a:cubicBezTo>
                    <a:pt x="12321" y="514"/>
                    <a:pt x="12625" y="1543"/>
                    <a:pt x="12397" y="4286"/>
                  </a:cubicBezTo>
                  <a:cubicBezTo>
                    <a:pt x="12169" y="7029"/>
                    <a:pt x="11408" y="11486"/>
                    <a:pt x="10800" y="14400"/>
                  </a:cubicBezTo>
                  <a:cubicBezTo>
                    <a:pt x="10192" y="17314"/>
                    <a:pt x="9735" y="18686"/>
                    <a:pt x="9659" y="18857"/>
                  </a:cubicBezTo>
                  <a:cubicBezTo>
                    <a:pt x="9583" y="19029"/>
                    <a:pt x="9887" y="18000"/>
                    <a:pt x="10648" y="16543"/>
                  </a:cubicBezTo>
                  <a:cubicBezTo>
                    <a:pt x="11408" y="15086"/>
                    <a:pt x="12625" y="13200"/>
                    <a:pt x="13994" y="12000"/>
                  </a:cubicBezTo>
                  <a:cubicBezTo>
                    <a:pt x="15363" y="10800"/>
                    <a:pt x="16885" y="10286"/>
                    <a:pt x="18177" y="11314"/>
                  </a:cubicBezTo>
                  <a:cubicBezTo>
                    <a:pt x="19470" y="12343"/>
                    <a:pt x="20535" y="14914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829107" y="1196175"/>
              <a:ext cx="189995" cy="15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830" fill="norm" stroke="1" extrusionOk="0">
                  <a:moveTo>
                    <a:pt x="10023" y="8733"/>
                  </a:moveTo>
                  <a:cubicBezTo>
                    <a:pt x="10023" y="7312"/>
                    <a:pt x="10023" y="5891"/>
                    <a:pt x="10023" y="4327"/>
                  </a:cubicBezTo>
                  <a:cubicBezTo>
                    <a:pt x="10023" y="2764"/>
                    <a:pt x="10023" y="1059"/>
                    <a:pt x="9423" y="349"/>
                  </a:cubicBezTo>
                  <a:cubicBezTo>
                    <a:pt x="8823" y="-362"/>
                    <a:pt x="7623" y="-78"/>
                    <a:pt x="6063" y="2054"/>
                  </a:cubicBezTo>
                  <a:cubicBezTo>
                    <a:pt x="4503" y="4185"/>
                    <a:pt x="2583" y="8164"/>
                    <a:pt x="1503" y="10864"/>
                  </a:cubicBezTo>
                  <a:cubicBezTo>
                    <a:pt x="423" y="13564"/>
                    <a:pt x="183" y="14985"/>
                    <a:pt x="63" y="16406"/>
                  </a:cubicBezTo>
                  <a:cubicBezTo>
                    <a:pt x="-57" y="17827"/>
                    <a:pt x="-57" y="19249"/>
                    <a:pt x="543" y="20101"/>
                  </a:cubicBezTo>
                  <a:cubicBezTo>
                    <a:pt x="1143" y="20954"/>
                    <a:pt x="2343" y="21238"/>
                    <a:pt x="3903" y="19959"/>
                  </a:cubicBezTo>
                  <a:cubicBezTo>
                    <a:pt x="5463" y="18680"/>
                    <a:pt x="7383" y="15838"/>
                    <a:pt x="8943" y="12854"/>
                  </a:cubicBezTo>
                  <a:cubicBezTo>
                    <a:pt x="10503" y="9870"/>
                    <a:pt x="11703" y="6743"/>
                    <a:pt x="12303" y="5891"/>
                  </a:cubicBezTo>
                  <a:cubicBezTo>
                    <a:pt x="12903" y="5038"/>
                    <a:pt x="12903" y="6459"/>
                    <a:pt x="13743" y="8449"/>
                  </a:cubicBezTo>
                  <a:cubicBezTo>
                    <a:pt x="14583" y="10438"/>
                    <a:pt x="16263" y="12996"/>
                    <a:pt x="17703" y="14417"/>
                  </a:cubicBezTo>
                  <a:cubicBezTo>
                    <a:pt x="19143" y="15838"/>
                    <a:pt x="20343" y="16122"/>
                    <a:pt x="21543" y="16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012751" y="1179158"/>
              <a:ext cx="342901" cy="16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3890"/>
                  </a:moveTo>
                  <a:cubicBezTo>
                    <a:pt x="400" y="2836"/>
                    <a:pt x="800" y="1782"/>
                    <a:pt x="1800" y="2309"/>
                  </a:cubicBezTo>
                  <a:cubicBezTo>
                    <a:pt x="2800" y="2836"/>
                    <a:pt x="4400" y="4943"/>
                    <a:pt x="5467" y="7446"/>
                  </a:cubicBezTo>
                  <a:cubicBezTo>
                    <a:pt x="6533" y="9948"/>
                    <a:pt x="7067" y="12846"/>
                    <a:pt x="7267" y="14953"/>
                  </a:cubicBezTo>
                  <a:cubicBezTo>
                    <a:pt x="7467" y="17060"/>
                    <a:pt x="7333" y="18377"/>
                    <a:pt x="7000" y="19431"/>
                  </a:cubicBezTo>
                  <a:cubicBezTo>
                    <a:pt x="6667" y="20485"/>
                    <a:pt x="6133" y="21275"/>
                    <a:pt x="5733" y="20880"/>
                  </a:cubicBezTo>
                  <a:cubicBezTo>
                    <a:pt x="5333" y="20485"/>
                    <a:pt x="5067" y="18904"/>
                    <a:pt x="5200" y="16402"/>
                  </a:cubicBezTo>
                  <a:cubicBezTo>
                    <a:pt x="5333" y="13899"/>
                    <a:pt x="5867" y="10475"/>
                    <a:pt x="6800" y="7973"/>
                  </a:cubicBezTo>
                  <a:cubicBezTo>
                    <a:pt x="7733" y="5470"/>
                    <a:pt x="9067" y="3890"/>
                    <a:pt x="10000" y="3495"/>
                  </a:cubicBezTo>
                  <a:cubicBezTo>
                    <a:pt x="10933" y="3099"/>
                    <a:pt x="11467" y="3890"/>
                    <a:pt x="12000" y="4680"/>
                  </a:cubicBezTo>
                  <a:cubicBezTo>
                    <a:pt x="12533" y="5470"/>
                    <a:pt x="13067" y="6260"/>
                    <a:pt x="13667" y="6655"/>
                  </a:cubicBezTo>
                  <a:cubicBezTo>
                    <a:pt x="14267" y="7051"/>
                    <a:pt x="14933" y="7051"/>
                    <a:pt x="15400" y="5997"/>
                  </a:cubicBezTo>
                  <a:cubicBezTo>
                    <a:pt x="15867" y="4943"/>
                    <a:pt x="16133" y="2836"/>
                    <a:pt x="15867" y="1519"/>
                  </a:cubicBezTo>
                  <a:cubicBezTo>
                    <a:pt x="15600" y="202"/>
                    <a:pt x="14800" y="-325"/>
                    <a:pt x="14200" y="202"/>
                  </a:cubicBezTo>
                  <a:cubicBezTo>
                    <a:pt x="13600" y="729"/>
                    <a:pt x="13200" y="2309"/>
                    <a:pt x="13000" y="4680"/>
                  </a:cubicBezTo>
                  <a:cubicBezTo>
                    <a:pt x="12800" y="7051"/>
                    <a:pt x="12800" y="10212"/>
                    <a:pt x="13067" y="12582"/>
                  </a:cubicBezTo>
                  <a:cubicBezTo>
                    <a:pt x="13333" y="14953"/>
                    <a:pt x="13867" y="16534"/>
                    <a:pt x="15333" y="16929"/>
                  </a:cubicBezTo>
                  <a:cubicBezTo>
                    <a:pt x="16800" y="17324"/>
                    <a:pt x="19200" y="16534"/>
                    <a:pt x="21600" y="15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8714691" y="1191364"/>
              <a:ext cx="206111" cy="14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41" fill="norm" stroke="1" extrusionOk="0">
                  <a:moveTo>
                    <a:pt x="1625" y="0"/>
                  </a:moveTo>
                  <a:cubicBezTo>
                    <a:pt x="964" y="3086"/>
                    <a:pt x="303" y="6171"/>
                    <a:pt x="82" y="9566"/>
                  </a:cubicBezTo>
                  <a:cubicBezTo>
                    <a:pt x="-138" y="12960"/>
                    <a:pt x="82" y="16663"/>
                    <a:pt x="744" y="18823"/>
                  </a:cubicBezTo>
                  <a:cubicBezTo>
                    <a:pt x="1405" y="20983"/>
                    <a:pt x="2507" y="21600"/>
                    <a:pt x="3609" y="20520"/>
                  </a:cubicBezTo>
                  <a:cubicBezTo>
                    <a:pt x="4711" y="19440"/>
                    <a:pt x="5813" y="16663"/>
                    <a:pt x="6584" y="14349"/>
                  </a:cubicBezTo>
                  <a:cubicBezTo>
                    <a:pt x="7356" y="12034"/>
                    <a:pt x="7797" y="10183"/>
                    <a:pt x="8348" y="10029"/>
                  </a:cubicBezTo>
                  <a:cubicBezTo>
                    <a:pt x="8899" y="9874"/>
                    <a:pt x="9560" y="11417"/>
                    <a:pt x="11323" y="12806"/>
                  </a:cubicBezTo>
                  <a:cubicBezTo>
                    <a:pt x="13086" y="14194"/>
                    <a:pt x="15952" y="15429"/>
                    <a:pt x="17825" y="15583"/>
                  </a:cubicBezTo>
                  <a:cubicBezTo>
                    <a:pt x="19699" y="15737"/>
                    <a:pt x="20580" y="14811"/>
                    <a:pt x="21462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8927514" y="1216743"/>
              <a:ext cx="61022" cy="1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130" fill="norm" stroke="1" extrusionOk="0">
                  <a:moveTo>
                    <a:pt x="6575" y="1121"/>
                  </a:moveTo>
                  <a:cubicBezTo>
                    <a:pt x="5831" y="2983"/>
                    <a:pt x="5086" y="4845"/>
                    <a:pt x="3969" y="8569"/>
                  </a:cubicBezTo>
                  <a:cubicBezTo>
                    <a:pt x="2851" y="12293"/>
                    <a:pt x="1362" y="17879"/>
                    <a:pt x="617" y="19555"/>
                  </a:cubicBezTo>
                  <a:cubicBezTo>
                    <a:pt x="-128" y="21231"/>
                    <a:pt x="-128" y="18997"/>
                    <a:pt x="244" y="16017"/>
                  </a:cubicBezTo>
                  <a:cubicBezTo>
                    <a:pt x="617" y="13038"/>
                    <a:pt x="1362" y="9314"/>
                    <a:pt x="2851" y="6707"/>
                  </a:cubicBezTo>
                  <a:cubicBezTo>
                    <a:pt x="4341" y="4100"/>
                    <a:pt x="6575" y="2610"/>
                    <a:pt x="9555" y="1493"/>
                  </a:cubicBezTo>
                  <a:cubicBezTo>
                    <a:pt x="12534" y="376"/>
                    <a:pt x="16258" y="-369"/>
                    <a:pt x="18493" y="190"/>
                  </a:cubicBezTo>
                  <a:cubicBezTo>
                    <a:pt x="20727" y="748"/>
                    <a:pt x="21472" y="2610"/>
                    <a:pt x="21472" y="6148"/>
                  </a:cubicBezTo>
                  <a:cubicBezTo>
                    <a:pt x="21472" y="9686"/>
                    <a:pt x="20727" y="14900"/>
                    <a:pt x="19982" y="2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055373" y="1032614"/>
              <a:ext cx="11777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0013" y="0"/>
                  </a:moveTo>
                  <a:cubicBezTo>
                    <a:pt x="8876" y="4483"/>
                    <a:pt x="7739" y="8966"/>
                    <a:pt x="6602" y="12023"/>
                  </a:cubicBezTo>
                  <a:cubicBezTo>
                    <a:pt x="5465" y="15079"/>
                    <a:pt x="4328" y="16709"/>
                    <a:pt x="3192" y="17932"/>
                  </a:cubicBezTo>
                  <a:cubicBezTo>
                    <a:pt x="2055" y="19155"/>
                    <a:pt x="918" y="19970"/>
                    <a:pt x="349" y="20038"/>
                  </a:cubicBezTo>
                  <a:cubicBezTo>
                    <a:pt x="-219" y="20106"/>
                    <a:pt x="-219" y="19426"/>
                    <a:pt x="1297" y="18000"/>
                  </a:cubicBezTo>
                  <a:cubicBezTo>
                    <a:pt x="2813" y="16574"/>
                    <a:pt x="5844" y="14400"/>
                    <a:pt x="8497" y="12906"/>
                  </a:cubicBezTo>
                  <a:cubicBezTo>
                    <a:pt x="11149" y="11411"/>
                    <a:pt x="13423" y="10596"/>
                    <a:pt x="15507" y="10121"/>
                  </a:cubicBezTo>
                  <a:cubicBezTo>
                    <a:pt x="17592" y="9645"/>
                    <a:pt x="19486" y="9509"/>
                    <a:pt x="20434" y="9781"/>
                  </a:cubicBezTo>
                  <a:cubicBezTo>
                    <a:pt x="21381" y="10053"/>
                    <a:pt x="21381" y="10732"/>
                    <a:pt x="19865" y="11411"/>
                  </a:cubicBezTo>
                  <a:cubicBezTo>
                    <a:pt x="18349" y="12091"/>
                    <a:pt x="15318" y="12770"/>
                    <a:pt x="14939" y="14468"/>
                  </a:cubicBezTo>
                  <a:cubicBezTo>
                    <a:pt x="14560" y="16166"/>
                    <a:pt x="16834" y="18883"/>
                    <a:pt x="19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227718" y="1209913"/>
              <a:ext cx="85990" cy="15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85" fill="norm" stroke="1" extrusionOk="0">
                  <a:moveTo>
                    <a:pt x="1054" y="1820"/>
                  </a:moveTo>
                  <a:cubicBezTo>
                    <a:pt x="1054" y="6199"/>
                    <a:pt x="1054" y="10577"/>
                    <a:pt x="790" y="13496"/>
                  </a:cubicBezTo>
                  <a:cubicBezTo>
                    <a:pt x="527" y="16415"/>
                    <a:pt x="0" y="17874"/>
                    <a:pt x="0" y="17874"/>
                  </a:cubicBezTo>
                  <a:cubicBezTo>
                    <a:pt x="0" y="17874"/>
                    <a:pt x="527" y="16415"/>
                    <a:pt x="2107" y="13788"/>
                  </a:cubicBezTo>
                  <a:cubicBezTo>
                    <a:pt x="3688" y="11161"/>
                    <a:pt x="6322" y="7366"/>
                    <a:pt x="8429" y="4885"/>
                  </a:cubicBezTo>
                  <a:cubicBezTo>
                    <a:pt x="10537" y="2404"/>
                    <a:pt x="12117" y="1236"/>
                    <a:pt x="14224" y="507"/>
                  </a:cubicBezTo>
                  <a:cubicBezTo>
                    <a:pt x="16332" y="-223"/>
                    <a:pt x="18966" y="-515"/>
                    <a:pt x="20283" y="2112"/>
                  </a:cubicBezTo>
                  <a:cubicBezTo>
                    <a:pt x="21600" y="4739"/>
                    <a:pt x="21600" y="10285"/>
                    <a:pt x="21073" y="13788"/>
                  </a:cubicBezTo>
                  <a:cubicBezTo>
                    <a:pt x="20546" y="17290"/>
                    <a:pt x="19493" y="18750"/>
                    <a:pt x="18966" y="19626"/>
                  </a:cubicBezTo>
                  <a:cubicBezTo>
                    <a:pt x="18439" y="20501"/>
                    <a:pt x="18439" y="20793"/>
                    <a:pt x="18439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384885" y="1240047"/>
              <a:ext cx="58734" cy="10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967" fill="norm" stroke="1" extrusionOk="0">
                  <a:moveTo>
                    <a:pt x="16006" y="4235"/>
                  </a:moveTo>
                  <a:cubicBezTo>
                    <a:pt x="16006" y="2118"/>
                    <a:pt x="16006" y="0"/>
                    <a:pt x="13692" y="0"/>
                  </a:cubicBezTo>
                  <a:cubicBezTo>
                    <a:pt x="11377" y="0"/>
                    <a:pt x="6749" y="2118"/>
                    <a:pt x="4049" y="4235"/>
                  </a:cubicBezTo>
                  <a:cubicBezTo>
                    <a:pt x="1349" y="6353"/>
                    <a:pt x="577" y="8471"/>
                    <a:pt x="192" y="11224"/>
                  </a:cubicBezTo>
                  <a:cubicBezTo>
                    <a:pt x="-194" y="13976"/>
                    <a:pt x="-194" y="17365"/>
                    <a:pt x="2120" y="19271"/>
                  </a:cubicBezTo>
                  <a:cubicBezTo>
                    <a:pt x="4435" y="21176"/>
                    <a:pt x="9063" y="21600"/>
                    <a:pt x="13306" y="19906"/>
                  </a:cubicBezTo>
                  <a:cubicBezTo>
                    <a:pt x="17549" y="18212"/>
                    <a:pt x="21406" y="14400"/>
                    <a:pt x="21406" y="10800"/>
                  </a:cubicBezTo>
                  <a:cubicBezTo>
                    <a:pt x="21406" y="7200"/>
                    <a:pt x="17549" y="3812"/>
                    <a:pt x="13692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517701" y="1229464"/>
              <a:ext cx="158751" cy="9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7364"/>
                  </a:moveTo>
                  <a:cubicBezTo>
                    <a:pt x="288" y="9818"/>
                    <a:pt x="576" y="12273"/>
                    <a:pt x="1008" y="14727"/>
                  </a:cubicBezTo>
                  <a:cubicBezTo>
                    <a:pt x="1440" y="17182"/>
                    <a:pt x="2016" y="19636"/>
                    <a:pt x="2880" y="20127"/>
                  </a:cubicBezTo>
                  <a:cubicBezTo>
                    <a:pt x="3744" y="20618"/>
                    <a:pt x="4896" y="19145"/>
                    <a:pt x="5328" y="16936"/>
                  </a:cubicBezTo>
                  <a:cubicBezTo>
                    <a:pt x="5760" y="14727"/>
                    <a:pt x="5472" y="11782"/>
                    <a:pt x="5328" y="12273"/>
                  </a:cubicBezTo>
                  <a:cubicBezTo>
                    <a:pt x="5184" y="12764"/>
                    <a:pt x="5184" y="16691"/>
                    <a:pt x="6048" y="18900"/>
                  </a:cubicBezTo>
                  <a:cubicBezTo>
                    <a:pt x="6912" y="21109"/>
                    <a:pt x="8640" y="21600"/>
                    <a:pt x="10800" y="20618"/>
                  </a:cubicBezTo>
                  <a:cubicBezTo>
                    <a:pt x="12960" y="19636"/>
                    <a:pt x="15552" y="17182"/>
                    <a:pt x="17424" y="13500"/>
                  </a:cubicBezTo>
                  <a:cubicBezTo>
                    <a:pt x="19296" y="9818"/>
                    <a:pt x="20448" y="4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695501" y="1208692"/>
              <a:ext cx="125757" cy="14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39" fill="norm" stroke="1" extrusionOk="0">
                  <a:moveTo>
                    <a:pt x="0" y="3898"/>
                  </a:moveTo>
                  <a:cubicBezTo>
                    <a:pt x="708" y="6940"/>
                    <a:pt x="1416" y="9983"/>
                    <a:pt x="1770" y="12264"/>
                  </a:cubicBezTo>
                  <a:cubicBezTo>
                    <a:pt x="2125" y="14546"/>
                    <a:pt x="2125" y="16067"/>
                    <a:pt x="2656" y="15763"/>
                  </a:cubicBezTo>
                  <a:cubicBezTo>
                    <a:pt x="3187" y="15459"/>
                    <a:pt x="4249" y="13329"/>
                    <a:pt x="5311" y="10743"/>
                  </a:cubicBezTo>
                  <a:cubicBezTo>
                    <a:pt x="6374" y="8157"/>
                    <a:pt x="7436" y="5115"/>
                    <a:pt x="8675" y="2985"/>
                  </a:cubicBezTo>
                  <a:cubicBezTo>
                    <a:pt x="9915" y="856"/>
                    <a:pt x="11331" y="-361"/>
                    <a:pt x="13633" y="95"/>
                  </a:cubicBezTo>
                  <a:cubicBezTo>
                    <a:pt x="15934" y="552"/>
                    <a:pt x="19121" y="2681"/>
                    <a:pt x="20361" y="6484"/>
                  </a:cubicBezTo>
                  <a:cubicBezTo>
                    <a:pt x="21600" y="10287"/>
                    <a:pt x="20892" y="15763"/>
                    <a:pt x="20184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85074" y="2112114"/>
              <a:ext cx="28328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49" fill="norm" stroke="1" extrusionOk="0">
                  <a:moveTo>
                    <a:pt x="11391" y="0"/>
                  </a:moveTo>
                  <a:cubicBezTo>
                    <a:pt x="14477" y="3799"/>
                    <a:pt x="17562" y="7598"/>
                    <a:pt x="16019" y="10963"/>
                  </a:cubicBezTo>
                  <a:cubicBezTo>
                    <a:pt x="14477" y="14328"/>
                    <a:pt x="8305" y="17258"/>
                    <a:pt x="4448" y="19049"/>
                  </a:cubicBezTo>
                  <a:cubicBezTo>
                    <a:pt x="591" y="20840"/>
                    <a:pt x="-952" y="21491"/>
                    <a:pt x="591" y="21546"/>
                  </a:cubicBezTo>
                  <a:cubicBezTo>
                    <a:pt x="2134" y="21600"/>
                    <a:pt x="6762" y="21057"/>
                    <a:pt x="10619" y="20406"/>
                  </a:cubicBezTo>
                  <a:cubicBezTo>
                    <a:pt x="14477" y="19755"/>
                    <a:pt x="17562" y="18995"/>
                    <a:pt x="20648" y="1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00705" y="2201499"/>
              <a:ext cx="133347" cy="25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86" fill="norm" stroke="1" extrusionOk="0">
                  <a:moveTo>
                    <a:pt x="18225" y="1528"/>
                  </a:moveTo>
                  <a:cubicBezTo>
                    <a:pt x="19237" y="657"/>
                    <a:pt x="20250" y="-214"/>
                    <a:pt x="20587" y="47"/>
                  </a:cubicBezTo>
                  <a:cubicBezTo>
                    <a:pt x="20924" y="309"/>
                    <a:pt x="20587" y="1702"/>
                    <a:pt x="18225" y="3792"/>
                  </a:cubicBezTo>
                  <a:cubicBezTo>
                    <a:pt x="15862" y="5883"/>
                    <a:pt x="11475" y="8670"/>
                    <a:pt x="8268" y="10499"/>
                  </a:cubicBezTo>
                  <a:cubicBezTo>
                    <a:pt x="5062" y="12328"/>
                    <a:pt x="3037" y="13199"/>
                    <a:pt x="1687" y="14070"/>
                  </a:cubicBezTo>
                  <a:cubicBezTo>
                    <a:pt x="337" y="14941"/>
                    <a:pt x="-338" y="15812"/>
                    <a:pt x="168" y="16334"/>
                  </a:cubicBezTo>
                  <a:cubicBezTo>
                    <a:pt x="674" y="16857"/>
                    <a:pt x="2362" y="17031"/>
                    <a:pt x="6074" y="17815"/>
                  </a:cubicBezTo>
                  <a:cubicBezTo>
                    <a:pt x="9787" y="18599"/>
                    <a:pt x="15525" y="19992"/>
                    <a:pt x="2126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42999" y="2289914"/>
              <a:ext cx="14505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549" y="0"/>
                  </a:moveTo>
                  <a:cubicBezTo>
                    <a:pt x="2357" y="3600"/>
                    <a:pt x="166" y="7200"/>
                    <a:pt x="10" y="10800"/>
                  </a:cubicBezTo>
                  <a:cubicBezTo>
                    <a:pt x="-147" y="14400"/>
                    <a:pt x="1731" y="18000"/>
                    <a:pt x="5644" y="19800"/>
                  </a:cubicBezTo>
                  <a:cubicBezTo>
                    <a:pt x="9557" y="21600"/>
                    <a:pt x="15505" y="21600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86451" y="241056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174164" y="2142651"/>
              <a:ext cx="323488" cy="30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5" fill="norm" stroke="1" extrusionOk="0">
                  <a:moveTo>
                    <a:pt x="397" y="4107"/>
                  </a:moveTo>
                  <a:cubicBezTo>
                    <a:pt x="117" y="3064"/>
                    <a:pt x="-164" y="2022"/>
                    <a:pt x="117" y="1277"/>
                  </a:cubicBezTo>
                  <a:cubicBezTo>
                    <a:pt x="397" y="532"/>
                    <a:pt x="1239" y="85"/>
                    <a:pt x="2992" y="10"/>
                  </a:cubicBezTo>
                  <a:cubicBezTo>
                    <a:pt x="4745" y="-64"/>
                    <a:pt x="7410" y="234"/>
                    <a:pt x="8953" y="1202"/>
                  </a:cubicBezTo>
                  <a:cubicBezTo>
                    <a:pt x="10496" y="2170"/>
                    <a:pt x="10917" y="3809"/>
                    <a:pt x="10005" y="6193"/>
                  </a:cubicBezTo>
                  <a:cubicBezTo>
                    <a:pt x="9093" y="8576"/>
                    <a:pt x="6849" y="11704"/>
                    <a:pt x="5446" y="13566"/>
                  </a:cubicBezTo>
                  <a:cubicBezTo>
                    <a:pt x="4044" y="15428"/>
                    <a:pt x="3483" y="16024"/>
                    <a:pt x="2922" y="16769"/>
                  </a:cubicBezTo>
                  <a:cubicBezTo>
                    <a:pt x="2361" y="17514"/>
                    <a:pt x="1800" y="18408"/>
                    <a:pt x="1659" y="19227"/>
                  </a:cubicBezTo>
                  <a:cubicBezTo>
                    <a:pt x="1519" y="20046"/>
                    <a:pt x="1800" y="20791"/>
                    <a:pt x="3623" y="21164"/>
                  </a:cubicBezTo>
                  <a:cubicBezTo>
                    <a:pt x="5446" y="21536"/>
                    <a:pt x="8813" y="21536"/>
                    <a:pt x="12039" y="21313"/>
                  </a:cubicBezTo>
                  <a:cubicBezTo>
                    <a:pt x="15265" y="21089"/>
                    <a:pt x="18350" y="20642"/>
                    <a:pt x="21436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952962" y="3712314"/>
              <a:ext cx="32879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9708" y="3429"/>
                    <a:pt x="17908" y="6857"/>
                    <a:pt x="15208" y="9600"/>
                  </a:cubicBezTo>
                  <a:cubicBezTo>
                    <a:pt x="12508" y="12343"/>
                    <a:pt x="8908" y="14400"/>
                    <a:pt x="6416" y="15171"/>
                  </a:cubicBezTo>
                  <a:cubicBezTo>
                    <a:pt x="3923" y="15943"/>
                    <a:pt x="2539" y="15429"/>
                    <a:pt x="1639" y="14743"/>
                  </a:cubicBezTo>
                  <a:cubicBezTo>
                    <a:pt x="739" y="14057"/>
                    <a:pt x="323" y="13200"/>
                    <a:pt x="116" y="12343"/>
                  </a:cubicBezTo>
                  <a:cubicBezTo>
                    <a:pt x="-92" y="11486"/>
                    <a:pt x="-92" y="10629"/>
                    <a:pt x="739" y="9686"/>
                  </a:cubicBezTo>
                  <a:cubicBezTo>
                    <a:pt x="1570" y="8743"/>
                    <a:pt x="3231" y="7714"/>
                    <a:pt x="5308" y="7714"/>
                  </a:cubicBezTo>
                  <a:cubicBezTo>
                    <a:pt x="7385" y="7714"/>
                    <a:pt x="9877" y="8743"/>
                    <a:pt x="11885" y="11229"/>
                  </a:cubicBezTo>
                  <a:cubicBezTo>
                    <a:pt x="13893" y="13714"/>
                    <a:pt x="15416" y="17657"/>
                    <a:pt x="169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307151" y="3883764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092621" y="3482019"/>
              <a:ext cx="220881" cy="15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24" fill="norm" stroke="1" extrusionOk="0">
                  <a:moveTo>
                    <a:pt x="5421" y="3545"/>
                  </a:moveTo>
                  <a:cubicBezTo>
                    <a:pt x="4393" y="3268"/>
                    <a:pt x="3364" y="2991"/>
                    <a:pt x="2850" y="3545"/>
                  </a:cubicBezTo>
                  <a:cubicBezTo>
                    <a:pt x="2336" y="4099"/>
                    <a:pt x="2336" y="5483"/>
                    <a:pt x="2233" y="7699"/>
                  </a:cubicBezTo>
                  <a:cubicBezTo>
                    <a:pt x="2130" y="9914"/>
                    <a:pt x="1924" y="12960"/>
                    <a:pt x="1513" y="15591"/>
                  </a:cubicBezTo>
                  <a:cubicBezTo>
                    <a:pt x="1101" y="18222"/>
                    <a:pt x="484" y="20437"/>
                    <a:pt x="176" y="20853"/>
                  </a:cubicBezTo>
                  <a:cubicBezTo>
                    <a:pt x="-133" y="21268"/>
                    <a:pt x="-133" y="19883"/>
                    <a:pt x="998" y="16422"/>
                  </a:cubicBezTo>
                  <a:cubicBezTo>
                    <a:pt x="2130" y="12960"/>
                    <a:pt x="4393" y="7422"/>
                    <a:pt x="6553" y="4099"/>
                  </a:cubicBezTo>
                  <a:cubicBezTo>
                    <a:pt x="8713" y="776"/>
                    <a:pt x="10770" y="-332"/>
                    <a:pt x="12518" y="83"/>
                  </a:cubicBezTo>
                  <a:cubicBezTo>
                    <a:pt x="14267" y="499"/>
                    <a:pt x="15707" y="2437"/>
                    <a:pt x="17147" y="5206"/>
                  </a:cubicBezTo>
                  <a:cubicBezTo>
                    <a:pt x="18587" y="7976"/>
                    <a:pt x="20027" y="11576"/>
                    <a:pt x="21467" y="15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713551" y="376946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681801" y="389011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297751" y="3584182"/>
              <a:ext cx="16152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517" fill="norm" stroke="1" extrusionOk="0">
                  <a:moveTo>
                    <a:pt x="8100" y="1702"/>
                  </a:moveTo>
                  <a:cubicBezTo>
                    <a:pt x="8100" y="810"/>
                    <a:pt x="8100" y="-83"/>
                    <a:pt x="10800" y="6"/>
                  </a:cubicBezTo>
                  <a:cubicBezTo>
                    <a:pt x="13500" y="96"/>
                    <a:pt x="18900" y="1167"/>
                    <a:pt x="20250" y="4291"/>
                  </a:cubicBezTo>
                  <a:cubicBezTo>
                    <a:pt x="21600" y="7415"/>
                    <a:pt x="18900" y="12591"/>
                    <a:pt x="14850" y="15805"/>
                  </a:cubicBezTo>
                  <a:cubicBezTo>
                    <a:pt x="10800" y="19018"/>
                    <a:pt x="5400" y="2026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151701" y="3902814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234251" y="4003111"/>
              <a:ext cx="98245" cy="13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40" fill="norm" stroke="1" extrusionOk="0">
                  <a:moveTo>
                    <a:pt x="2757" y="1202"/>
                  </a:moveTo>
                  <a:cubicBezTo>
                    <a:pt x="1379" y="6851"/>
                    <a:pt x="0" y="12500"/>
                    <a:pt x="0" y="14328"/>
                  </a:cubicBezTo>
                  <a:cubicBezTo>
                    <a:pt x="0" y="16155"/>
                    <a:pt x="1379" y="14162"/>
                    <a:pt x="3447" y="11171"/>
                  </a:cubicBezTo>
                  <a:cubicBezTo>
                    <a:pt x="5515" y="8180"/>
                    <a:pt x="8272" y="4192"/>
                    <a:pt x="10800" y="2032"/>
                  </a:cubicBezTo>
                  <a:cubicBezTo>
                    <a:pt x="13328" y="-128"/>
                    <a:pt x="15626" y="-460"/>
                    <a:pt x="17464" y="537"/>
                  </a:cubicBezTo>
                  <a:cubicBezTo>
                    <a:pt x="19302" y="1534"/>
                    <a:pt x="20681" y="3860"/>
                    <a:pt x="21140" y="7515"/>
                  </a:cubicBezTo>
                  <a:cubicBezTo>
                    <a:pt x="21600" y="11171"/>
                    <a:pt x="21140" y="16155"/>
                    <a:pt x="20681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551485" y="3680564"/>
              <a:ext cx="190767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00" fill="norm" stroke="1" extrusionOk="0">
                  <a:moveTo>
                    <a:pt x="21393" y="0"/>
                  </a:moveTo>
                  <a:cubicBezTo>
                    <a:pt x="18545" y="428"/>
                    <a:pt x="15696" y="855"/>
                    <a:pt x="12967" y="1818"/>
                  </a:cubicBezTo>
                  <a:cubicBezTo>
                    <a:pt x="10237" y="2780"/>
                    <a:pt x="7626" y="4277"/>
                    <a:pt x="5964" y="5560"/>
                  </a:cubicBezTo>
                  <a:cubicBezTo>
                    <a:pt x="4303" y="6844"/>
                    <a:pt x="3591" y="7913"/>
                    <a:pt x="3709" y="8768"/>
                  </a:cubicBezTo>
                  <a:cubicBezTo>
                    <a:pt x="3828" y="9624"/>
                    <a:pt x="4778" y="10265"/>
                    <a:pt x="5846" y="10693"/>
                  </a:cubicBezTo>
                  <a:cubicBezTo>
                    <a:pt x="6914" y="11121"/>
                    <a:pt x="8101" y="11335"/>
                    <a:pt x="9406" y="11549"/>
                  </a:cubicBezTo>
                  <a:cubicBezTo>
                    <a:pt x="10712" y="11762"/>
                    <a:pt x="12136" y="11976"/>
                    <a:pt x="12611" y="12618"/>
                  </a:cubicBezTo>
                  <a:cubicBezTo>
                    <a:pt x="13085" y="13259"/>
                    <a:pt x="12611" y="14329"/>
                    <a:pt x="10712" y="15398"/>
                  </a:cubicBezTo>
                  <a:cubicBezTo>
                    <a:pt x="8813" y="16467"/>
                    <a:pt x="5490" y="17537"/>
                    <a:pt x="3235" y="18499"/>
                  </a:cubicBezTo>
                  <a:cubicBezTo>
                    <a:pt x="980" y="19461"/>
                    <a:pt x="-207" y="20317"/>
                    <a:pt x="30" y="20851"/>
                  </a:cubicBezTo>
                  <a:cubicBezTo>
                    <a:pt x="268" y="21386"/>
                    <a:pt x="1929" y="21600"/>
                    <a:pt x="4896" y="21172"/>
                  </a:cubicBezTo>
                  <a:cubicBezTo>
                    <a:pt x="7863" y="20745"/>
                    <a:pt x="12136" y="19675"/>
                    <a:pt x="16408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875601" y="3680564"/>
              <a:ext cx="158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717"/>
                    <a:pt x="9216" y="9434"/>
                    <a:pt x="12384" y="12910"/>
                  </a:cubicBezTo>
                  <a:cubicBezTo>
                    <a:pt x="15552" y="16386"/>
                    <a:pt x="17280" y="18621"/>
                    <a:pt x="18576" y="19862"/>
                  </a:cubicBezTo>
                  <a:cubicBezTo>
                    <a:pt x="19872" y="21103"/>
                    <a:pt x="20736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875601" y="3634891"/>
              <a:ext cx="196851" cy="27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595"/>
                  </a:moveTo>
                  <a:cubicBezTo>
                    <a:pt x="20206" y="262"/>
                    <a:pt x="18813" y="-70"/>
                    <a:pt x="17652" y="13"/>
                  </a:cubicBezTo>
                  <a:cubicBezTo>
                    <a:pt x="16490" y="96"/>
                    <a:pt x="15561" y="595"/>
                    <a:pt x="13471" y="2672"/>
                  </a:cubicBezTo>
                  <a:cubicBezTo>
                    <a:pt x="11381" y="4748"/>
                    <a:pt x="8129" y="8404"/>
                    <a:pt x="5690" y="11810"/>
                  </a:cubicBezTo>
                  <a:cubicBezTo>
                    <a:pt x="3252" y="15216"/>
                    <a:pt x="1626" y="18373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148651" y="380756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161351" y="371231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032884" y="5007714"/>
              <a:ext cx="2361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1518" y="0"/>
                  </a:moveTo>
                  <a:cubicBezTo>
                    <a:pt x="19782" y="2965"/>
                    <a:pt x="18047" y="5929"/>
                    <a:pt x="15250" y="8788"/>
                  </a:cubicBezTo>
                  <a:cubicBezTo>
                    <a:pt x="12454" y="11647"/>
                    <a:pt x="8597" y="14400"/>
                    <a:pt x="5993" y="15776"/>
                  </a:cubicBezTo>
                  <a:cubicBezTo>
                    <a:pt x="3389" y="17153"/>
                    <a:pt x="2039" y="17153"/>
                    <a:pt x="1172" y="16624"/>
                  </a:cubicBezTo>
                  <a:cubicBezTo>
                    <a:pt x="304" y="16094"/>
                    <a:pt x="-82" y="15035"/>
                    <a:pt x="14" y="13447"/>
                  </a:cubicBezTo>
                  <a:cubicBezTo>
                    <a:pt x="111" y="11859"/>
                    <a:pt x="689" y="9741"/>
                    <a:pt x="1847" y="8259"/>
                  </a:cubicBezTo>
                  <a:cubicBezTo>
                    <a:pt x="3004" y="6776"/>
                    <a:pt x="4739" y="5929"/>
                    <a:pt x="6089" y="5824"/>
                  </a:cubicBezTo>
                  <a:cubicBezTo>
                    <a:pt x="7439" y="5718"/>
                    <a:pt x="8404" y="6353"/>
                    <a:pt x="9464" y="7941"/>
                  </a:cubicBezTo>
                  <a:cubicBezTo>
                    <a:pt x="10525" y="9529"/>
                    <a:pt x="11682" y="12071"/>
                    <a:pt x="13129" y="14506"/>
                  </a:cubicBezTo>
                  <a:cubicBezTo>
                    <a:pt x="14575" y="16941"/>
                    <a:pt x="16311" y="19271"/>
                    <a:pt x="180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319851" y="5154707"/>
              <a:ext cx="139701" cy="10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3553"/>
                  </a:moveTo>
                  <a:cubicBezTo>
                    <a:pt x="982" y="1892"/>
                    <a:pt x="1964" y="230"/>
                    <a:pt x="3273" y="23"/>
                  </a:cubicBezTo>
                  <a:cubicBezTo>
                    <a:pt x="4582" y="-185"/>
                    <a:pt x="6218" y="1061"/>
                    <a:pt x="7036" y="2723"/>
                  </a:cubicBezTo>
                  <a:cubicBezTo>
                    <a:pt x="7855" y="4384"/>
                    <a:pt x="7855" y="6461"/>
                    <a:pt x="7527" y="8538"/>
                  </a:cubicBezTo>
                  <a:cubicBezTo>
                    <a:pt x="7200" y="10615"/>
                    <a:pt x="6545" y="12692"/>
                    <a:pt x="5073" y="14977"/>
                  </a:cubicBezTo>
                  <a:cubicBezTo>
                    <a:pt x="3600" y="17261"/>
                    <a:pt x="1309" y="19753"/>
                    <a:pt x="1800" y="20584"/>
                  </a:cubicBezTo>
                  <a:cubicBezTo>
                    <a:pt x="2291" y="21415"/>
                    <a:pt x="5564" y="20584"/>
                    <a:pt x="9327" y="19546"/>
                  </a:cubicBezTo>
                  <a:cubicBezTo>
                    <a:pt x="13091" y="18507"/>
                    <a:pt x="17345" y="17261"/>
                    <a:pt x="21600" y="16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97601" y="4822584"/>
              <a:ext cx="146051" cy="10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5" fill="norm" stroke="1" extrusionOk="0">
                  <a:moveTo>
                    <a:pt x="0" y="7525"/>
                  </a:moveTo>
                  <a:cubicBezTo>
                    <a:pt x="1252" y="8748"/>
                    <a:pt x="2504" y="9970"/>
                    <a:pt x="3130" y="11804"/>
                  </a:cubicBezTo>
                  <a:cubicBezTo>
                    <a:pt x="3757" y="13638"/>
                    <a:pt x="3757" y="16083"/>
                    <a:pt x="3130" y="17917"/>
                  </a:cubicBezTo>
                  <a:cubicBezTo>
                    <a:pt x="2504" y="19751"/>
                    <a:pt x="1252" y="20974"/>
                    <a:pt x="626" y="20566"/>
                  </a:cubicBezTo>
                  <a:cubicBezTo>
                    <a:pt x="0" y="20159"/>
                    <a:pt x="0" y="18121"/>
                    <a:pt x="470" y="15268"/>
                  </a:cubicBezTo>
                  <a:cubicBezTo>
                    <a:pt x="939" y="12416"/>
                    <a:pt x="1878" y="8748"/>
                    <a:pt x="2817" y="6099"/>
                  </a:cubicBezTo>
                  <a:cubicBezTo>
                    <a:pt x="3757" y="3449"/>
                    <a:pt x="4696" y="1819"/>
                    <a:pt x="5948" y="800"/>
                  </a:cubicBezTo>
                  <a:cubicBezTo>
                    <a:pt x="7200" y="-218"/>
                    <a:pt x="8765" y="-626"/>
                    <a:pt x="11426" y="1819"/>
                  </a:cubicBezTo>
                  <a:cubicBezTo>
                    <a:pt x="14087" y="4265"/>
                    <a:pt x="17843" y="9563"/>
                    <a:pt x="21600" y="14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688151" y="505851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681801" y="516011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291401" y="4868014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95"/>
                    <a:pt x="0" y="3789"/>
                    <a:pt x="0" y="7389"/>
                  </a:cubicBezTo>
                  <a:cubicBezTo>
                    <a:pt x="0" y="10989"/>
                    <a:pt x="10800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164401" y="5135077"/>
              <a:ext cx="2476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46" y="11918"/>
                    <a:pt x="8492" y="3818"/>
                    <a:pt x="12092" y="1118"/>
                  </a:cubicBezTo>
                  <a:cubicBezTo>
                    <a:pt x="15692" y="-1582"/>
                    <a:pt x="1864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220332" y="5287114"/>
              <a:ext cx="128220" cy="15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17" fill="norm" stroke="1" extrusionOk="0">
                  <a:moveTo>
                    <a:pt x="3391" y="0"/>
                  </a:moveTo>
                  <a:cubicBezTo>
                    <a:pt x="3037" y="3211"/>
                    <a:pt x="2683" y="6422"/>
                    <a:pt x="2506" y="9632"/>
                  </a:cubicBezTo>
                  <a:cubicBezTo>
                    <a:pt x="2329" y="12843"/>
                    <a:pt x="2329" y="16054"/>
                    <a:pt x="1798" y="18243"/>
                  </a:cubicBezTo>
                  <a:cubicBezTo>
                    <a:pt x="1266" y="20432"/>
                    <a:pt x="204" y="21600"/>
                    <a:pt x="27" y="20724"/>
                  </a:cubicBezTo>
                  <a:cubicBezTo>
                    <a:pt x="-150" y="19849"/>
                    <a:pt x="558" y="16930"/>
                    <a:pt x="1798" y="14011"/>
                  </a:cubicBezTo>
                  <a:cubicBezTo>
                    <a:pt x="3037" y="11092"/>
                    <a:pt x="4807" y="8173"/>
                    <a:pt x="6224" y="5838"/>
                  </a:cubicBezTo>
                  <a:cubicBezTo>
                    <a:pt x="7640" y="3503"/>
                    <a:pt x="8702" y="1751"/>
                    <a:pt x="10119" y="1022"/>
                  </a:cubicBezTo>
                  <a:cubicBezTo>
                    <a:pt x="11535" y="292"/>
                    <a:pt x="13306" y="584"/>
                    <a:pt x="15253" y="3941"/>
                  </a:cubicBezTo>
                  <a:cubicBezTo>
                    <a:pt x="17201" y="7297"/>
                    <a:pt x="19325" y="13719"/>
                    <a:pt x="2145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569672" y="4975964"/>
              <a:ext cx="210680" cy="19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03" fill="norm" stroke="1" extrusionOk="0">
                  <a:moveTo>
                    <a:pt x="21499" y="0"/>
                  </a:moveTo>
                  <a:cubicBezTo>
                    <a:pt x="17179" y="919"/>
                    <a:pt x="12859" y="1838"/>
                    <a:pt x="10159" y="2643"/>
                  </a:cubicBezTo>
                  <a:cubicBezTo>
                    <a:pt x="7459" y="3447"/>
                    <a:pt x="6379" y="4136"/>
                    <a:pt x="5515" y="4940"/>
                  </a:cubicBezTo>
                  <a:cubicBezTo>
                    <a:pt x="4651" y="5745"/>
                    <a:pt x="4003" y="6664"/>
                    <a:pt x="4219" y="7353"/>
                  </a:cubicBezTo>
                  <a:cubicBezTo>
                    <a:pt x="4435" y="8043"/>
                    <a:pt x="5515" y="8502"/>
                    <a:pt x="7351" y="8962"/>
                  </a:cubicBezTo>
                  <a:cubicBezTo>
                    <a:pt x="9187" y="9421"/>
                    <a:pt x="11779" y="9881"/>
                    <a:pt x="13507" y="10455"/>
                  </a:cubicBezTo>
                  <a:cubicBezTo>
                    <a:pt x="15235" y="11030"/>
                    <a:pt x="16099" y="11719"/>
                    <a:pt x="16099" y="12409"/>
                  </a:cubicBezTo>
                  <a:cubicBezTo>
                    <a:pt x="16099" y="13098"/>
                    <a:pt x="15235" y="13787"/>
                    <a:pt x="12859" y="14821"/>
                  </a:cubicBezTo>
                  <a:cubicBezTo>
                    <a:pt x="10483" y="15855"/>
                    <a:pt x="6595" y="17234"/>
                    <a:pt x="4003" y="18153"/>
                  </a:cubicBezTo>
                  <a:cubicBezTo>
                    <a:pt x="1411" y="19072"/>
                    <a:pt x="115" y="19532"/>
                    <a:pt x="7" y="20106"/>
                  </a:cubicBezTo>
                  <a:cubicBezTo>
                    <a:pt x="-101" y="20681"/>
                    <a:pt x="979" y="21370"/>
                    <a:pt x="4327" y="21485"/>
                  </a:cubicBezTo>
                  <a:cubicBezTo>
                    <a:pt x="7675" y="21600"/>
                    <a:pt x="13291" y="21140"/>
                    <a:pt x="18907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837501" y="5007714"/>
              <a:ext cx="209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133"/>
                    <a:pt x="5236" y="4267"/>
                    <a:pt x="8836" y="7867"/>
                  </a:cubicBezTo>
                  <a:cubicBezTo>
                    <a:pt x="12436" y="11467"/>
                    <a:pt x="17018" y="16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869251" y="4969614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0" y="0"/>
                    <a:pt x="18621" y="0"/>
                    <a:pt x="17503" y="450"/>
                  </a:cubicBezTo>
                  <a:cubicBezTo>
                    <a:pt x="16386" y="900"/>
                    <a:pt x="15641" y="1800"/>
                    <a:pt x="13159" y="4410"/>
                  </a:cubicBezTo>
                  <a:cubicBezTo>
                    <a:pt x="10676" y="7020"/>
                    <a:pt x="6455" y="11340"/>
                    <a:pt x="3972" y="14490"/>
                  </a:cubicBezTo>
                  <a:cubicBezTo>
                    <a:pt x="1490" y="17640"/>
                    <a:pt x="745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091501" y="5160114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072451" y="5062747"/>
              <a:ext cx="74349" cy="36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449" fill="norm" stroke="1" extrusionOk="0">
                  <a:moveTo>
                    <a:pt x="5400" y="1200"/>
                  </a:moveTo>
                  <a:cubicBezTo>
                    <a:pt x="6600" y="7200"/>
                    <a:pt x="7800" y="13200"/>
                    <a:pt x="10500" y="16800"/>
                  </a:cubicBezTo>
                  <a:cubicBezTo>
                    <a:pt x="13200" y="20400"/>
                    <a:pt x="17400" y="21600"/>
                    <a:pt x="19500" y="19200"/>
                  </a:cubicBezTo>
                  <a:cubicBezTo>
                    <a:pt x="21600" y="16800"/>
                    <a:pt x="21600" y="10800"/>
                    <a:pt x="19500" y="6600"/>
                  </a:cubicBezTo>
                  <a:cubicBezTo>
                    <a:pt x="17400" y="2400"/>
                    <a:pt x="13200" y="0"/>
                    <a:pt x="9600" y="0"/>
                  </a:cubicBezTo>
                  <a:cubicBezTo>
                    <a:pt x="6000" y="0"/>
                    <a:pt x="3000" y="2400"/>
                    <a:pt x="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124412" y="4830708"/>
              <a:ext cx="81390" cy="16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35" fill="norm" stroke="1" extrusionOk="0">
                  <a:moveTo>
                    <a:pt x="1324" y="4050"/>
                  </a:moveTo>
                  <a:cubicBezTo>
                    <a:pt x="2944" y="2665"/>
                    <a:pt x="4564" y="1281"/>
                    <a:pt x="6724" y="588"/>
                  </a:cubicBezTo>
                  <a:cubicBezTo>
                    <a:pt x="8884" y="-104"/>
                    <a:pt x="11584" y="-104"/>
                    <a:pt x="14554" y="173"/>
                  </a:cubicBezTo>
                  <a:cubicBezTo>
                    <a:pt x="17524" y="450"/>
                    <a:pt x="20764" y="1004"/>
                    <a:pt x="20494" y="3634"/>
                  </a:cubicBezTo>
                  <a:cubicBezTo>
                    <a:pt x="20224" y="6265"/>
                    <a:pt x="16444" y="10973"/>
                    <a:pt x="13204" y="13742"/>
                  </a:cubicBezTo>
                  <a:cubicBezTo>
                    <a:pt x="9964" y="16511"/>
                    <a:pt x="7264" y="17342"/>
                    <a:pt x="4564" y="18311"/>
                  </a:cubicBezTo>
                  <a:cubicBezTo>
                    <a:pt x="1864" y="19281"/>
                    <a:pt x="-836" y="20388"/>
                    <a:pt x="244" y="20942"/>
                  </a:cubicBezTo>
                  <a:cubicBezTo>
                    <a:pt x="1324" y="21496"/>
                    <a:pt x="6184" y="21496"/>
                    <a:pt x="10234" y="21358"/>
                  </a:cubicBezTo>
                  <a:cubicBezTo>
                    <a:pt x="14284" y="21219"/>
                    <a:pt x="17524" y="20942"/>
                    <a:pt x="20764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768878" y="3750414"/>
              <a:ext cx="253274" cy="24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91" fill="norm" stroke="1" extrusionOk="0">
                  <a:moveTo>
                    <a:pt x="21538" y="0"/>
                  </a:moveTo>
                  <a:cubicBezTo>
                    <a:pt x="20278" y="4210"/>
                    <a:pt x="19018" y="8420"/>
                    <a:pt x="17398" y="11898"/>
                  </a:cubicBezTo>
                  <a:cubicBezTo>
                    <a:pt x="15778" y="15376"/>
                    <a:pt x="13798" y="18122"/>
                    <a:pt x="11728" y="19678"/>
                  </a:cubicBezTo>
                  <a:cubicBezTo>
                    <a:pt x="9658" y="21234"/>
                    <a:pt x="7498" y="21600"/>
                    <a:pt x="5698" y="21051"/>
                  </a:cubicBezTo>
                  <a:cubicBezTo>
                    <a:pt x="3898" y="20502"/>
                    <a:pt x="2458" y="19037"/>
                    <a:pt x="1558" y="17847"/>
                  </a:cubicBezTo>
                  <a:cubicBezTo>
                    <a:pt x="658" y="16658"/>
                    <a:pt x="298" y="15742"/>
                    <a:pt x="118" y="14827"/>
                  </a:cubicBezTo>
                  <a:cubicBezTo>
                    <a:pt x="-62" y="13912"/>
                    <a:pt x="-62" y="12997"/>
                    <a:pt x="298" y="12173"/>
                  </a:cubicBezTo>
                  <a:cubicBezTo>
                    <a:pt x="658" y="11349"/>
                    <a:pt x="1378" y="10617"/>
                    <a:pt x="2638" y="10342"/>
                  </a:cubicBezTo>
                  <a:cubicBezTo>
                    <a:pt x="3898" y="10068"/>
                    <a:pt x="5698" y="10251"/>
                    <a:pt x="7498" y="11532"/>
                  </a:cubicBezTo>
                  <a:cubicBezTo>
                    <a:pt x="9298" y="12814"/>
                    <a:pt x="11098" y="15193"/>
                    <a:pt x="12898" y="17024"/>
                  </a:cubicBezTo>
                  <a:cubicBezTo>
                    <a:pt x="14698" y="18854"/>
                    <a:pt x="16498" y="20136"/>
                    <a:pt x="17848" y="20685"/>
                  </a:cubicBezTo>
                  <a:cubicBezTo>
                    <a:pt x="19198" y="21234"/>
                    <a:pt x="20098" y="21051"/>
                    <a:pt x="20998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117401" y="3947264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282070" y="3683028"/>
              <a:ext cx="171882" cy="36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55" fill="norm" stroke="1" extrusionOk="0">
                  <a:moveTo>
                    <a:pt x="20881" y="2462"/>
                  </a:moveTo>
                  <a:cubicBezTo>
                    <a:pt x="20624" y="1593"/>
                    <a:pt x="20367" y="724"/>
                    <a:pt x="19595" y="289"/>
                  </a:cubicBezTo>
                  <a:cubicBezTo>
                    <a:pt x="18824" y="-145"/>
                    <a:pt x="17538" y="-145"/>
                    <a:pt x="15738" y="662"/>
                  </a:cubicBezTo>
                  <a:cubicBezTo>
                    <a:pt x="13938" y="1469"/>
                    <a:pt x="11624" y="3083"/>
                    <a:pt x="8667" y="5503"/>
                  </a:cubicBezTo>
                  <a:cubicBezTo>
                    <a:pt x="5710" y="7924"/>
                    <a:pt x="2110" y="11152"/>
                    <a:pt x="695" y="13634"/>
                  </a:cubicBezTo>
                  <a:cubicBezTo>
                    <a:pt x="-719" y="16117"/>
                    <a:pt x="52" y="17855"/>
                    <a:pt x="2752" y="19034"/>
                  </a:cubicBezTo>
                  <a:cubicBezTo>
                    <a:pt x="5452" y="20214"/>
                    <a:pt x="10081" y="20834"/>
                    <a:pt x="1471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520560" y="3781129"/>
              <a:ext cx="155642" cy="22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759" fill="norm" stroke="1" extrusionOk="0">
                  <a:moveTo>
                    <a:pt x="15129" y="4145"/>
                  </a:moveTo>
                  <a:cubicBezTo>
                    <a:pt x="13401" y="3759"/>
                    <a:pt x="11673" y="3373"/>
                    <a:pt x="10233" y="3663"/>
                  </a:cubicBezTo>
                  <a:cubicBezTo>
                    <a:pt x="8793" y="3952"/>
                    <a:pt x="7641" y="4916"/>
                    <a:pt x="6057" y="7134"/>
                  </a:cubicBezTo>
                  <a:cubicBezTo>
                    <a:pt x="4473" y="9352"/>
                    <a:pt x="2457" y="12823"/>
                    <a:pt x="1449" y="15138"/>
                  </a:cubicBezTo>
                  <a:cubicBezTo>
                    <a:pt x="441" y="17452"/>
                    <a:pt x="441" y="18609"/>
                    <a:pt x="873" y="19573"/>
                  </a:cubicBezTo>
                  <a:cubicBezTo>
                    <a:pt x="1305" y="20538"/>
                    <a:pt x="2169" y="21309"/>
                    <a:pt x="5193" y="20248"/>
                  </a:cubicBezTo>
                  <a:cubicBezTo>
                    <a:pt x="8217" y="19188"/>
                    <a:pt x="13401" y="16295"/>
                    <a:pt x="16137" y="12823"/>
                  </a:cubicBezTo>
                  <a:cubicBezTo>
                    <a:pt x="18873" y="9352"/>
                    <a:pt x="19161" y="5302"/>
                    <a:pt x="18009" y="2891"/>
                  </a:cubicBezTo>
                  <a:cubicBezTo>
                    <a:pt x="16857" y="480"/>
                    <a:pt x="14265" y="-291"/>
                    <a:pt x="10953" y="95"/>
                  </a:cubicBezTo>
                  <a:cubicBezTo>
                    <a:pt x="7641" y="480"/>
                    <a:pt x="3609" y="2023"/>
                    <a:pt x="1593" y="3373"/>
                  </a:cubicBezTo>
                  <a:cubicBezTo>
                    <a:pt x="-423" y="4723"/>
                    <a:pt x="-423" y="5880"/>
                    <a:pt x="1017" y="6748"/>
                  </a:cubicBezTo>
                  <a:cubicBezTo>
                    <a:pt x="2457" y="7616"/>
                    <a:pt x="5337" y="8195"/>
                    <a:pt x="8937" y="8291"/>
                  </a:cubicBezTo>
                  <a:cubicBezTo>
                    <a:pt x="12537" y="8388"/>
                    <a:pt x="16857" y="8002"/>
                    <a:pt x="21177" y="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530151" y="3655164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000"/>
                    <a:pt x="3600" y="14400"/>
                    <a:pt x="7200" y="10800"/>
                  </a:cubicBezTo>
                  <a:cubicBezTo>
                    <a:pt x="10800" y="7200"/>
                    <a:pt x="16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739701" y="3591664"/>
              <a:ext cx="803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0" y="0"/>
                  </a:moveTo>
                  <a:cubicBezTo>
                    <a:pt x="7200" y="2800"/>
                    <a:pt x="14400" y="5600"/>
                    <a:pt x="18000" y="8000"/>
                  </a:cubicBezTo>
                  <a:cubicBezTo>
                    <a:pt x="21600" y="10400"/>
                    <a:pt x="21600" y="12400"/>
                    <a:pt x="19938" y="14600"/>
                  </a:cubicBezTo>
                  <a:cubicBezTo>
                    <a:pt x="18277" y="16800"/>
                    <a:pt x="14954" y="19200"/>
                    <a:pt x="116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870607" y="3655164"/>
              <a:ext cx="124023" cy="34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460" fill="norm" stroke="1" extrusionOk="0">
                  <a:moveTo>
                    <a:pt x="3481" y="0"/>
                  </a:moveTo>
                  <a:cubicBezTo>
                    <a:pt x="8281" y="2800"/>
                    <a:pt x="13081" y="5600"/>
                    <a:pt x="16339" y="8067"/>
                  </a:cubicBezTo>
                  <a:cubicBezTo>
                    <a:pt x="19596" y="10533"/>
                    <a:pt x="21310" y="12667"/>
                    <a:pt x="19081" y="14867"/>
                  </a:cubicBezTo>
                  <a:cubicBezTo>
                    <a:pt x="16853" y="17067"/>
                    <a:pt x="10681" y="19333"/>
                    <a:pt x="6739" y="20467"/>
                  </a:cubicBezTo>
                  <a:cubicBezTo>
                    <a:pt x="2796" y="21600"/>
                    <a:pt x="1081" y="21600"/>
                    <a:pt x="396" y="21267"/>
                  </a:cubicBezTo>
                  <a:cubicBezTo>
                    <a:pt x="-290" y="20933"/>
                    <a:pt x="53" y="20267"/>
                    <a:pt x="396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190551" y="383296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190551" y="395996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546946" y="3637851"/>
              <a:ext cx="259556" cy="39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3" fill="norm" stroke="1" extrusionOk="0">
                  <a:moveTo>
                    <a:pt x="19954" y="1612"/>
                  </a:moveTo>
                  <a:cubicBezTo>
                    <a:pt x="20129" y="1044"/>
                    <a:pt x="20305" y="475"/>
                    <a:pt x="19866" y="191"/>
                  </a:cubicBezTo>
                  <a:cubicBezTo>
                    <a:pt x="19427" y="-93"/>
                    <a:pt x="18373" y="-93"/>
                    <a:pt x="16002" y="419"/>
                  </a:cubicBezTo>
                  <a:cubicBezTo>
                    <a:pt x="13632" y="930"/>
                    <a:pt x="9944" y="1953"/>
                    <a:pt x="7485" y="3545"/>
                  </a:cubicBezTo>
                  <a:cubicBezTo>
                    <a:pt x="5027" y="5136"/>
                    <a:pt x="3797" y="7296"/>
                    <a:pt x="2919" y="9570"/>
                  </a:cubicBezTo>
                  <a:cubicBezTo>
                    <a:pt x="2041" y="11844"/>
                    <a:pt x="1514" y="14231"/>
                    <a:pt x="1075" y="15880"/>
                  </a:cubicBezTo>
                  <a:cubicBezTo>
                    <a:pt x="636" y="17528"/>
                    <a:pt x="285" y="18438"/>
                    <a:pt x="110" y="19176"/>
                  </a:cubicBezTo>
                  <a:cubicBezTo>
                    <a:pt x="-66" y="19915"/>
                    <a:pt x="-66" y="20484"/>
                    <a:pt x="373" y="20882"/>
                  </a:cubicBezTo>
                  <a:cubicBezTo>
                    <a:pt x="812" y="21280"/>
                    <a:pt x="1690" y="21507"/>
                    <a:pt x="4763" y="21336"/>
                  </a:cubicBezTo>
                  <a:cubicBezTo>
                    <a:pt x="7836" y="21166"/>
                    <a:pt x="13105" y="20598"/>
                    <a:pt x="16266" y="20086"/>
                  </a:cubicBezTo>
                  <a:cubicBezTo>
                    <a:pt x="19427" y="19574"/>
                    <a:pt x="20480" y="19120"/>
                    <a:pt x="21534" y="1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8565201" y="3858364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8890765" y="3652486"/>
              <a:ext cx="233237" cy="36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3" fill="norm" stroke="1" extrusionOk="0">
                  <a:moveTo>
                    <a:pt x="21442" y="158"/>
                  </a:moveTo>
                  <a:cubicBezTo>
                    <a:pt x="19496" y="33"/>
                    <a:pt x="17550" y="-92"/>
                    <a:pt x="15604" y="95"/>
                  </a:cubicBezTo>
                  <a:cubicBezTo>
                    <a:pt x="13658" y="283"/>
                    <a:pt x="11712" y="782"/>
                    <a:pt x="10253" y="1094"/>
                  </a:cubicBezTo>
                  <a:cubicBezTo>
                    <a:pt x="8793" y="1406"/>
                    <a:pt x="7820" y="1531"/>
                    <a:pt x="7042" y="1906"/>
                  </a:cubicBezTo>
                  <a:cubicBezTo>
                    <a:pt x="6264" y="2280"/>
                    <a:pt x="5680" y="2905"/>
                    <a:pt x="5485" y="4278"/>
                  </a:cubicBezTo>
                  <a:cubicBezTo>
                    <a:pt x="5291" y="5651"/>
                    <a:pt x="5485" y="7774"/>
                    <a:pt x="4804" y="10458"/>
                  </a:cubicBezTo>
                  <a:cubicBezTo>
                    <a:pt x="4123" y="13143"/>
                    <a:pt x="2566" y="16389"/>
                    <a:pt x="1496" y="18324"/>
                  </a:cubicBezTo>
                  <a:cubicBezTo>
                    <a:pt x="426" y="20259"/>
                    <a:pt x="-158" y="20884"/>
                    <a:pt x="37" y="21196"/>
                  </a:cubicBezTo>
                  <a:cubicBezTo>
                    <a:pt x="231" y="21508"/>
                    <a:pt x="1204" y="21508"/>
                    <a:pt x="3539" y="21133"/>
                  </a:cubicBezTo>
                  <a:cubicBezTo>
                    <a:pt x="5874" y="20759"/>
                    <a:pt x="9572" y="20010"/>
                    <a:pt x="13269" y="19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130993" y="3714015"/>
              <a:ext cx="199632" cy="31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61" fill="norm" stroke="1" extrusionOk="0">
                  <a:moveTo>
                    <a:pt x="4024" y="6841"/>
                  </a:moveTo>
                  <a:cubicBezTo>
                    <a:pt x="3569" y="10611"/>
                    <a:pt x="3114" y="14380"/>
                    <a:pt x="2773" y="16627"/>
                  </a:cubicBezTo>
                  <a:cubicBezTo>
                    <a:pt x="2432" y="18874"/>
                    <a:pt x="2205" y="19598"/>
                    <a:pt x="1750" y="20251"/>
                  </a:cubicBezTo>
                  <a:cubicBezTo>
                    <a:pt x="1295" y="20903"/>
                    <a:pt x="613" y="21483"/>
                    <a:pt x="272" y="21338"/>
                  </a:cubicBezTo>
                  <a:cubicBezTo>
                    <a:pt x="-69" y="21193"/>
                    <a:pt x="-69" y="20323"/>
                    <a:pt x="158" y="17641"/>
                  </a:cubicBezTo>
                  <a:cubicBezTo>
                    <a:pt x="386" y="14960"/>
                    <a:pt x="840" y="10466"/>
                    <a:pt x="1295" y="7711"/>
                  </a:cubicBezTo>
                  <a:cubicBezTo>
                    <a:pt x="1750" y="4957"/>
                    <a:pt x="2205" y="3942"/>
                    <a:pt x="2773" y="3072"/>
                  </a:cubicBezTo>
                  <a:cubicBezTo>
                    <a:pt x="3342" y="2202"/>
                    <a:pt x="4024" y="1478"/>
                    <a:pt x="4706" y="1478"/>
                  </a:cubicBezTo>
                  <a:cubicBezTo>
                    <a:pt x="5388" y="1478"/>
                    <a:pt x="6070" y="2202"/>
                    <a:pt x="6979" y="4594"/>
                  </a:cubicBezTo>
                  <a:cubicBezTo>
                    <a:pt x="7889" y="6986"/>
                    <a:pt x="9026" y="11045"/>
                    <a:pt x="9708" y="13437"/>
                  </a:cubicBezTo>
                  <a:cubicBezTo>
                    <a:pt x="10390" y="15829"/>
                    <a:pt x="10617" y="16554"/>
                    <a:pt x="11072" y="17206"/>
                  </a:cubicBezTo>
                  <a:cubicBezTo>
                    <a:pt x="11527" y="17859"/>
                    <a:pt x="12209" y="18439"/>
                    <a:pt x="13005" y="18294"/>
                  </a:cubicBezTo>
                  <a:cubicBezTo>
                    <a:pt x="13800" y="18149"/>
                    <a:pt x="14710" y="17279"/>
                    <a:pt x="16074" y="14742"/>
                  </a:cubicBezTo>
                  <a:cubicBezTo>
                    <a:pt x="17438" y="12205"/>
                    <a:pt x="19257" y="8001"/>
                    <a:pt x="20280" y="5537"/>
                  </a:cubicBezTo>
                  <a:cubicBezTo>
                    <a:pt x="21304" y="3072"/>
                    <a:pt x="21531" y="2347"/>
                    <a:pt x="21417" y="1623"/>
                  </a:cubicBezTo>
                  <a:cubicBezTo>
                    <a:pt x="21304" y="898"/>
                    <a:pt x="20849" y="173"/>
                    <a:pt x="20622" y="28"/>
                  </a:cubicBezTo>
                  <a:cubicBezTo>
                    <a:pt x="20394" y="-117"/>
                    <a:pt x="20394" y="318"/>
                    <a:pt x="20394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342807" y="3849570"/>
              <a:ext cx="69197" cy="12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964" fill="norm" stroke="1" extrusionOk="0">
                  <a:moveTo>
                    <a:pt x="16281" y="403"/>
                  </a:moveTo>
                  <a:cubicBezTo>
                    <a:pt x="13104" y="54"/>
                    <a:pt x="9928" y="-294"/>
                    <a:pt x="7387" y="403"/>
                  </a:cubicBezTo>
                  <a:cubicBezTo>
                    <a:pt x="4845" y="1100"/>
                    <a:pt x="2939" y="2841"/>
                    <a:pt x="1669" y="5629"/>
                  </a:cubicBezTo>
                  <a:cubicBezTo>
                    <a:pt x="398" y="8416"/>
                    <a:pt x="-237" y="12248"/>
                    <a:pt x="81" y="15035"/>
                  </a:cubicBezTo>
                  <a:cubicBezTo>
                    <a:pt x="398" y="17822"/>
                    <a:pt x="1669" y="19564"/>
                    <a:pt x="3892" y="20435"/>
                  </a:cubicBezTo>
                  <a:cubicBezTo>
                    <a:pt x="6116" y="21306"/>
                    <a:pt x="9292" y="21306"/>
                    <a:pt x="12469" y="18867"/>
                  </a:cubicBezTo>
                  <a:cubicBezTo>
                    <a:pt x="15645" y="16429"/>
                    <a:pt x="18822" y="11551"/>
                    <a:pt x="20092" y="8241"/>
                  </a:cubicBezTo>
                  <a:cubicBezTo>
                    <a:pt x="21363" y="4932"/>
                    <a:pt x="20728" y="3190"/>
                    <a:pt x="19139" y="2841"/>
                  </a:cubicBezTo>
                  <a:cubicBezTo>
                    <a:pt x="17551" y="2493"/>
                    <a:pt x="15010" y="3538"/>
                    <a:pt x="12469" y="4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9460551" y="3794864"/>
              <a:ext cx="139701" cy="18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6409"/>
                  </a:moveTo>
                  <a:cubicBezTo>
                    <a:pt x="655" y="4747"/>
                    <a:pt x="1309" y="3086"/>
                    <a:pt x="2455" y="2136"/>
                  </a:cubicBezTo>
                  <a:cubicBezTo>
                    <a:pt x="3600" y="1187"/>
                    <a:pt x="5236" y="949"/>
                    <a:pt x="7036" y="2018"/>
                  </a:cubicBezTo>
                  <a:cubicBezTo>
                    <a:pt x="8836" y="3086"/>
                    <a:pt x="10800" y="5459"/>
                    <a:pt x="11782" y="8189"/>
                  </a:cubicBezTo>
                  <a:cubicBezTo>
                    <a:pt x="12764" y="10919"/>
                    <a:pt x="12764" y="14004"/>
                    <a:pt x="12436" y="16141"/>
                  </a:cubicBezTo>
                  <a:cubicBezTo>
                    <a:pt x="12109" y="18277"/>
                    <a:pt x="11455" y="19464"/>
                    <a:pt x="10309" y="20295"/>
                  </a:cubicBezTo>
                  <a:cubicBezTo>
                    <a:pt x="9164" y="21125"/>
                    <a:pt x="7527" y="21600"/>
                    <a:pt x="6709" y="20769"/>
                  </a:cubicBezTo>
                  <a:cubicBezTo>
                    <a:pt x="5891" y="19938"/>
                    <a:pt x="5891" y="17802"/>
                    <a:pt x="7364" y="14479"/>
                  </a:cubicBezTo>
                  <a:cubicBezTo>
                    <a:pt x="8836" y="11156"/>
                    <a:pt x="11782" y="6646"/>
                    <a:pt x="14400" y="4035"/>
                  </a:cubicBezTo>
                  <a:cubicBezTo>
                    <a:pt x="17018" y="1424"/>
                    <a:pt x="19309" y="7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9699938" y="3707665"/>
              <a:ext cx="116214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91" fill="norm" stroke="1" extrusionOk="0">
                  <a:moveTo>
                    <a:pt x="19669" y="706"/>
                  </a:moveTo>
                  <a:cubicBezTo>
                    <a:pt x="18153" y="299"/>
                    <a:pt x="16638" y="-109"/>
                    <a:pt x="14932" y="27"/>
                  </a:cubicBezTo>
                  <a:cubicBezTo>
                    <a:pt x="13227" y="163"/>
                    <a:pt x="11332" y="842"/>
                    <a:pt x="8490" y="3219"/>
                  </a:cubicBezTo>
                  <a:cubicBezTo>
                    <a:pt x="5648" y="5597"/>
                    <a:pt x="1859" y="9672"/>
                    <a:pt x="532" y="12661"/>
                  </a:cubicBezTo>
                  <a:cubicBezTo>
                    <a:pt x="-794" y="15649"/>
                    <a:pt x="343" y="17551"/>
                    <a:pt x="4132" y="18842"/>
                  </a:cubicBezTo>
                  <a:cubicBezTo>
                    <a:pt x="7922" y="20133"/>
                    <a:pt x="14364" y="20812"/>
                    <a:pt x="20806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9879651" y="3805447"/>
              <a:ext cx="2159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6615"/>
                    <a:pt x="4235" y="11631"/>
                    <a:pt x="5506" y="8426"/>
                  </a:cubicBezTo>
                  <a:cubicBezTo>
                    <a:pt x="6776" y="5222"/>
                    <a:pt x="7200" y="3798"/>
                    <a:pt x="7412" y="2492"/>
                  </a:cubicBezTo>
                  <a:cubicBezTo>
                    <a:pt x="7624" y="1187"/>
                    <a:pt x="7624" y="0"/>
                    <a:pt x="7306" y="0"/>
                  </a:cubicBezTo>
                  <a:cubicBezTo>
                    <a:pt x="6988" y="0"/>
                    <a:pt x="6353" y="1187"/>
                    <a:pt x="5824" y="3916"/>
                  </a:cubicBezTo>
                  <a:cubicBezTo>
                    <a:pt x="5294" y="6646"/>
                    <a:pt x="4871" y="10919"/>
                    <a:pt x="4871" y="13648"/>
                  </a:cubicBezTo>
                  <a:cubicBezTo>
                    <a:pt x="4871" y="16378"/>
                    <a:pt x="5294" y="17565"/>
                    <a:pt x="6035" y="18158"/>
                  </a:cubicBezTo>
                  <a:cubicBezTo>
                    <a:pt x="6776" y="18752"/>
                    <a:pt x="7835" y="18752"/>
                    <a:pt x="9318" y="18040"/>
                  </a:cubicBezTo>
                  <a:cubicBezTo>
                    <a:pt x="10800" y="17327"/>
                    <a:pt x="12706" y="15903"/>
                    <a:pt x="14082" y="13886"/>
                  </a:cubicBezTo>
                  <a:cubicBezTo>
                    <a:pt x="15459" y="11868"/>
                    <a:pt x="16306" y="9257"/>
                    <a:pt x="16941" y="7002"/>
                  </a:cubicBezTo>
                  <a:cubicBezTo>
                    <a:pt x="17576" y="4747"/>
                    <a:pt x="18000" y="2848"/>
                    <a:pt x="18106" y="2492"/>
                  </a:cubicBezTo>
                  <a:cubicBezTo>
                    <a:pt x="18212" y="2136"/>
                    <a:pt x="18000" y="3323"/>
                    <a:pt x="18000" y="6290"/>
                  </a:cubicBezTo>
                  <a:cubicBezTo>
                    <a:pt x="18000" y="9257"/>
                    <a:pt x="18212" y="14004"/>
                    <a:pt x="18847" y="16853"/>
                  </a:cubicBezTo>
                  <a:cubicBezTo>
                    <a:pt x="19482" y="19701"/>
                    <a:pt x="20541" y="206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0165401" y="3959964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0293684" y="3890114"/>
              <a:ext cx="233668" cy="10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32" fill="norm" stroke="1" extrusionOk="0">
                  <a:moveTo>
                    <a:pt x="3968" y="0"/>
                  </a:moveTo>
                  <a:cubicBezTo>
                    <a:pt x="4358" y="4752"/>
                    <a:pt x="4747" y="9504"/>
                    <a:pt x="4650" y="12960"/>
                  </a:cubicBezTo>
                  <a:cubicBezTo>
                    <a:pt x="4552" y="16416"/>
                    <a:pt x="3968" y="18576"/>
                    <a:pt x="3093" y="19872"/>
                  </a:cubicBezTo>
                  <a:cubicBezTo>
                    <a:pt x="2217" y="21168"/>
                    <a:pt x="1050" y="21600"/>
                    <a:pt x="466" y="20520"/>
                  </a:cubicBezTo>
                  <a:cubicBezTo>
                    <a:pt x="-118" y="19440"/>
                    <a:pt x="-118" y="16848"/>
                    <a:pt x="271" y="13608"/>
                  </a:cubicBezTo>
                  <a:cubicBezTo>
                    <a:pt x="660" y="10368"/>
                    <a:pt x="1439" y="6480"/>
                    <a:pt x="4455" y="4320"/>
                  </a:cubicBezTo>
                  <a:cubicBezTo>
                    <a:pt x="7471" y="2160"/>
                    <a:pt x="12725" y="1728"/>
                    <a:pt x="15936" y="1512"/>
                  </a:cubicBezTo>
                  <a:cubicBezTo>
                    <a:pt x="19147" y="1296"/>
                    <a:pt x="20314" y="1296"/>
                    <a:pt x="21482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0459832" y="3738309"/>
              <a:ext cx="175470" cy="11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92" fill="norm" stroke="1" extrusionOk="0">
                  <a:moveTo>
                    <a:pt x="1260" y="5888"/>
                  </a:moveTo>
                  <a:cubicBezTo>
                    <a:pt x="488" y="4288"/>
                    <a:pt x="-283" y="2688"/>
                    <a:pt x="103" y="1688"/>
                  </a:cubicBezTo>
                  <a:cubicBezTo>
                    <a:pt x="488" y="688"/>
                    <a:pt x="2031" y="288"/>
                    <a:pt x="3831" y="88"/>
                  </a:cubicBezTo>
                  <a:cubicBezTo>
                    <a:pt x="5631" y="-112"/>
                    <a:pt x="7688" y="-112"/>
                    <a:pt x="9360" y="1688"/>
                  </a:cubicBezTo>
                  <a:cubicBezTo>
                    <a:pt x="11031" y="3488"/>
                    <a:pt x="12317" y="7088"/>
                    <a:pt x="12446" y="9688"/>
                  </a:cubicBezTo>
                  <a:cubicBezTo>
                    <a:pt x="12574" y="12288"/>
                    <a:pt x="11546" y="13888"/>
                    <a:pt x="10260" y="15688"/>
                  </a:cubicBezTo>
                  <a:cubicBezTo>
                    <a:pt x="8974" y="17488"/>
                    <a:pt x="7431" y="19488"/>
                    <a:pt x="7817" y="20488"/>
                  </a:cubicBezTo>
                  <a:cubicBezTo>
                    <a:pt x="8203" y="21488"/>
                    <a:pt x="10517" y="21488"/>
                    <a:pt x="13088" y="21288"/>
                  </a:cubicBezTo>
                  <a:cubicBezTo>
                    <a:pt x="15660" y="21088"/>
                    <a:pt x="18488" y="20688"/>
                    <a:pt x="21317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0660701" y="3744064"/>
              <a:ext cx="115977" cy="35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513" fill="norm" stroke="1" extrusionOk="0">
                  <a:moveTo>
                    <a:pt x="6821" y="0"/>
                  </a:moveTo>
                  <a:cubicBezTo>
                    <a:pt x="10989" y="2457"/>
                    <a:pt x="15158" y="4915"/>
                    <a:pt x="17811" y="7566"/>
                  </a:cubicBezTo>
                  <a:cubicBezTo>
                    <a:pt x="20463" y="10218"/>
                    <a:pt x="21600" y="13063"/>
                    <a:pt x="20084" y="15392"/>
                  </a:cubicBezTo>
                  <a:cubicBezTo>
                    <a:pt x="18568" y="17720"/>
                    <a:pt x="14400" y="19531"/>
                    <a:pt x="11368" y="20501"/>
                  </a:cubicBezTo>
                  <a:cubicBezTo>
                    <a:pt x="8337" y="21471"/>
                    <a:pt x="6442" y="21600"/>
                    <a:pt x="4737" y="21471"/>
                  </a:cubicBezTo>
                  <a:cubicBezTo>
                    <a:pt x="3032" y="21341"/>
                    <a:pt x="1516" y="20953"/>
                    <a:pt x="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0794051" y="3674148"/>
              <a:ext cx="125757" cy="43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73" fill="norm" stroke="1" extrusionOk="0">
                  <a:moveTo>
                    <a:pt x="0" y="1872"/>
                  </a:moveTo>
                  <a:cubicBezTo>
                    <a:pt x="1062" y="1457"/>
                    <a:pt x="2125" y="1041"/>
                    <a:pt x="3718" y="782"/>
                  </a:cubicBezTo>
                  <a:cubicBezTo>
                    <a:pt x="5311" y="522"/>
                    <a:pt x="7436" y="418"/>
                    <a:pt x="10446" y="262"/>
                  </a:cubicBezTo>
                  <a:cubicBezTo>
                    <a:pt x="13456" y="107"/>
                    <a:pt x="17351" y="-101"/>
                    <a:pt x="19298" y="55"/>
                  </a:cubicBezTo>
                  <a:cubicBezTo>
                    <a:pt x="21246" y="211"/>
                    <a:pt x="21246" y="730"/>
                    <a:pt x="20715" y="2599"/>
                  </a:cubicBezTo>
                  <a:cubicBezTo>
                    <a:pt x="20184" y="4468"/>
                    <a:pt x="19121" y="7687"/>
                    <a:pt x="18944" y="10751"/>
                  </a:cubicBezTo>
                  <a:cubicBezTo>
                    <a:pt x="18767" y="13814"/>
                    <a:pt x="19475" y="16722"/>
                    <a:pt x="20184" y="18487"/>
                  </a:cubicBezTo>
                  <a:cubicBezTo>
                    <a:pt x="20892" y="20253"/>
                    <a:pt x="21600" y="20876"/>
                    <a:pt x="20361" y="21187"/>
                  </a:cubicBezTo>
                  <a:cubicBezTo>
                    <a:pt x="19121" y="21499"/>
                    <a:pt x="15934" y="21499"/>
                    <a:pt x="13456" y="21447"/>
                  </a:cubicBezTo>
                  <a:cubicBezTo>
                    <a:pt x="10977" y="21395"/>
                    <a:pt x="9207" y="21291"/>
                    <a:pt x="7436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1060751" y="3883764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1035351" y="4004414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1365551" y="3841756"/>
              <a:ext cx="349251" cy="27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3" fill="norm" stroke="1" extrusionOk="0">
                  <a:moveTo>
                    <a:pt x="0" y="20763"/>
                  </a:moveTo>
                  <a:cubicBezTo>
                    <a:pt x="655" y="20601"/>
                    <a:pt x="1309" y="20438"/>
                    <a:pt x="1964" y="19058"/>
                  </a:cubicBezTo>
                  <a:cubicBezTo>
                    <a:pt x="2618" y="17677"/>
                    <a:pt x="3273" y="15079"/>
                    <a:pt x="3993" y="11831"/>
                  </a:cubicBezTo>
                  <a:cubicBezTo>
                    <a:pt x="4713" y="8583"/>
                    <a:pt x="5498" y="4685"/>
                    <a:pt x="5956" y="2330"/>
                  </a:cubicBezTo>
                  <a:cubicBezTo>
                    <a:pt x="6415" y="-25"/>
                    <a:pt x="6545" y="-837"/>
                    <a:pt x="6349" y="1031"/>
                  </a:cubicBezTo>
                  <a:cubicBezTo>
                    <a:pt x="6153" y="2898"/>
                    <a:pt x="5629" y="7446"/>
                    <a:pt x="5367" y="10531"/>
                  </a:cubicBezTo>
                  <a:cubicBezTo>
                    <a:pt x="5105" y="13617"/>
                    <a:pt x="5105" y="15241"/>
                    <a:pt x="5367" y="16378"/>
                  </a:cubicBezTo>
                  <a:cubicBezTo>
                    <a:pt x="5629" y="17515"/>
                    <a:pt x="6153" y="18165"/>
                    <a:pt x="6742" y="18408"/>
                  </a:cubicBezTo>
                  <a:cubicBezTo>
                    <a:pt x="7331" y="18652"/>
                    <a:pt x="7985" y="18489"/>
                    <a:pt x="9229" y="16703"/>
                  </a:cubicBezTo>
                  <a:cubicBezTo>
                    <a:pt x="10473" y="14916"/>
                    <a:pt x="12305" y="11506"/>
                    <a:pt x="13353" y="9313"/>
                  </a:cubicBezTo>
                  <a:cubicBezTo>
                    <a:pt x="14400" y="7121"/>
                    <a:pt x="14662" y="6146"/>
                    <a:pt x="14793" y="5253"/>
                  </a:cubicBezTo>
                  <a:cubicBezTo>
                    <a:pt x="14924" y="4360"/>
                    <a:pt x="14924" y="3548"/>
                    <a:pt x="14662" y="3629"/>
                  </a:cubicBezTo>
                  <a:cubicBezTo>
                    <a:pt x="14400" y="3710"/>
                    <a:pt x="13876" y="4685"/>
                    <a:pt x="13615" y="6146"/>
                  </a:cubicBezTo>
                  <a:cubicBezTo>
                    <a:pt x="13353" y="7608"/>
                    <a:pt x="13353" y="9557"/>
                    <a:pt x="14727" y="11587"/>
                  </a:cubicBezTo>
                  <a:cubicBezTo>
                    <a:pt x="16102" y="13617"/>
                    <a:pt x="18851" y="15728"/>
                    <a:pt x="21600" y="17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661381" y="4975964"/>
              <a:ext cx="22107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0251" y="0"/>
                  </a:moveTo>
                  <a:cubicBezTo>
                    <a:pt x="18399" y="5059"/>
                    <a:pt x="16548" y="10119"/>
                    <a:pt x="14182" y="13622"/>
                  </a:cubicBezTo>
                  <a:cubicBezTo>
                    <a:pt x="11816" y="17124"/>
                    <a:pt x="8936" y="19070"/>
                    <a:pt x="6879" y="20043"/>
                  </a:cubicBezTo>
                  <a:cubicBezTo>
                    <a:pt x="4822" y="21016"/>
                    <a:pt x="3588" y="21016"/>
                    <a:pt x="2559" y="19849"/>
                  </a:cubicBezTo>
                  <a:cubicBezTo>
                    <a:pt x="1531" y="18681"/>
                    <a:pt x="708" y="16346"/>
                    <a:pt x="296" y="14692"/>
                  </a:cubicBezTo>
                  <a:cubicBezTo>
                    <a:pt x="-115" y="13038"/>
                    <a:pt x="-115" y="12065"/>
                    <a:pt x="399" y="11189"/>
                  </a:cubicBezTo>
                  <a:cubicBezTo>
                    <a:pt x="914" y="10314"/>
                    <a:pt x="1942" y="9535"/>
                    <a:pt x="3588" y="9146"/>
                  </a:cubicBezTo>
                  <a:cubicBezTo>
                    <a:pt x="5234" y="8757"/>
                    <a:pt x="7496" y="8757"/>
                    <a:pt x="9862" y="10216"/>
                  </a:cubicBezTo>
                  <a:cubicBezTo>
                    <a:pt x="12228" y="11676"/>
                    <a:pt x="14696" y="14595"/>
                    <a:pt x="16651" y="16735"/>
                  </a:cubicBezTo>
                  <a:cubicBezTo>
                    <a:pt x="18605" y="18876"/>
                    <a:pt x="20045" y="20238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926901" y="5142006"/>
              <a:ext cx="120651" cy="13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791"/>
                  </a:moveTo>
                  <a:cubicBezTo>
                    <a:pt x="1516" y="824"/>
                    <a:pt x="3032" y="-143"/>
                    <a:pt x="4737" y="18"/>
                  </a:cubicBezTo>
                  <a:cubicBezTo>
                    <a:pt x="6442" y="179"/>
                    <a:pt x="8337" y="1469"/>
                    <a:pt x="9284" y="3726"/>
                  </a:cubicBezTo>
                  <a:cubicBezTo>
                    <a:pt x="10232" y="5982"/>
                    <a:pt x="10232" y="9206"/>
                    <a:pt x="9663" y="11624"/>
                  </a:cubicBezTo>
                  <a:cubicBezTo>
                    <a:pt x="9095" y="14042"/>
                    <a:pt x="7958" y="15654"/>
                    <a:pt x="6253" y="16944"/>
                  </a:cubicBezTo>
                  <a:cubicBezTo>
                    <a:pt x="4547" y="18233"/>
                    <a:pt x="2274" y="19200"/>
                    <a:pt x="2084" y="20006"/>
                  </a:cubicBezTo>
                  <a:cubicBezTo>
                    <a:pt x="1895" y="20812"/>
                    <a:pt x="3789" y="21457"/>
                    <a:pt x="7389" y="20973"/>
                  </a:cubicBezTo>
                  <a:cubicBezTo>
                    <a:pt x="10989" y="20490"/>
                    <a:pt x="16295" y="18878"/>
                    <a:pt x="21600" y="17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149645" y="4883150"/>
              <a:ext cx="132857" cy="36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238" fill="norm" stroke="1" extrusionOk="0">
                  <a:moveTo>
                    <a:pt x="20858" y="1709"/>
                  </a:moveTo>
                  <a:cubicBezTo>
                    <a:pt x="19861" y="969"/>
                    <a:pt x="18864" y="228"/>
                    <a:pt x="17535" y="43"/>
                  </a:cubicBezTo>
                  <a:cubicBezTo>
                    <a:pt x="16206" y="-142"/>
                    <a:pt x="14544" y="228"/>
                    <a:pt x="11387" y="1956"/>
                  </a:cubicBezTo>
                  <a:cubicBezTo>
                    <a:pt x="8230" y="3684"/>
                    <a:pt x="3578" y="6770"/>
                    <a:pt x="1418" y="9609"/>
                  </a:cubicBezTo>
                  <a:cubicBezTo>
                    <a:pt x="-742" y="12448"/>
                    <a:pt x="-410" y="15040"/>
                    <a:pt x="2249" y="17015"/>
                  </a:cubicBezTo>
                  <a:cubicBezTo>
                    <a:pt x="4907" y="18989"/>
                    <a:pt x="9892" y="20347"/>
                    <a:pt x="13381" y="20903"/>
                  </a:cubicBezTo>
                  <a:cubicBezTo>
                    <a:pt x="16870" y="21458"/>
                    <a:pt x="18864" y="21211"/>
                    <a:pt x="20858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356748" y="4999553"/>
              <a:ext cx="186104" cy="19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64" fill="norm" stroke="1" extrusionOk="0">
                  <a:moveTo>
                    <a:pt x="11874" y="2954"/>
                  </a:moveTo>
                  <a:cubicBezTo>
                    <a:pt x="11388" y="1805"/>
                    <a:pt x="10903" y="656"/>
                    <a:pt x="10054" y="197"/>
                  </a:cubicBezTo>
                  <a:cubicBezTo>
                    <a:pt x="9204" y="-263"/>
                    <a:pt x="7991" y="-33"/>
                    <a:pt x="6292" y="2150"/>
                  </a:cubicBezTo>
                  <a:cubicBezTo>
                    <a:pt x="4593" y="4333"/>
                    <a:pt x="2409" y="8469"/>
                    <a:pt x="1317" y="11686"/>
                  </a:cubicBezTo>
                  <a:cubicBezTo>
                    <a:pt x="224" y="14903"/>
                    <a:pt x="224" y="17201"/>
                    <a:pt x="710" y="18809"/>
                  </a:cubicBezTo>
                  <a:cubicBezTo>
                    <a:pt x="1195" y="20418"/>
                    <a:pt x="2166" y="21337"/>
                    <a:pt x="3986" y="20992"/>
                  </a:cubicBezTo>
                  <a:cubicBezTo>
                    <a:pt x="5806" y="20648"/>
                    <a:pt x="8476" y="19039"/>
                    <a:pt x="10660" y="15707"/>
                  </a:cubicBezTo>
                  <a:cubicBezTo>
                    <a:pt x="12845" y="12375"/>
                    <a:pt x="14543" y="7320"/>
                    <a:pt x="15029" y="4333"/>
                  </a:cubicBezTo>
                  <a:cubicBezTo>
                    <a:pt x="15514" y="1346"/>
                    <a:pt x="14786" y="426"/>
                    <a:pt x="12602" y="197"/>
                  </a:cubicBezTo>
                  <a:cubicBezTo>
                    <a:pt x="10418" y="-33"/>
                    <a:pt x="6777" y="426"/>
                    <a:pt x="4350" y="1346"/>
                  </a:cubicBezTo>
                  <a:cubicBezTo>
                    <a:pt x="1923" y="2265"/>
                    <a:pt x="710" y="3643"/>
                    <a:pt x="224" y="4907"/>
                  </a:cubicBezTo>
                  <a:cubicBezTo>
                    <a:pt x="-261" y="6171"/>
                    <a:pt x="-18" y="7320"/>
                    <a:pt x="1559" y="7894"/>
                  </a:cubicBezTo>
                  <a:cubicBezTo>
                    <a:pt x="3137" y="8469"/>
                    <a:pt x="6049" y="8469"/>
                    <a:pt x="9568" y="8124"/>
                  </a:cubicBezTo>
                  <a:cubicBezTo>
                    <a:pt x="13087" y="7780"/>
                    <a:pt x="17213" y="7090"/>
                    <a:pt x="21339" y="6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358701" y="4893414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549201" y="4839620"/>
              <a:ext cx="55450" cy="14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14" fill="norm" stroke="1" extrusionOk="0">
                  <a:moveTo>
                    <a:pt x="0" y="449"/>
                  </a:moveTo>
                  <a:cubicBezTo>
                    <a:pt x="4000" y="132"/>
                    <a:pt x="8000" y="-186"/>
                    <a:pt x="12000" y="132"/>
                  </a:cubicBezTo>
                  <a:cubicBezTo>
                    <a:pt x="16000" y="449"/>
                    <a:pt x="20000" y="1402"/>
                    <a:pt x="20800" y="3467"/>
                  </a:cubicBezTo>
                  <a:cubicBezTo>
                    <a:pt x="21600" y="5532"/>
                    <a:pt x="19200" y="8708"/>
                    <a:pt x="16800" y="11090"/>
                  </a:cubicBezTo>
                  <a:cubicBezTo>
                    <a:pt x="14400" y="13473"/>
                    <a:pt x="12000" y="15061"/>
                    <a:pt x="10800" y="16649"/>
                  </a:cubicBezTo>
                  <a:cubicBezTo>
                    <a:pt x="9600" y="18238"/>
                    <a:pt x="9600" y="19826"/>
                    <a:pt x="9600" y="20620"/>
                  </a:cubicBezTo>
                  <a:cubicBezTo>
                    <a:pt x="9600" y="21414"/>
                    <a:pt x="9600" y="21414"/>
                    <a:pt x="960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625401" y="4880714"/>
              <a:ext cx="128077" cy="31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374" fill="norm" stroke="1" extrusionOk="0">
                  <a:moveTo>
                    <a:pt x="10286" y="0"/>
                  </a:moveTo>
                  <a:cubicBezTo>
                    <a:pt x="14743" y="3888"/>
                    <a:pt x="19200" y="7776"/>
                    <a:pt x="20400" y="10872"/>
                  </a:cubicBezTo>
                  <a:cubicBezTo>
                    <a:pt x="21600" y="13968"/>
                    <a:pt x="19543" y="16272"/>
                    <a:pt x="16286" y="18000"/>
                  </a:cubicBezTo>
                  <a:cubicBezTo>
                    <a:pt x="13029" y="19728"/>
                    <a:pt x="8571" y="20880"/>
                    <a:pt x="5657" y="21240"/>
                  </a:cubicBezTo>
                  <a:cubicBezTo>
                    <a:pt x="2743" y="21600"/>
                    <a:pt x="1371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961951" y="4975964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600"/>
                    <a:pt x="10944" y="9600"/>
                    <a:pt x="14544" y="6000"/>
                  </a:cubicBezTo>
                  <a:cubicBezTo>
                    <a:pt x="18144" y="2400"/>
                    <a:pt x="1987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981001" y="509661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21600"/>
                    <a:pt x="10523" y="21600"/>
                    <a:pt x="14123" y="18000"/>
                  </a:cubicBezTo>
                  <a:cubicBezTo>
                    <a:pt x="17723" y="14400"/>
                    <a:pt x="1966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321531" y="4821823"/>
              <a:ext cx="211921" cy="33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17" fill="norm" stroke="1" extrusionOk="0">
                  <a:moveTo>
                    <a:pt x="21412" y="915"/>
                  </a:moveTo>
                  <a:cubicBezTo>
                    <a:pt x="20770" y="379"/>
                    <a:pt x="20129" y="-158"/>
                    <a:pt x="17456" y="43"/>
                  </a:cubicBezTo>
                  <a:cubicBezTo>
                    <a:pt x="14782" y="244"/>
                    <a:pt x="10077" y="1184"/>
                    <a:pt x="7083" y="2458"/>
                  </a:cubicBezTo>
                  <a:cubicBezTo>
                    <a:pt x="4089" y="3733"/>
                    <a:pt x="2806" y="5343"/>
                    <a:pt x="1951" y="8093"/>
                  </a:cubicBezTo>
                  <a:cubicBezTo>
                    <a:pt x="1095" y="10843"/>
                    <a:pt x="667" y="14734"/>
                    <a:pt x="347" y="17149"/>
                  </a:cubicBezTo>
                  <a:cubicBezTo>
                    <a:pt x="26" y="19564"/>
                    <a:pt x="-188" y="20503"/>
                    <a:pt x="240" y="20972"/>
                  </a:cubicBezTo>
                  <a:cubicBezTo>
                    <a:pt x="667" y="21442"/>
                    <a:pt x="1737" y="21442"/>
                    <a:pt x="4303" y="20905"/>
                  </a:cubicBezTo>
                  <a:cubicBezTo>
                    <a:pt x="6869" y="20369"/>
                    <a:pt x="10933" y="19295"/>
                    <a:pt x="14996" y="18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323901" y="4963264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604297" y="4839620"/>
              <a:ext cx="189505" cy="30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56" fill="norm" stroke="1" extrusionOk="0">
                  <a:moveTo>
                    <a:pt x="21251" y="207"/>
                  </a:moveTo>
                  <a:cubicBezTo>
                    <a:pt x="17928" y="61"/>
                    <a:pt x="14605" y="-85"/>
                    <a:pt x="11875" y="61"/>
                  </a:cubicBezTo>
                  <a:cubicBezTo>
                    <a:pt x="9146" y="207"/>
                    <a:pt x="7009" y="645"/>
                    <a:pt x="5822" y="1593"/>
                  </a:cubicBezTo>
                  <a:cubicBezTo>
                    <a:pt x="4636" y="2542"/>
                    <a:pt x="4398" y="4001"/>
                    <a:pt x="3924" y="6629"/>
                  </a:cubicBezTo>
                  <a:cubicBezTo>
                    <a:pt x="3449" y="9256"/>
                    <a:pt x="2737" y="13050"/>
                    <a:pt x="2143" y="15312"/>
                  </a:cubicBezTo>
                  <a:cubicBezTo>
                    <a:pt x="1550" y="17574"/>
                    <a:pt x="1075" y="18304"/>
                    <a:pt x="600" y="19107"/>
                  </a:cubicBezTo>
                  <a:cubicBezTo>
                    <a:pt x="126" y="19910"/>
                    <a:pt x="-349" y="20785"/>
                    <a:pt x="363" y="21150"/>
                  </a:cubicBezTo>
                  <a:cubicBezTo>
                    <a:pt x="1075" y="21515"/>
                    <a:pt x="2974" y="21369"/>
                    <a:pt x="6060" y="20931"/>
                  </a:cubicBezTo>
                  <a:cubicBezTo>
                    <a:pt x="9146" y="20493"/>
                    <a:pt x="13418" y="19764"/>
                    <a:pt x="17691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816572" y="4855046"/>
              <a:ext cx="222764" cy="28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4" fill="norm" stroke="1" extrusionOk="0">
                  <a:moveTo>
                    <a:pt x="4533" y="7274"/>
                  </a:moveTo>
                  <a:cubicBezTo>
                    <a:pt x="3921" y="9369"/>
                    <a:pt x="3310" y="11465"/>
                    <a:pt x="2801" y="13560"/>
                  </a:cubicBezTo>
                  <a:cubicBezTo>
                    <a:pt x="2291" y="15656"/>
                    <a:pt x="1884" y="17752"/>
                    <a:pt x="1476" y="19202"/>
                  </a:cubicBezTo>
                  <a:cubicBezTo>
                    <a:pt x="1069" y="20653"/>
                    <a:pt x="661" y="21459"/>
                    <a:pt x="355" y="21378"/>
                  </a:cubicBezTo>
                  <a:cubicBezTo>
                    <a:pt x="50" y="21298"/>
                    <a:pt x="-154" y="20331"/>
                    <a:pt x="152" y="17590"/>
                  </a:cubicBezTo>
                  <a:cubicBezTo>
                    <a:pt x="457" y="14850"/>
                    <a:pt x="1272" y="10337"/>
                    <a:pt x="2088" y="7355"/>
                  </a:cubicBezTo>
                  <a:cubicBezTo>
                    <a:pt x="2903" y="4372"/>
                    <a:pt x="3718" y="2922"/>
                    <a:pt x="4533" y="2438"/>
                  </a:cubicBezTo>
                  <a:cubicBezTo>
                    <a:pt x="5348" y="1955"/>
                    <a:pt x="6163" y="2438"/>
                    <a:pt x="7284" y="3889"/>
                  </a:cubicBezTo>
                  <a:cubicBezTo>
                    <a:pt x="8404" y="5340"/>
                    <a:pt x="9831" y="7758"/>
                    <a:pt x="10748" y="10095"/>
                  </a:cubicBezTo>
                  <a:cubicBezTo>
                    <a:pt x="11665" y="12432"/>
                    <a:pt x="12072" y="14689"/>
                    <a:pt x="12276" y="16543"/>
                  </a:cubicBezTo>
                  <a:cubicBezTo>
                    <a:pt x="12480" y="18396"/>
                    <a:pt x="12480" y="19847"/>
                    <a:pt x="12989" y="20250"/>
                  </a:cubicBezTo>
                  <a:cubicBezTo>
                    <a:pt x="13499" y="20653"/>
                    <a:pt x="14518" y="20008"/>
                    <a:pt x="15944" y="17671"/>
                  </a:cubicBezTo>
                  <a:cubicBezTo>
                    <a:pt x="17371" y="15334"/>
                    <a:pt x="19204" y="11304"/>
                    <a:pt x="20223" y="8322"/>
                  </a:cubicBezTo>
                  <a:cubicBezTo>
                    <a:pt x="21242" y="5340"/>
                    <a:pt x="21446" y="3405"/>
                    <a:pt x="21446" y="2035"/>
                  </a:cubicBezTo>
                  <a:cubicBezTo>
                    <a:pt x="21446" y="665"/>
                    <a:pt x="21242" y="-141"/>
                    <a:pt x="20937" y="20"/>
                  </a:cubicBezTo>
                  <a:cubicBezTo>
                    <a:pt x="20631" y="181"/>
                    <a:pt x="20223" y="1310"/>
                    <a:pt x="19816" y="2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051241" y="5020414"/>
              <a:ext cx="62506" cy="8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371" fill="norm" stroke="1" extrusionOk="0">
                  <a:moveTo>
                    <a:pt x="17681" y="11340"/>
                  </a:moveTo>
                  <a:cubicBezTo>
                    <a:pt x="15591" y="8640"/>
                    <a:pt x="13500" y="5940"/>
                    <a:pt x="10713" y="4320"/>
                  </a:cubicBezTo>
                  <a:cubicBezTo>
                    <a:pt x="7926" y="2700"/>
                    <a:pt x="4442" y="2160"/>
                    <a:pt x="2352" y="3510"/>
                  </a:cubicBezTo>
                  <a:cubicBezTo>
                    <a:pt x="262" y="4860"/>
                    <a:pt x="-435" y="8100"/>
                    <a:pt x="262" y="11070"/>
                  </a:cubicBezTo>
                  <a:cubicBezTo>
                    <a:pt x="959" y="14040"/>
                    <a:pt x="3049" y="16740"/>
                    <a:pt x="5836" y="18630"/>
                  </a:cubicBezTo>
                  <a:cubicBezTo>
                    <a:pt x="8623" y="20520"/>
                    <a:pt x="12107" y="21600"/>
                    <a:pt x="15242" y="21330"/>
                  </a:cubicBezTo>
                  <a:cubicBezTo>
                    <a:pt x="18378" y="21060"/>
                    <a:pt x="21165" y="19440"/>
                    <a:pt x="20468" y="15660"/>
                  </a:cubicBezTo>
                  <a:cubicBezTo>
                    <a:pt x="19771" y="11880"/>
                    <a:pt x="15591" y="5940"/>
                    <a:pt x="1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155751" y="4937864"/>
              <a:ext cx="133351" cy="20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6480"/>
                  </a:moveTo>
                  <a:cubicBezTo>
                    <a:pt x="1714" y="6480"/>
                    <a:pt x="3429" y="6480"/>
                    <a:pt x="5314" y="7452"/>
                  </a:cubicBezTo>
                  <a:cubicBezTo>
                    <a:pt x="7200" y="8424"/>
                    <a:pt x="9257" y="10368"/>
                    <a:pt x="10286" y="12312"/>
                  </a:cubicBezTo>
                  <a:cubicBezTo>
                    <a:pt x="11314" y="14256"/>
                    <a:pt x="11314" y="16200"/>
                    <a:pt x="10971" y="17820"/>
                  </a:cubicBezTo>
                  <a:cubicBezTo>
                    <a:pt x="10629" y="19440"/>
                    <a:pt x="9943" y="20736"/>
                    <a:pt x="8743" y="21168"/>
                  </a:cubicBezTo>
                  <a:cubicBezTo>
                    <a:pt x="7543" y="21600"/>
                    <a:pt x="5829" y="21168"/>
                    <a:pt x="4971" y="19656"/>
                  </a:cubicBezTo>
                  <a:cubicBezTo>
                    <a:pt x="4114" y="18144"/>
                    <a:pt x="4114" y="15552"/>
                    <a:pt x="6171" y="12312"/>
                  </a:cubicBezTo>
                  <a:cubicBezTo>
                    <a:pt x="8229" y="9072"/>
                    <a:pt x="12343" y="5184"/>
                    <a:pt x="15257" y="3024"/>
                  </a:cubicBezTo>
                  <a:cubicBezTo>
                    <a:pt x="18171" y="864"/>
                    <a:pt x="19886" y="4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314501" y="4676534"/>
              <a:ext cx="209551" cy="12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4562"/>
                  </a:moveTo>
                  <a:cubicBezTo>
                    <a:pt x="655" y="3098"/>
                    <a:pt x="1309" y="1634"/>
                    <a:pt x="2836" y="718"/>
                  </a:cubicBezTo>
                  <a:cubicBezTo>
                    <a:pt x="4364" y="-197"/>
                    <a:pt x="6764" y="-563"/>
                    <a:pt x="8400" y="1634"/>
                  </a:cubicBezTo>
                  <a:cubicBezTo>
                    <a:pt x="10036" y="3830"/>
                    <a:pt x="10909" y="8590"/>
                    <a:pt x="10909" y="11518"/>
                  </a:cubicBezTo>
                  <a:cubicBezTo>
                    <a:pt x="10909" y="14447"/>
                    <a:pt x="10036" y="15545"/>
                    <a:pt x="8945" y="16827"/>
                  </a:cubicBezTo>
                  <a:cubicBezTo>
                    <a:pt x="7855" y="18108"/>
                    <a:pt x="6545" y="19573"/>
                    <a:pt x="6436" y="20305"/>
                  </a:cubicBezTo>
                  <a:cubicBezTo>
                    <a:pt x="6327" y="21037"/>
                    <a:pt x="7418" y="21037"/>
                    <a:pt x="10145" y="20854"/>
                  </a:cubicBezTo>
                  <a:cubicBezTo>
                    <a:pt x="12873" y="20671"/>
                    <a:pt x="17236" y="20305"/>
                    <a:pt x="21600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473367" y="4774780"/>
              <a:ext cx="184035" cy="36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92" fill="norm" stroke="1" extrusionOk="0">
                  <a:moveTo>
                    <a:pt x="19645" y="1724"/>
                  </a:moveTo>
                  <a:cubicBezTo>
                    <a:pt x="19402" y="1110"/>
                    <a:pt x="19159" y="497"/>
                    <a:pt x="18431" y="190"/>
                  </a:cubicBezTo>
                  <a:cubicBezTo>
                    <a:pt x="17703" y="-117"/>
                    <a:pt x="16490" y="-117"/>
                    <a:pt x="14305" y="681"/>
                  </a:cubicBezTo>
                  <a:cubicBezTo>
                    <a:pt x="12121" y="1478"/>
                    <a:pt x="8966" y="3074"/>
                    <a:pt x="6175" y="5713"/>
                  </a:cubicBezTo>
                  <a:cubicBezTo>
                    <a:pt x="3384" y="8351"/>
                    <a:pt x="957" y="12033"/>
                    <a:pt x="229" y="14856"/>
                  </a:cubicBezTo>
                  <a:cubicBezTo>
                    <a:pt x="-499" y="17678"/>
                    <a:pt x="472" y="19642"/>
                    <a:pt x="3627" y="20563"/>
                  </a:cubicBezTo>
                  <a:cubicBezTo>
                    <a:pt x="6782" y="21483"/>
                    <a:pt x="12121" y="21360"/>
                    <a:pt x="15398" y="21115"/>
                  </a:cubicBezTo>
                  <a:cubicBezTo>
                    <a:pt x="18674" y="20869"/>
                    <a:pt x="19888" y="20501"/>
                    <a:pt x="21101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682801" y="4891726"/>
              <a:ext cx="247651" cy="19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2585" y="16552"/>
                    <a:pt x="5169" y="11778"/>
                    <a:pt x="6554" y="8822"/>
                  </a:cubicBezTo>
                  <a:cubicBezTo>
                    <a:pt x="7938" y="5866"/>
                    <a:pt x="8123" y="4729"/>
                    <a:pt x="8215" y="3365"/>
                  </a:cubicBezTo>
                  <a:cubicBezTo>
                    <a:pt x="8308" y="2001"/>
                    <a:pt x="8308" y="409"/>
                    <a:pt x="8031" y="68"/>
                  </a:cubicBezTo>
                  <a:cubicBezTo>
                    <a:pt x="7754" y="-273"/>
                    <a:pt x="7200" y="636"/>
                    <a:pt x="6738" y="3706"/>
                  </a:cubicBezTo>
                  <a:cubicBezTo>
                    <a:pt x="6277" y="6775"/>
                    <a:pt x="5908" y="12005"/>
                    <a:pt x="6000" y="15188"/>
                  </a:cubicBezTo>
                  <a:cubicBezTo>
                    <a:pt x="6092" y="18371"/>
                    <a:pt x="6646" y="19508"/>
                    <a:pt x="7569" y="20076"/>
                  </a:cubicBezTo>
                  <a:cubicBezTo>
                    <a:pt x="8492" y="20645"/>
                    <a:pt x="9785" y="20645"/>
                    <a:pt x="11538" y="19167"/>
                  </a:cubicBezTo>
                  <a:cubicBezTo>
                    <a:pt x="13292" y="17689"/>
                    <a:pt x="15508" y="14733"/>
                    <a:pt x="16800" y="12687"/>
                  </a:cubicBezTo>
                  <a:cubicBezTo>
                    <a:pt x="18092" y="10641"/>
                    <a:pt x="18462" y="9504"/>
                    <a:pt x="18831" y="8140"/>
                  </a:cubicBezTo>
                  <a:cubicBezTo>
                    <a:pt x="19200" y="6775"/>
                    <a:pt x="19569" y="5184"/>
                    <a:pt x="19569" y="4956"/>
                  </a:cubicBezTo>
                  <a:cubicBezTo>
                    <a:pt x="19569" y="4729"/>
                    <a:pt x="19200" y="5866"/>
                    <a:pt x="19477" y="8367"/>
                  </a:cubicBezTo>
                  <a:cubicBezTo>
                    <a:pt x="19754" y="10868"/>
                    <a:pt x="20677" y="14733"/>
                    <a:pt x="21600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000301" y="5122014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0169870" y="4961509"/>
              <a:ext cx="338432" cy="16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997" fill="norm" stroke="1" extrusionOk="0">
                  <a:moveTo>
                    <a:pt x="2132" y="5148"/>
                  </a:moveTo>
                  <a:cubicBezTo>
                    <a:pt x="2803" y="4602"/>
                    <a:pt x="3473" y="4055"/>
                    <a:pt x="4144" y="3918"/>
                  </a:cubicBezTo>
                  <a:cubicBezTo>
                    <a:pt x="4815" y="3781"/>
                    <a:pt x="5486" y="4055"/>
                    <a:pt x="5754" y="5695"/>
                  </a:cubicBezTo>
                  <a:cubicBezTo>
                    <a:pt x="6022" y="7336"/>
                    <a:pt x="5888" y="10343"/>
                    <a:pt x="5285" y="13077"/>
                  </a:cubicBezTo>
                  <a:cubicBezTo>
                    <a:pt x="4681" y="15812"/>
                    <a:pt x="3608" y="18272"/>
                    <a:pt x="2668" y="19639"/>
                  </a:cubicBezTo>
                  <a:cubicBezTo>
                    <a:pt x="1729" y="21007"/>
                    <a:pt x="924" y="21280"/>
                    <a:pt x="455" y="20733"/>
                  </a:cubicBezTo>
                  <a:cubicBezTo>
                    <a:pt x="-15" y="20186"/>
                    <a:pt x="-149" y="18819"/>
                    <a:pt x="186" y="15948"/>
                  </a:cubicBezTo>
                  <a:cubicBezTo>
                    <a:pt x="522" y="13077"/>
                    <a:pt x="1327" y="8703"/>
                    <a:pt x="3004" y="5558"/>
                  </a:cubicBezTo>
                  <a:cubicBezTo>
                    <a:pt x="4681" y="2414"/>
                    <a:pt x="7230" y="500"/>
                    <a:pt x="9980" y="90"/>
                  </a:cubicBezTo>
                  <a:cubicBezTo>
                    <a:pt x="12731" y="-320"/>
                    <a:pt x="15682" y="774"/>
                    <a:pt x="17627" y="1321"/>
                  </a:cubicBezTo>
                  <a:cubicBezTo>
                    <a:pt x="19573" y="1867"/>
                    <a:pt x="20512" y="1867"/>
                    <a:pt x="21451" y="1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0451151" y="4801079"/>
              <a:ext cx="152401" cy="7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2628"/>
                  </a:moveTo>
                  <a:cubicBezTo>
                    <a:pt x="1500" y="1491"/>
                    <a:pt x="3000" y="354"/>
                    <a:pt x="4500" y="70"/>
                  </a:cubicBezTo>
                  <a:cubicBezTo>
                    <a:pt x="6000" y="-214"/>
                    <a:pt x="7500" y="354"/>
                    <a:pt x="8550" y="2060"/>
                  </a:cubicBezTo>
                  <a:cubicBezTo>
                    <a:pt x="9600" y="3765"/>
                    <a:pt x="10200" y="6607"/>
                    <a:pt x="10050" y="9165"/>
                  </a:cubicBezTo>
                  <a:cubicBezTo>
                    <a:pt x="9900" y="11723"/>
                    <a:pt x="9000" y="13997"/>
                    <a:pt x="7650" y="15986"/>
                  </a:cubicBezTo>
                  <a:cubicBezTo>
                    <a:pt x="6300" y="17975"/>
                    <a:pt x="4500" y="19681"/>
                    <a:pt x="4800" y="20533"/>
                  </a:cubicBezTo>
                  <a:cubicBezTo>
                    <a:pt x="5100" y="21386"/>
                    <a:pt x="7500" y="21386"/>
                    <a:pt x="10650" y="21102"/>
                  </a:cubicBezTo>
                  <a:cubicBezTo>
                    <a:pt x="13800" y="20818"/>
                    <a:pt x="17700" y="20249"/>
                    <a:pt x="21600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622601" y="4829914"/>
              <a:ext cx="88245" cy="35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423" fill="norm" stroke="1" extrusionOk="0">
                  <a:moveTo>
                    <a:pt x="0" y="0"/>
                  </a:moveTo>
                  <a:cubicBezTo>
                    <a:pt x="8160" y="2940"/>
                    <a:pt x="16320" y="5879"/>
                    <a:pt x="18960" y="9075"/>
                  </a:cubicBezTo>
                  <a:cubicBezTo>
                    <a:pt x="21600" y="12270"/>
                    <a:pt x="18720" y="15721"/>
                    <a:pt x="16320" y="17766"/>
                  </a:cubicBezTo>
                  <a:cubicBezTo>
                    <a:pt x="13920" y="19811"/>
                    <a:pt x="12000" y="20450"/>
                    <a:pt x="9840" y="20897"/>
                  </a:cubicBezTo>
                  <a:cubicBezTo>
                    <a:pt x="7680" y="21344"/>
                    <a:pt x="5280" y="21600"/>
                    <a:pt x="4800" y="21280"/>
                  </a:cubicBezTo>
                  <a:cubicBezTo>
                    <a:pt x="4320" y="20961"/>
                    <a:pt x="5760" y="20066"/>
                    <a:pt x="7200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743251" y="4772768"/>
              <a:ext cx="93878" cy="48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5" fill="norm" stroke="1" extrusionOk="0">
                  <a:moveTo>
                    <a:pt x="0" y="1980"/>
                  </a:moveTo>
                  <a:cubicBezTo>
                    <a:pt x="3840" y="1414"/>
                    <a:pt x="7680" y="848"/>
                    <a:pt x="11280" y="471"/>
                  </a:cubicBezTo>
                  <a:cubicBezTo>
                    <a:pt x="14880" y="94"/>
                    <a:pt x="18240" y="-95"/>
                    <a:pt x="19920" y="46"/>
                  </a:cubicBezTo>
                  <a:cubicBezTo>
                    <a:pt x="21600" y="188"/>
                    <a:pt x="21600" y="660"/>
                    <a:pt x="20640" y="2169"/>
                  </a:cubicBezTo>
                  <a:cubicBezTo>
                    <a:pt x="19680" y="3678"/>
                    <a:pt x="17760" y="6225"/>
                    <a:pt x="16320" y="8583"/>
                  </a:cubicBezTo>
                  <a:cubicBezTo>
                    <a:pt x="14880" y="10941"/>
                    <a:pt x="13920" y="13110"/>
                    <a:pt x="14160" y="14714"/>
                  </a:cubicBezTo>
                  <a:cubicBezTo>
                    <a:pt x="14400" y="16317"/>
                    <a:pt x="15840" y="17355"/>
                    <a:pt x="16800" y="18251"/>
                  </a:cubicBezTo>
                  <a:cubicBezTo>
                    <a:pt x="17760" y="19147"/>
                    <a:pt x="18240" y="19902"/>
                    <a:pt x="15840" y="20420"/>
                  </a:cubicBezTo>
                  <a:cubicBezTo>
                    <a:pt x="13440" y="20939"/>
                    <a:pt x="8160" y="21222"/>
                    <a:pt x="288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1016301" y="500771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997251" y="512201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241505" y="5024647"/>
              <a:ext cx="244697" cy="13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76" fill="norm" stroke="1" extrusionOk="0">
                  <a:moveTo>
                    <a:pt x="8678" y="323"/>
                  </a:moveTo>
                  <a:cubicBezTo>
                    <a:pt x="7747" y="5803"/>
                    <a:pt x="6816" y="11284"/>
                    <a:pt x="5978" y="14669"/>
                  </a:cubicBezTo>
                  <a:cubicBezTo>
                    <a:pt x="5140" y="18054"/>
                    <a:pt x="4395" y="19344"/>
                    <a:pt x="3557" y="20150"/>
                  </a:cubicBezTo>
                  <a:cubicBezTo>
                    <a:pt x="2719" y="20956"/>
                    <a:pt x="1788" y="21278"/>
                    <a:pt x="1136" y="20633"/>
                  </a:cubicBezTo>
                  <a:cubicBezTo>
                    <a:pt x="485" y="19988"/>
                    <a:pt x="112" y="18377"/>
                    <a:pt x="19" y="15797"/>
                  </a:cubicBezTo>
                  <a:cubicBezTo>
                    <a:pt x="-74" y="13218"/>
                    <a:pt x="112" y="9672"/>
                    <a:pt x="1788" y="6771"/>
                  </a:cubicBezTo>
                  <a:cubicBezTo>
                    <a:pt x="3464" y="3869"/>
                    <a:pt x="6629" y="1612"/>
                    <a:pt x="10167" y="645"/>
                  </a:cubicBezTo>
                  <a:cubicBezTo>
                    <a:pt x="13705" y="-322"/>
                    <a:pt x="17616" y="0"/>
                    <a:pt x="21526" y="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1422701" y="4833270"/>
              <a:ext cx="165101" cy="10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611"/>
                  </a:moveTo>
                  <a:cubicBezTo>
                    <a:pt x="3046" y="179"/>
                    <a:pt x="6092" y="-253"/>
                    <a:pt x="8308" y="179"/>
                  </a:cubicBezTo>
                  <a:cubicBezTo>
                    <a:pt x="10523" y="611"/>
                    <a:pt x="11908" y="1907"/>
                    <a:pt x="12462" y="3635"/>
                  </a:cubicBezTo>
                  <a:cubicBezTo>
                    <a:pt x="13015" y="5363"/>
                    <a:pt x="12738" y="7523"/>
                    <a:pt x="11769" y="9899"/>
                  </a:cubicBezTo>
                  <a:cubicBezTo>
                    <a:pt x="10800" y="12275"/>
                    <a:pt x="9138" y="14867"/>
                    <a:pt x="9000" y="16163"/>
                  </a:cubicBezTo>
                  <a:cubicBezTo>
                    <a:pt x="8862" y="17459"/>
                    <a:pt x="10246" y="17459"/>
                    <a:pt x="12600" y="18107"/>
                  </a:cubicBezTo>
                  <a:cubicBezTo>
                    <a:pt x="14954" y="18755"/>
                    <a:pt x="18277" y="20051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1511601" y="514106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1587801" y="5052164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1657651" y="5089135"/>
              <a:ext cx="19685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2787" y="15059"/>
                    <a:pt x="5574" y="8625"/>
                    <a:pt x="7084" y="4833"/>
                  </a:cubicBezTo>
                  <a:cubicBezTo>
                    <a:pt x="8594" y="1042"/>
                    <a:pt x="8826" y="-107"/>
                    <a:pt x="8710" y="8"/>
                  </a:cubicBezTo>
                  <a:cubicBezTo>
                    <a:pt x="8594" y="123"/>
                    <a:pt x="8129" y="1502"/>
                    <a:pt x="7897" y="3340"/>
                  </a:cubicBezTo>
                  <a:cubicBezTo>
                    <a:pt x="7665" y="5178"/>
                    <a:pt x="7665" y="7476"/>
                    <a:pt x="8013" y="9544"/>
                  </a:cubicBezTo>
                  <a:cubicBezTo>
                    <a:pt x="8361" y="11612"/>
                    <a:pt x="9058" y="13450"/>
                    <a:pt x="9987" y="14140"/>
                  </a:cubicBezTo>
                  <a:cubicBezTo>
                    <a:pt x="10916" y="14829"/>
                    <a:pt x="12077" y="14370"/>
                    <a:pt x="13239" y="13106"/>
                  </a:cubicBezTo>
                  <a:cubicBezTo>
                    <a:pt x="14400" y="11842"/>
                    <a:pt x="15561" y="9774"/>
                    <a:pt x="16142" y="8165"/>
                  </a:cubicBezTo>
                  <a:cubicBezTo>
                    <a:pt x="16723" y="6557"/>
                    <a:pt x="16723" y="5408"/>
                    <a:pt x="16490" y="5408"/>
                  </a:cubicBezTo>
                  <a:cubicBezTo>
                    <a:pt x="16258" y="5408"/>
                    <a:pt x="15794" y="6557"/>
                    <a:pt x="16142" y="8510"/>
                  </a:cubicBezTo>
                  <a:cubicBezTo>
                    <a:pt x="16490" y="10463"/>
                    <a:pt x="17652" y="13221"/>
                    <a:pt x="18697" y="14944"/>
                  </a:cubicBezTo>
                  <a:cubicBezTo>
                    <a:pt x="19742" y="16667"/>
                    <a:pt x="20671" y="17357"/>
                    <a:pt x="2160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1841801" y="4969614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379"/>
                    <a:pt x="3273" y="758"/>
                    <a:pt x="4909" y="1516"/>
                  </a:cubicBezTo>
                  <a:cubicBezTo>
                    <a:pt x="6545" y="2274"/>
                    <a:pt x="8182" y="3411"/>
                    <a:pt x="9000" y="4926"/>
                  </a:cubicBezTo>
                  <a:cubicBezTo>
                    <a:pt x="9818" y="6442"/>
                    <a:pt x="9818" y="8337"/>
                    <a:pt x="9491" y="10611"/>
                  </a:cubicBezTo>
                  <a:cubicBezTo>
                    <a:pt x="9164" y="12884"/>
                    <a:pt x="8509" y="15537"/>
                    <a:pt x="9000" y="16863"/>
                  </a:cubicBezTo>
                  <a:cubicBezTo>
                    <a:pt x="9491" y="18189"/>
                    <a:pt x="11127" y="18189"/>
                    <a:pt x="13418" y="18758"/>
                  </a:cubicBezTo>
                  <a:cubicBezTo>
                    <a:pt x="15709" y="19326"/>
                    <a:pt x="18655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015051" y="6011014"/>
              <a:ext cx="8115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9"/>
                  </a:moveTo>
                  <a:cubicBezTo>
                    <a:pt x="208" y="1226"/>
                    <a:pt x="417" y="1072"/>
                    <a:pt x="628" y="996"/>
                  </a:cubicBezTo>
                  <a:cubicBezTo>
                    <a:pt x="839" y="919"/>
                    <a:pt x="1054" y="919"/>
                    <a:pt x="1268" y="919"/>
                  </a:cubicBezTo>
                  <a:cubicBezTo>
                    <a:pt x="1482" y="919"/>
                    <a:pt x="1696" y="919"/>
                    <a:pt x="1896" y="919"/>
                  </a:cubicBezTo>
                  <a:cubicBezTo>
                    <a:pt x="2096" y="919"/>
                    <a:pt x="2282" y="919"/>
                    <a:pt x="2485" y="919"/>
                  </a:cubicBezTo>
                  <a:cubicBezTo>
                    <a:pt x="2687" y="919"/>
                    <a:pt x="2907" y="919"/>
                    <a:pt x="3141" y="919"/>
                  </a:cubicBezTo>
                  <a:cubicBezTo>
                    <a:pt x="3375" y="919"/>
                    <a:pt x="3623" y="919"/>
                    <a:pt x="3837" y="919"/>
                  </a:cubicBezTo>
                  <a:cubicBezTo>
                    <a:pt x="4051" y="919"/>
                    <a:pt x="4231" y="919"/>
                    <a:pt x="4423" y="843"/>
                  </a:cubicBezTo>
                  <a:cubicBezTo>
                    <a:pt x="4614" y="766"/>
                    <a:pt x="4817" y="613"/>
                    <a:pt x="5020" y="536"/>
                  </a:cubicBezTo>
                  <a:cubicBezTo>
                    <a:pt x="5223" y="460"/>
                    <a:pt x="5425" y="460"/>
                    <a:pt x="5637" y="383"/>
                  </a:cubicBezTo>
                  <a:cubicBezTo>
                    <a:pt x="5848" y="306"/>
                    <a:pt x="6068" y="153"/>
                    <a:pt x="6290" y="77"/>
                  </a:cubicBezTo>
                  <a:cubicBezTo>
                    <a:pt x="6513" y="0"/>
                    <a:pt x="6738" y="0"/>
                    <a:pt x="6972" y="0"/>
                  </a:cubicBezTo>
                  <a:cubicBezTo>
                    <a:pt x="7206" y="0"/>
                    <a:pt x="7448" y="0"/>
                    <a:pt x="7690" y="77"/>
                  </a:cubicBezTo>
                  <a:cubicBezTo>
                    <a:pt x="7932" y="153"/>
                    <a:pt x="8175" y="306"/>
                    <a:pt x="8363" y="460"/>
                  </a:cubicBezTo>
                  <a:cubicBezTo>
                    <a:pt x="8552" y="613"/>
                    <a:pt x="8687" y="766"/>
                    <a:pt x="8820" y="843"/>
                  </a:cubicBezTo>
                  <a:cubicBezTo>
                    <a:pt x="8952" y="919"/>
                    <a:pt x="9082" y="919"/>
                    <a:pt x="9217" y="996"/>
                  </a:cubicBezTo>
                  <a:cubicBezTo>
                    <a:pt x="9352" y="1072"/>
                    <a:pt x="9493" y="1226"/>
                    <a:pt x="9625" y="1302"/>
                  </a:cubicBezTo>
                  <a:cubicBezTo>
                    <a:pt x="9758" y="1379"/>
                    <a:pt x="9882" y="1379"/>
                    <a:pt x="10020" y="1455"/>
                  </a:cubicBezTo>
                  <a:cubicBezTo>
                    <a:pt x="10158" y="1532"/>
                    <a:pt x="10310" y="1685"/>
                    <a:pt x="10448" y="1762"/>
                  </a:cubicBezTo>
                  <a:cubicBezTo>
                    <a:pt x="10586" y="1838"/>
                    <a:pt x="10710" y="1838"/>
                    <a:pt x="10845" y="1915"/>
                  </a:cubicBezTo>
                  <a:cubicBezTo>
                    <a:pt x="10980" y="1991"/>
                    <a:pt x="11127" y="2145"/>
                    <a:pt x="11273" y="2221"/>
                  </a:cubicBezTo>
                  <a:cubicBezTo>
                    <a:pt x="11420" y="2298"/>
                    <a:pt x="11566" y="2298"/>
                    <a:pt x="11710" y="2374"/>
                  </a:cubicBezTo>
                  <a:cubicBezTo>
                    <a:pt x="11854" y="2451"/>
                    <a:pt x="11994" y="2604"/>
                    <a:pt x="12223" y="2757"/>
                  </a:cubicBezTo>
                  <a:cubicBezTo>
                    <a:pt x="12451" y="2911"/>
                    <a:pt x="12766" y="3064"/>
                    <a:pt x="12989" y="3217"/>
                  </a:cubicBezTo>
                  <a:cubicBezTo>
                    <a:pt x="13211" y="3370"/>
                    <a:pt x="13341" y="3523"/>
                    <a:pt x="13485" y="3677"/>
                  </a:cubicBezTo>
                  <a:cubicBezTo>
                    <a:pt x="13628" y="3830"/>
                    <a:pt x="13786" y="3983"/>
                    <a:pt x="13952" y="4136"/>
                  </a:cubicBezTo>
                  <a:cubicBezTo>
                    <a:pt x="14118" y="4289"/>
                    <a:pt x="14293" y="4443"/>
                    <a:pt x="14459" y="4596"/>
                  </a:cubicBezTo>
                  <a:cubicBezTo>
                    <a:pt x="14625" y="4749"/>
                    <a:pt x="14783" y="4902"/>
                    <a:pt x="15017" y="5285"/>
                  </a:cubicBezTo>
                  <a:cubicBezTo>
                    <a:pt x="15251" y="5668"/>
                    <a:pt x="15561" y="6281"/>
                    <a:pt x="15789" y="6740"/>
                  </a:cubicBezTo>
                  <a:cubicBezTo>
                    <a:pt x="16017" y="7200"/>
                    <a:pt x="16163" y="7506"/>
                    <a:pt x="16383" y="7966"/>
                  </a:cubicBezTo>
                  <a:cubicBezTo>
                    <a:pt x="16603" y="8426"/>
                    <a:pt x="16896" y="9038"/>
                    <a:pt x="17183" y="9728"/>
                  </a:cubicBezTo>
                  <a:cubicBezTo>
                    <a:pt x="17470" y="10417"/>
                    <a:pt x="17752" y="11183"/>
                    <a:pt x="18031" y="11872"/>
                  </a:cubicBezTo>
                  <a:cubicBezTo>
                    <a:pt x="18310" y="12562"/>
                    <a:pt x="18586" y="13174"/>
                    <a:pt x="18797" y="13634"/>
                  </a:cubicBezTo>
                  <a:cubicBezTo>
                    <a:pt x="19008" y="14094"/>
                    <a:pt x="19155" y="14400"/>
                    <a:pt x="19363" y="14936"/>
                  </a:cubicBezTo>
                  <a:cubicBezTo>
                    <a:pt x="19572" y="15472"/>
                    <a:pt x="19842" y="16238"/>
                    <a:pt x="20104" y="17004"/>
                  </a:cubicBezTo>
                  <a:cubicBezTo>
                    <a:pt x="20366" y="17770"/>
                    <a:pt x="20620" y="18536"/>
                    <a:pt x="20868" y="19302"/>
                  </a:cubicBezTo>
                  <a:cubicBezTo>
                    <a:pt x="21115" y="20068"/>
                    <a:pt x="21358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535751" y="6434347"/>
              <a:ext cx="304801" cy="23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20836"/>
                  </a:moveTo>
                  <a:cubicBezTo>
                    <a:pt x="1800" y="15866"/>
                    <a:pt x="3600" y="10896"/>
                    <a:pt x="4575" y="7742"/>
                  </a:cubicBezTo>
                  <a:cubicBezTo>
                    <a:pt x="5550" y="4588"/>
                    <a:pt x="5700" y="3250"/>
                    <a:pt x="5850" y="2103"/>
                  </a:cubicBezTo>
                  <a:cubicBezTo>
                    <a:pt x="6000" y="956"/>
                    <a:pt x="6150" y="0"/>
                    <a:pt x="6075" y="0"/>
                  </a:cubicBezTo>
                  <a:cubicBezTo>
                    <a:pt x="6000" y="0"/>
                    <a:pt x="5700" y="956"/>
                    <a:pt x="5250" y="3728"/>
                  </a:cubicBezTo>
                  <a:cubicBezTo>
                    <a:pt x="4800" y="6499"/>
                    <a:pt x="4200" y="11087"/>
                    <a:pt x="3900" y="13859"/>
                  </a:cubicBezTo>
                  <a:cubicBezTo>
                    <a:pt x="3600" y="16630"/>
                    <a:pt x="3600" y="17586"/>
                    <a:pt x="3900" y="18542"/>
                  </a:cubicBezTo>
                  <a:cubicBezTo>
                    <a:pt x="4200" y="19497"/>
                    <a:pt x="4800" y="20453"/>
                    <a:pt x="5475" y="20931"/>
                  </a:cubicBezTo>
                  <a:cubicBezTo>
                    <a:pt x="6150" y="21409"/>
                    <a:pt x="6900" y="21409"/>
                    <a:pt x="8250" y="20167"/>
                  </a:cubicBezTo>
                  <a:cubicBezTo>
                    <a:pt x="9600" y="18924"/>
                    <a:pt x="11550" y="16439"/>
                    <a:pt x="13200" y="13572"/>
                  </a:cubicBezTo>
                  <a:cubicBezTo>
                    <a:pt x="14850" y="10705"/>
                    <a:pt x="16200" y="7455"/>
                    <a:pt x="16950" y="4970"/>
                  </a:cubicBezTo>
                  <a:cubicBezTo>
                    <a:pt x="17700" y="2485"/>
                    <a:pt x="17850" y="765"/>
                    <a:pt x="17700" y="287"/>
                  </a:cubicBezTo>
                  <a:cubicBezTo>
                    <a:pt x="17550" y="-191"/>
                    <a:pt x="17100" y="574"/>
                    <a:pt x="16725" y="2581"/>
                  </a:cubicBezTo>
                  <a:cubicBezTo>
                    <a:pt x="16350" y="4588"/>
                    <a:pt x="16050" y="7837"/>
                    <a:pt x="16875" y="10800"/>
                  </a:cubicBezTo>
                  <a:cubicBezTo>
                    <a:pt x="17700" y="13763"/>
                    <a:pt x="19650" y="16439"/>
                    <a:pt x="21600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588075" y="6227861"/>
              <a:ext cx="150877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71" fill="norm" stroke="1" extrusionOk="0">
                  <a:moveTo>
                    <a:pt x="6984" y="6783"/>
                  </a:moveTo>
                  <a:cubicBezTo>
                    <a:pt x="5784" y="9663"/>
                    <a:pt x="4584" y="12543"/>
                    <a:pt x="3384" y="14991"/>
                  </a:cubicBezTo>
                  <a:cubicBezTo>
                    <a:pt x="2184" y="17439"/>
                    <a:pt x="984" y="19455"/>
                    <a:pt x="384" y="19455"/>
                  </a:cubicBezTo>
                  <a:cubicBezTo>
                    <a:pt x="-216" y="19455"/>
                    <a:pt x="-216" y="17439"/>
                    <a:pt x="1134" y="14127"/>
                  </a:cubicBezTo>
                  <a:cubicBezTo>
                    <a:pt x="2484" y="10815"/>
                    <a:pt x="5184" y="6207"/>
                    <a:pt x="7134" y="3471"/>
                  </a:cubicBezTo>
                  <a:cubicBezTo>
                    <a:pt x="9084" y="735"/>
                    <a:pt x="10284" y="-129"/>
                    <a:pt x="11334" y="15"/>
                  </a:cubicBezTo>
                  <a:cubicBezTo>
                    <a:pt x="12384" y="159"/>
                    <a:pt x="13284" y="1311"/>
                    <a:pt x="14184" y="4335"/>
                  </a:cubicBezTo>
                  <a:cubicBezTo>
                    <a:pt x="15084" y="7359"/>
                    <a:pt x="15984" y="12255"/>
                    <a:pt x="17184" y="15423"/>
                  </a:cubicBezTo>
                  <a:cubicBezTo>
                    <a:pt x="18384" y="18591"/>
                    <a:pt x="19884" y="20031"/>
                    <a:pt x="2138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916751" y="6537993"/>
              <a:ext cx="152401" cy="20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1167"/>
                  </a:moveTo>
                  <a:cubicBezTo>
                    <a:pt x="600" y="15877"/>
                    <a:pt x="1200" y="10587"/>
                    <a:pt x="1800" y="6840"/>
                  </a:cubicBezTo>
                  <a:cubicBezTo>
                    <a:pt x="2400" y="3094"/>
                    <a:pt x="3000" y="889"/>
                    <a:pt x="3750" y="228"/>
                  </a:cubicBezTo>
                  <a:cubicBezTo>
                    <a:pt x="4500" y="-433"/>
                    <a:pt x="5400" y="449"/>
                    <a:pt x="6000" y="1551"/>
                  </a:cubicBezTo>
                  <a:cubicBezTo>
                    <a:pt x="6600" y="2653"/>
                    <a:pt x="6900" y="3975"/>
                    <a:pt x="7500" y="5077"/>
                  </a:cubicBezTo>
                  <a:cubicBezTo>
                    <a:pt x="8100" y="6179"/>
                    <a:pt x="9000" y="7061"/>
                    <a:pt x="10350" y="6840"/>
                  </a:cubicBezTo>
                  <a:cubicBezTo>
                    <a:pt x="11700" y="6620"/>
                    <a:pt x="13500" y="5298"/>
                    <a:pt x="15000" y="4306"/>
                  </a:cubicBezTo>
                  <a:cubicBezTo>
                    <a:pt x="16500" y="3314"/>
                    <a:pt x="17700" y="2653"/>
                    <a:pt x="18300" y="2873"/>
                  </a:cubicBezTo>
                  <a:cubicBezTo>
                    <a:pt x="18900" y="3094"/>
                    <a:pt x="18900" y="4196"/>
                    <a:pt x="19350" y="7281"/>
                  </a:cubicBezTo>
                  <a:cubicBezTo>
                    <a:pt x="19800" y="10367"/>
                    <a:pt x="20700" y="15436"/>
                    <a:pt x="216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133077" y="6554669"/>
              <a:ext cx="145625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02" fill="norm" stroke="1" extrusionOk="0">
                  <a:moveTo>
                    <a:pt x="876" y="3089"/>
                  </a:moveTo>
                  <a:cubicBezTo>
                    <a:pt x="876" y="5906"/>
                    <a:pt x="876" y="8724"/>
                    <a:pt x="720" y="9428"/>
                  </a:cubicBezTo>
                  <a:cubicBezTo>
                    <a:pt x="563" y="10132"/>
                    <a:pt x="250" y="8724"/>
                    <a:pt x="94" y="7315"/>
                  </a:cubicBezTo>
                  <a:cubicBezTo>
                    <a:pt x="-63" y="5906"/>
                    <a:pt x="-63" y="4498"/>
                    <a:pt x="407" y="4380"/>
                  </a:cubicBezTo>
                  <a:cubicBezTo>
                    <a:pt x="876" y="4263"/>
                    <a:pt x="1815" y="5437"/>
                    <a:pt x="3067" y="6376"/>
                  </a:cubicBezTo>
                  <a:cubicBezTo>
                    <a:pt x="4320" y="7315"/>
                    <a:pt x="5885" y="8019"/>
                    <a:pt x="7294" y="7785"/>
                  </a:cubicBezTo>
                  <a:cubicBezTo>
                    <a:pt x="8702" y="7550"/>
                    <a:pt x="9954" y="6376"/>
                    <a:pt x="10894" y="5202"/>
                  </a:cubicBezTo>
                  <a:cubicBezTo>
                    <a:pt x="11833" y="4028"/>
                    <a:pt x="12459" y="2854"/>
                    <a:pt x="13241" y="1798"/>
                  </a:cubicBezTo>
                  <a:cubicBezTo>
                    <a:pt x="14024" y="741"/>
                    <a:pt x="14963" y="-198"/>
                    <a:pt x="15589" y="37"/>
                  </a:cubicBezTo>
                  <a:cubicBezTo>
                    <a:pt x="16215" y="272"/>
                    <a:pt x="16528" y="1680"/>
                    <a:pt x="17467" y="5437"/>
                  </a:cubicBezTo>
                  <a:cubicBezTo>
                    <a:pt x="18407" y="9193"/>
                    <a:pt x="19972" y="15298"/>
                    <a:pt x="21537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309936" y="6547369"/>
              <a:ext cx="121166" cy="17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49" fill="norm" stroke="1" extrusionOk="0">
                  <a:moveTo>
                    <a:pt x="21318" y="4170"/>
                  </a:moveTo>
                  <a:cubicBezTo>
                    <a:pt x="20946" y="2412"/>
                    <a:pt x="20573" y="654"/>
                    <a:pt x="19270" y="151"/>
                  </a:cubicBezTo>
                  <a:cubicBezTo>
                    <a:pt x="17966" y="-351"/>
                    <a:pt x="15732" y="402"/>
                    <a:pt x="12566" y="2286"/>
                  </a:cubicBezTo>
                  <a:cubicBezTo>
                    <a:pt x="9401" y="4170"/>
                    <a:pt x="5304" y="7184"/>
                    <a:pt x="2884" y="10198"/>
                  </a:cubicBezTo>
                  <a:cubicBezTo>
                    <a:pt x="463" y="13212"/>
                    <a:pt x="-282" y="16226"/>
                    <a:pt x="90" y="18235"/>
                  </a:cubicBezTo>
                  <a:cubicBezTo>
                    <a:pt x="463" y="20244"/>
                    <a:pt x="1952" y="21249"/>
                    <a:pt x="5490" y="21249"/>
                  </a:cubicBezTo>
                  <a:cubicBezTo>
                    <a:pt x="9028" y="21249"/>
                    <a:pt x="14615" y="20244"/>
                    <a:pt x="20201" y="1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342201" y="6652364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132651" y="6595214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1371"/>
                    <a:pt x="16200" y="2743"/>
                    <a:pt x="18900" y="6343"/>
                  </a:cubicBezTo>
                  <a:cubicBezTo>
                    <a:pt x="21600" y="9943"/>
                    <a:pt x="18900" y="1577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761301" y="6445707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799401" y="658251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340098" y="6303114"/>
              <a:ext cx="183204" cy="20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6" fill="norm" stroke="1" extrusionOk="0">
                  <a:moveTo>
                    <a:pt x="21489" y="0"/>
                  </a:moveTo>
                  <a:cubicBezTo>
                    <a:pt x="18510" y="445"/>
                    <a:pt x="15530" y="891"/>
                    <a:pt x="12303" y="1893"/>
                  </a:cubicBezTo>
                  <a:cubicBezTo>
                    <a:pt x="9075" y="2895"/>
                    <a:pt x="5599" y="4454"/>
                    <a:pt x="3365" y="5678"/>
                  </a:cubicBezTo>
                  <a:cubicBezTo>
                    <a:pt x="1130" y="6903"/>
                    <a:pt x="137" y="7794"/>
                    <a:pt x="13" y="8685"/>
                  </a:cubicBezTo>
                  <a:cubicBezTo>
                    <a:pt x="-111" y="9575"/>
                    <a:pt x="634" y="10466"/>
                    <a:pt x="2868" y="11134"/>
                  </a:cubicBezTo>
                  <a:cubicBezTo>
                    <a:pt x="5103" y="11802"/>
                    <a:pt x="8827" y="12247"/>
                    <a:pt x="11434" y="12804"/>
                  </a:cubicBezTo>
                  <a:cubicBezTo>
                    <a:pt x="14041" y="13361"/>
                    <a:pt x="15530" y="14029"/>
                    <a:pt x="15655" y="14586"/>
                  </a:cubicBezTo>
                  <a:cubicBezTo>
                    <a:pt x="15779" y="15142"/>
                    <a:pt x="14537" y="15588"/>
                    <a:pt x="12551" y="16144"/>
                  </a:cubicBezTo>
                  <a:cubicBezTo>
                    <a:pt x="10565" y="16701"/>
                    <a:pt x="7834" y="17369"/>
                    <a:pt x="5475" y="18037"/>
                  </a:cubicBezTo>
                  <a:cubicBezTo>
                    <a:pt x="3117" y="18705"/>
                    <a:pt x="1130" y="19373"/>
                    <a:pt x="634" y="20041"/>
                  </a:cubicBezTo>
                  <a:cubicBezTo>
                    <a:pt x="137" y="20709"/>
                    <a:pt x="1130" y="21377"/>
                    <a:pt x="4482" y="21489"/>
                  </a:cubicBezTo>
                  <a:cubicBezTo>
                    <a:pt x="7834" y="21600"/>
                    <a:pt x="13544" y="21155"/>
                    <a:pt x="19255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580451" y="6303114"/>
              <a:ext cx="184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2925"/>
                    <a:pt x="8938" y="5850"/>
                    <a:pt x="12538" y="9450"/>
                  </a:cubicBezTo>
                  <a:cubicBezTo>
                    <a:pt x="16138" y="13050"/>
                    <a:pt x="18869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618551" y="6294340"/>
              <a:ext cx="146051" cy="27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2167"/>
                  </a:moveTo>
                  <a:cubicBezTo>
                    <a:pt x="20974" y="1178"/>
                    <a:pt x="20348" y="189"/>
                    <a:pt x="19409" y="24"/>
                  </a:cubicBezTo>
                  <a:cubicBezTo>
                    <a:pt x="18470" y="-141"/>
                    <a:pt x="17217" y="519"/>
                    <a:pt x="14870" y="2827"/>
                  </a:cubicBezTo>
                  <a:cubicBezTo>
                    <a:pt x="12522" y="5135"/>
                    <a:pt x="9078" y="9093"/>
                    <a:pt x="6417" y="12473"/>
                  </a:cubicBezTo>
                  <a:cubicBezTo>
                    <a:pt x="3757" y="15853"/>
                    <a:pt x="1878" y="18656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815401" y="6461864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802701" y="6392014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0"/>
                    <a:pt x="12000" y="0"/>
                    <a:pt x="8400" y="3600"/>
                  </a:cubicBezTo>
                  <a:cubicBezTo>
                    <a:pt x="4800" y="7200"/>
                    <a:pt x="24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447101" y="6690464"/>
              <a:ext cx="628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3" y="14400"/>
                    <a:pt x="4945" y="7200"/>
                    <a:pt x="7964" y="3600"/>
                  </a:cubicBezTo>
                  <a:cubicBezTo>
                    <a:pt x="10982" y="0"/>
                    <a:pt x="14545" y="0"/>
                    <a:pt x="16909" y="0"/>
                  </a:cubicBezTo>
                  <a:cubicBezTo>
                    <a:pt x="19273" y="0"/>
                    <a:pt x="204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773889" y="6826870"/>
              <a:ext cx="201473" cy="20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85" fill="norm" stroke="1" extrusionOk="0">
                  <a:moveTo>
                    <a:pt x="1713" y="2958"/>
                  </a:moveTo>
                  <a:cubicBezTo>
                    <a:pt x="1488" y="7976"/>
                    <a:pt x="1263" y="12994"/>
                    <a:pt x="925" y="16049"/>
                  </a:cubicBezTo>
                  <a:cubicBezTo>
                    <a:pt x="588" y="19103"/>
                    <a:pt x="138" y="20194"/>
                    <a:pt x="25" y="20194"/>
                  </a:cubicBezTo>
                  <a:cubicBezTo>
                    <a:pt x="-87" y="20194"/>
                    <a:pt x="138" y="19103"/>
                    <a:pt x="1488" y="15721"/>
                  </a:cubicBezTo>
                  <a:cubicBezTo>
                    <a:pt x="2838" y="12340"/>
                    <a:pt x="5313" y="6667"/>
                    <a:pt x="7001" y="3503"/>
                  </a:cubicBezTo>
                  <a:cubicBezTo>
                    <a:pt x="8688" y="340"/>
                    <a:pt x="9588" y="-315"/>
                    <a:pt x="11726" y="121"/>
                  </a:cubicBezTo>
                  <a:cubicBezTo>
                    <a:pt x="13863" y="558"/>
                    <a:pt x="17238" y="2085"/>
                    <a:pt x="19151" y="5030"/>
                  </a:cubicBezTo>
                  <a:cubicBezTo>
                    <a:pt x="21063" y="7976"/>
                    <a:pt x="21513" y="12340"/>
                    <a:pt x="21401" y="15285"/>
                  </a:cubicBezTo>
                  <a:cubicBezTo>
                    <a:pt x="21288" y="18230"/>
                    <a:pt x="20613" y="19758"/>
                    <a:pt x="19938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753085" y="6087214"/>
              <a:ext cx="67734" cy="156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0"/>
                  </a:moveTo>
                  <a:cubicBezTo>
                    <a:pt x="1350" y="525"/>
                    <a:pt x="0" y="1049"/>
                    <a:pt x="0" y="1749"/>
                  </a:cubicBezTo>
                  <a:cubicBezTo>
                    <a:pt x="0" y="2449"/>
                    <a:pt x="1350" y="3323"/>
                    <a:pt x="3375" y="4300"/>
                  </a:cubicBezTo>
                  <a:cubicBezTo>
                    <a:pt x="5400" y="5276"/>
                    <a:pt x="8100" y="6355"/>
                    <a:pt x="10800" y="7419"/>
                  </a:cubicBezTo>
                  <a:cubicBezTo>
                    <a:pt x="13500" y="8483"/>
                    <a:pt x="16200" y="9532"/>
                    <a:pt x="18225" y="10625"/>
                  </a:cubicBezTo>
                  <a:cubicBezTo>
                    <a:pt x="20250" y="11718"/>
                    <a:pt x="21600" y="12855"/>
                    <a:pt x="21600" y="13992"/>
                  </a:cubicBezTo>
                  <a:cubicBezTo>
                    <a:pt x="21600" y="15129"/>
                    <a:pt x="20250" y="16266"/>
                    <a:pt x="17887" y="17315"/>
                  </a:cubicBezTo>
                  <a:cubicBezTo>
                    <a:pt x="15525" y="18364"/>
                    <a:pt x="12150" y="19326"/>
                    <a:pt x="10800" y="20026"/>
                  </a:cubicBezTo>
                  <a:cubicBezTo>
                    <a:pt x="9450" y="20726"/>
                    <a:pt x="10125" y="21163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144441" y="6310410"/>
              <a:ext cx="191057" cy="23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2" fill="norm" stroke="1" extrusionOk="0">
                  <a:moveTo>
                    <a:pt x="19512" y="1635"/>
                  </a:moveTo>
                  <a:cubicBezTo>
                    <a:pt x="20451" y="871"/>
                    <a:pt x="21390" y="106"/>
                    <a:pt x="21155" y="11"/>
                  </a:cubicBezTo>
                  <a:cubicBezTo>
                    <a:pt x="20920" y="-85"/>
                    <a:pt x="19512" y="488"/>
                    <a:pt x="16342" y="1922"/>
                  </a:cubicBezTo>
                  <a:cubicBezTo>
                    <a:pt x="13173" y="3356"/>
                    <a:pt x="8242" y="5650"/>
                    <a:pt x="5307" y="7083"/>
                  </a:cubicBezTo>
                  <a:cubicBezTo>
                    <a:pt x="2373" y="8517"/>
                    <a:pt x="1433" y="9090"/>
                    <a:pt x="1316" y="9759"/>
                  </a:cubicBezTo>
                  <a:cubicBezTo>
                    <a:pt x="1199" y="10428"/>
                    <a:pt x="1903" y="11193"/>
                    <a:pt x="3664" y="11575"/>
                  </a:cubicBezTo>
                  <a:cubicBezTo>
                    <a:pt x="5425" y="11957"/>
                    <a:pt x="8242" y="11957"/>
                    <a:pt x="10355" y="12149"/>
                  </a:cubicBezTo>
                  <a:cubicBezTo>
                    <a:pt x="12468" y="12340"/>
                    <a:pt x="13877" y="12722"/>
                    <a:pt x="13994" y="13296"/>
                  </a:cubicBezTo>
                  <a:cubicBezTo>
                    <a:pt x="14112" y="13869"/>
                    <a:pt x="12938" y="14634"/>
                    <a:pt x="11060" y="15494"/>
                  </a:cubicBezTo>
                  <a:cubicBezTo>
                    <a:pt x="9181" y="16354"/>
                    <a:pt x="6599" y="17310"/>
                    <a:pt x="4368" y="18265"/>
                  </a:cubicBezTo>
                  <a:cubicBezTo>
                    <a:pt x="2138" y="19221"/>
                    <a:pt x="260" y="20177"/>
                    <a:pt x="25" y="20750"/>
                  </a:cubicBezTo>
                  <a:cubicBezTo>
                    <a:pt x="-210" y="21324"/>
                    <a:pt x="1199" y="21515"/>
                    <a:pt x="4133" y="21419"/>
                  </a:cubicBezTo>
                  <a:cubicBezTo>
                    <a:pt x="7068" y="21324"/>
                    <a:pt x="11529" y="20942"/>
                    <a:pt x="15990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390201" y="6360264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48"/>
                    <a:pt x="6092" y="497"/>
                    <a:pt x="9138" y="2979"/>
                  </a:cubicBezTo>
                  <a:cubicBezTo>
                    <a:pt x="12185" y="5462"/>
                    <a:pt x="15231" y="10179"/>
                    <a:pt x="17308" y="13655"/>
                  </a:cubicBezTo>
                  <a:cubicBezTo>
                    <a:pt x="19385" y="17131"/>
                    <a:pt x="20492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428301" y="6339218"/>
              <a:ext cx="152401" cy="2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67"/>
                  </a:moveTo>
                  <a:cubicBezTo>
                    <a:pt x="20100" y="-10"/>
                    <a:pt x="18600" y="-187"/>
                    <a:pt x="17400" y="433"/>
                  </a:cubicBezTo>
                  <a:cubicBezTo>
                    <a:pt x="16200" y="1052"/>
                    <a:pt x="15300" y="2469"/>
                    <a:pt x="12600" y="5390"/>
                  </a:cubicBezTo>
                  <a:cubicBezTo>
                    <a:pt x="9900" y="8311"/>
                    <a:pt x="5400" y="12738"/>
                    <a:pt x="3000" y="15659"/>
                  </a:cubicBezTo>
                  <a:cubicBezTo>
                    <a:pt x="600" y="18580"/>
                    <a:pt x="300" y="19997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625151" y="6487264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612451" y="642376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663251" y="6250596"/>
              <a:ext cx="114301" cy="15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9869"/>
                  </a:moveTo>
                  <a:cubicBezTo>
                    <a:pt x="400" y="8410"/>
                    <a:pt x="800" y="6950"/>
                    <a:pt x="1000" y="5199"/>
                  </a:cubicBezTo>
                  <a:cubicBezTo>
                    <a:pt x="1200" y="3448"/>
                    <a:pt x="1200" y="1404"/>
                    <a:pt x="2400" y="529"/>
                  </a:cubicBezTo>
                  <a:cubicBezTo>
                    <a:pt x="3600" y="-347"/>
                    <a:pt x="6000" y="-55"/>
                    <a:pt x="7800" y="821"/>
                  </a:cubicBezTo>
                  <a:cubicBezTo>
                    <a:pt x="9600" y="1696"/>
                    <a:pt x="10800" y="3156"/>
                    <a:pt x="11000" y="5637"/>
                  </a:cubicBezTo>
                  <a:cubicBezTo>
                    <a:pt x="11200" y="8118"/>
                    <a:pt x="10400" y="11621"/>
                    <a:pt x="8800" y="14394"/>
                  </a:cubicBezTo>
                  <a:cubicBezTo>
                    <a:pt x="7200" y="17167"/>
                    <a:pt x="4800" y="19210"/>
                    <a:pt x="5600" y="20231"/>
                  </a:cubicBezTo>
                  <a:cubicBezTo>
                    <a:pt x="6400" y="21253"/>
                    <a:pt x="10400" y="21253"/>
                    <a:pt x="13600" y="21107"/>
                  </a:cubicBezTo>
                  <a:cubicBezTo>
                    <a:pt x="16800" y="20961"/>
                    <a:pt x="19200" y="20669"/>
                    <a:pt x="2160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307651" y="6680657"/>
              <a:ext cx="355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71" y="11375"/>
                    <a:pt x="8743" y="2735"/>
                    <a:pt x="12343" y="575"/>
                  </a:cubicBezTo>
                  <a:cubicBezTo>
                    <a:pt x="15943" y="-1585"/>
                    <a:pt x="187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423111" y="6790020"/>
              <a:ext cx="151786" cy="15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90" fill="norm" stroke="1" extrusionOk="0">
                  <a:moveTo>
                    <a:pt x="4276" y="3890"/>
                  </a:moveTo>
                  <a:cubicBezTo>
                    <a:pt x="3685" y="7190"/>
                    <a:pt x="3093" y="10490"/>
                    <a:pt x="2797" y="12890"/>
                  </a:cubicBezTo>
                  <a:cubicBezTo>
                    <a:pt x="2501" y="15290"/>
                    <a:pt x="2501" y="16790"/>
                    <a:pt x="2057" y="18290"/>
                  </a:cubicBezTo>
                  <a:cubicBezTo>
                    <a:pt x="1613" y="19790"/>
                    <a:pt x="726" y="21290"/>
                    <a:pt x="282" y="21290"/>
                  </a:cubicBezTo>
                  <a:cubicBezTo>
                    <a:pt x="-162" y="21290"/>
                    <a:pt x="-162" y="19790"/>
                    <a:pt x="874" y="16640"/>
                  </a:cubicBezTo>
                  <a:cubicBezTo>
                    <a:pt x="1909" y="13490"/>
                    <a:pt x="3980" y="8690"/>
                    <a:pt x="6643" y="5540"/>
                  </a:cubicBezTo>
                  <a:cubicBezTo>
                    <a:pt x="9306" y="2390"/>
                    <a:pt x="12561" y="890"/>
                    <a:pt x="14928" y="290"/>
                  </a:cubicBezTo>
                  <a:cubicBezTo>
                    <a:pt x="17296" y="-310"/>
                    <a:pt x="18775" y="-10"/>
                    <a:pt x="19811" y="1490"/>
                  </a:cubicBezTo>
                  <a:cubicBezTo>
                    <a:pt x="20846" y="2990"/>
                    <a:pt x="21438" y="5690"/>
                    <a:pt x="21142" y="8090"/>
                  </a:cubicBezTo>
                  <a:cubicBezTo>
                    <a:pt x="20846" y="10490"/>
                    <a:pt x="19663" y="12590"/>
                    <a:pt x="18479" y="14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955351" y="663331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949001" y="675396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373519" y="6601564"/>
              <a:ext cx="305733" cy="12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27" fill="norm" stroke="1" extrusionOk="0">
                  <a:moveTo>
                    <a:pt x="5391" y="0"/>
                  </a:moveTo>
                  <a:cubicBezTo>
                    <a:pt x="5687" y="4027"/>
                    <a:pt x="5983" y="8054"/>
                    <a:pt x="5539" y="11532"/>
                  </a:cubicBezTo>
                  <a:cubicBezTo>
                    <a:pt x="5095" y="15010"/>
                    <a:pt x="3911" y="17939"/>
                    <a:pt x="2876" y="19586"/>
                  </a:cubicBezTo>
                  <a:cubicBezTo>
                    <a:pt x="1840" y="21234"/>
                    <a:pt x="953" y="21600"/>
                    <a:pt x="435" y="20868"/>
                  </a:cubicBezTo>
                  <a:cubicBezTo>
                    <a:pt x="-83" y="20136"/>
                    <a:pt x="-231" y="18305"/>
                    <a:pt x="509" y="15559"/>
                  </a:cubicBezTo>
                  <a:cubicBezTo>
                    <a:pt x="1248" y="12814"/>
                    <a:pt x="2876" y="9153"/>
                    <a:pt x="6057" y="6590"/>
                  </a:cubicBezTo>
                  <a:cubicBezTo>
                    <a:pt x="9237" y="4027"/>
                    <a:pt x="13972" y="2563"/>
                    <a:pt x="16783" y="1647"/>
                  </a:cubicBezTo>
                  <a:cubicBezTo>
                    <a:pt x="19594" y="732"/>
                    <a:pt x="20481" y="366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685601" y="6456522"/>
              <a:ext cx="120651" cy="10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6274"/>
                  </a:moveTo>
                  <a:cubicBezTo>
                    <a:pt x="379" y="4114"/>
                    <a:pt x="758" y="1954"/>
                    <a:pt x="2084" y="874"/>
                  </a:cubicBezTo>
                  <a:cubicBezTo>
                    <a:pt x="3411" y="-206"/>
                    <a:pt x="5684" y="-206"/>
                    <a:pt x="7579" y="442"/>
                  </a:cubicBezTo>
                  <a:cubicBezTo>
                    <a:pt x="9474" y="1090"/>
                    <a:pt x="10989" y="2386"/>
                    <a:pt x="11368" y="5194"/>
                  </a:cubicBezTo>
                  <a:cubicBezTo>
                    <a:pt x="11747" y="8002"/>
                    <a:pt x="10989" y="12322"/>
                    <a:pt x="9853" y="15130"/>
                  </a:cubicBezTo>
                  <a:cubicBezTo>
                    <a:pt x="8716" y="17938"/>
                    <a:pt x="7200" y="19234"/>
                    <a:pt x="7389" y="20098"/>
                  </a:cubicBezTo>
                  <a:cubicBezTo>
                    <a:pt x="7579" y="20962"/>
                    <a:pt x="9474" y="21394"/>
                    <a:pt x="12126" y="21178"/>
                  </a:cubicBezTo>
                  <a:cubicBezTo>
                    <a:pt x="14779" y="20962"/>
                    <a:pt x="18189" y="20098"/>
                    <a:pt x="21600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436732" y="6382401"/>
              <a:ext cx="140920" cy="12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06" fill="norm" stroke="1" extrusionOk="0">
                  <a:moveTo>
                    <a:pt x="3087" y="9351"/>
                  </a:moveTo>
                  <a:cubicBezTo>
                    <a:pt x="2764" y="11181"/>
                    <a:pt x="2442" y="13012"/>
                    <a:pt x="1797" y="15391"/>
                  </a:cubicBezTo>
                  <a:cubicBezTo>
                    <a:pt x="1153" y="17771"/>
                    <a:pt x="185" y="20700"/>
                    <a:pt x="24" y="21066"/>
                  </a:cubicBezTo>
                  <a:cubicBezTo>
                    <a:pt x="-137" y="21432"/>
                    <a:pt x="508" y="19235"/>
                    <a:pt x="1636" y="15940"/>
                  </a:cubicBezTo>
                  <a:cubicBezTo>
                    <a:pt x="2764" y="12646"/>
                    <a:pt x="4376" y="8252"/>
                    <a:pt x="5666" y="5140"/>
                  </a:cubicBezTo>
                  <a:cubicBezTo>
                    <a:pt x="6956" y="2029"/>
                    <a:pt x="7923" y="198"/>
                    <a:pt x="9212" y="15"/>
                  </a:cubicBezTo>
                  <a:cubicBezTo>
                    <a:pt x="10502" y="-168"/>
                    <a:pt x="12114" y="1296"/>
                    <a:pt x="14209" y="4591"/>
                  </a:cubicBezTo>
                  <a:cubicBezTo>
                    <a:pt x="16305" y="7886"/>
                    <a:pt x="18884" y="13012"/>
                    <a:pt x="21463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933251" y="669046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4400"/>
                    <a:pt x="11250" y="7200"/>
                    <a:pt x="14850" y="3600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041201" y="6601564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6"/>
                    <a:pt x="7200" y="11613"/>
                    <a:pt x="3600" y="15213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485434" y="6497529"/>
              <a:ext cx="162283" cy="22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28" fill="norm" stroke="1" extrusionOk="0">
                  <a:moveTo>
                    <a:pt x="19143" y="2049"/>
                  </a:moveTo>
                  <a:cubicBezTo>
                    <a:pt x="20250" y="1241"/>
                    <a:pt x="21358" y="434"/>
                    <a:pt x="21220" y="131"/>
                  </a:cubicBezTo>
                  <a:cubicBezTo>
                    <a:pt x="21081" y="-172"/>
                    <a:pt x="19696" y="30"/>
                    <a:pt x="17204" y="938"/>
                  </a:cubicBezTo>
                  <a:cubicBezTo>
                    <a:pt x="14712" y="1847"/>
                    <a:pt x="11112" y="3462"/>
                    <a:pt x="8758" y="4572"/>
                  </a:cubicBezTo>
                  <a:cubicBezTo>
                    <a:pt x="6404" y="5682"/>
                    <a:pt x="5296" y="6288"/>
                    <a:pt x="4327" y="6994"/>
                  </a:cubicBezTo>
                  <a:cubicBezTo>
                    <a:pt x="3358" y="7701"/>
                    <a:pt x="2527" y="8508"/>
                    <a:pt x="2943" y="9114"/>
                  </a:cubicBezTo>
                  <a:cubicBezTo>
                    <a:pt x="3358" y="9720"/>
                    <a:pt x="5020" y="10123"/>
                    <a:pt x="6681" y="10224"/>
                  </a:cubicBezTo>
                  <a:cubicBezTo>
                    <a:pt x="8343" y="10325"/>
                    <a:pt x="10004" y="10123"/>
                    <a:pt x="11527" y="10022"/>
                  </a:cubicBezTo>
                  <a:cubicBezTo>
                    <a:pt x="13050" y="9921"/>
                    <a:pt x="14435" y="9921"/>
                    <a:pt x="14712" y="10325"/>
                  </a:cubicBezTo>
                  <a:cubicBezTo>
                    <a:pt x="14989" y="10729"/>
                    <a:pt x="14158" y="11536"/>
                    <a:pt x="11943" y="12748"/>
                  </a:cubicBezTo>
                  <a:cubicBezTo>
                    <a:pt x="9727" y="13959"/>
                    <a:pt x="6127" y="15574"/>
                    <a:pt x="3635" y="17088"/>
                  </a:cubicBezTo>
                  <a:cubicBezTo>
                    <a:pt x="1143" y="18602"/>
                    <a:pt x="-242" y="20015"/>
                    <a:pt x="35" y="20721"/>
                  </a:cubicBezTo>
                  <a:cubicBezTo>
                    <a:pt x="312" y="21428"/>
                    <a:pt x="2250" y="21428"/>
                    <a:pt x="4050" y="21428"/>
                  </a:cubicBezTo>
                  <a:cubicBezTo>
                    <a:pt x="5850" y="21428"/>
                    <a:pt x="7512" y="21428"/>
                    <a:pt x="9173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727001" y="6491713"/>
              <a:ext cx="165101" cy="23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533"/>
                  </a:moveTo>
                  <a:cubicBezTo>
                    <a:pt x="0" y="1551"/>
                    <a:pt x="0" y="569"/>
                    <a:pt x="831" y="177"/>
                  </a:cubicBezTo>
                  <a:cubicBezTo>
                    <a:pt x="1662" y="-216"/>
                    <a:pt x="3323" y="-20"/>
                    <a:pt x="5538" y="1453"/>
                  </a:cubicBezTo>
                  <a:cubicBezTo>
                    <a:pt x="7754" y="2926"/>
                    <a:pt x="10523" y="5675"/>
                    <a:pt x="13292" y="9209"/>
                  </a:cubicBezTo>
                  <a:cubicBezTo>
                    <a:pt x="16062" y="12744"/>
                    <a:pt x="18831" y="17064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746051" y="6512664"/>
              <a:ext cx="209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8000" y="720"/>
                  </a:cubicBezTo>
                  <a:cubicBezTo>
                    <a:pt x="16582" y="1440"/>
                    <a:pt x="14836" y="2880"/>
                    <a:pt x="12000" y="6030"/>
                  </a:cubicBezTo>
                  <a:cubicBezTo>
                    <a:pt x="9164" y="9180"/>
                    <a:pt x="5236" y="14040"/>
                    <a:pt x="3055" y="16920"/>
                  </a:cubicBezTo>
                  <a:cubicBezTo>
                    <a:pt x="873" y="19800"/>
                    <a:pt x="436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942901" y="6684114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936551" y="6607914"/>
              <a:ext cx="9256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18720" y="3600"/>
                  </a:moveTo>
                  <a:cubicBezTo>
                    <a:pt x="16320" y="2400"/>
                    <a:pt x="13920" y="1200"/>
                    <a:pt x="14880" y="600"/>
                  </a:cubicBezTo>
                  <a:cubicBezTo>
                    <a:pt x="15840" y="0"/>
                    <a:pt x="20160" y="0"/>
                    <a:pt x="20880" y="0"/>
                  </a:cubicBezTo>
                  <a:cubicBezTo>
                    <a:pt x="21600" y="0"/>
                    <a:pt x="18720" y="0"/>
                    <a:pt x="14640" y="3600"/>
                  </a:cubicBezTo>
                  <a:cubicBezTo>
                    <a:pt x="10560" y="7200"/>
                    <a:pt x="528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492051" y="6884870"/>
              <a:ext cx="425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869" y="12582"/>
                    <a:pt x="7737" y="4867"/>
                    <a:pt x="11337" y="1782"/>
                  </a:cubicBezTo>
                  <a:cubicBezTo>
                    <a:pt x="14937" y="-1304"/>
                    <a:pt x="1826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733947" y="6972819"/>
              <a:ext cx="164505" cy="14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871" fill="norm" stroke="1" extrusionOk="0">
                  <a:moveTo>
                    <a:pt x="2414" y="7789"/>
                  </a:moveTo>
                  <a:cubicBezTo>
                    <a:pt x="1584" y="9006"/>
                    <a:pt x="753" y="10223"/>
                    <a:pt x="476" y="11896"/>
                  </a:cubicBezTo>
                  <a:cubicBezTo>
                    <a:pt x="199" y="13570"/>
                    <a:pt x="476" y="15699"/>
                    <a:pt x="476" y="17525"/>
                  </a:cubicBezTo>
                  <a:cubicBezTo>
                    <a:pt x="476" y="19350"/>
                    <a:pt x="199" y="20871"/>
                    <a:pt x="60" y="20871"/>
                  </a:cubicBezTo>
                  <a:cubicBezTo>
                    <a:pt x="-78" y="20871"/>
                    <a:pt x="-78" y="19350"/>
                    <a:pt x="1168" y="16003"/>
                  </a:cubicBezTo>
                  <a:cubicBezTo>
                    <a:pt x="2414" y="12657"/>
                    <a:pt x="4907" y="7485"/>
                    <a:pt x="7953" y="4139"/>
                  </a:cubicBezTo>
                  <a:cubicBezTo>
                    <a:pt x="10999" y="792"/>
                    <a:pt x="14599" y="-729"/>
                    <a:pt x="16953" y="336"/>
                  </a:cubicBezTo>
                  <a:cubicBezTo>
                    <a:pt x="19307" y="1401"/>
                    <a:pt x="20414" y="5051"/>
                    <a:pt x="20968" y="8854"/>
                  </a:cubicBezTo>
                  <a:cubicBezTo>
                    <a:pt x="21522" y="12657"/>
                    <a:pt x="21522" y="16612"/>
                    <a:pt x="21522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139751" y="6635015"/>
              <a:ext cx="175327" cy="49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27" fill="norm" stroke="1" extrusionOk="0">
                  <a:moveTo>
                    <a:pt x="16009" y="474"/>
                  </a:moveTo>
                  <a:cubicBezTo>
                    <a:pt x="14739" y="200"/>
                    <a:pt x="13468" y="-73"/>
                    <a:pt x="13214" y="18"/>
                  </a:cubicBezTo>
                  <a:cubicBezTo>
                    <a:pt x="12960" y="109"/>
                    <a:pt x="13722" y="565"/>
                    <a:pt x="15501" y="1750"/>
                  </a:cubicBezTo>
                  <a:cubicBezTo>
                    <a:pt x="17280" y="2935"/>
                    <a:pt x="20075" y="4849"/>
                    <a:pt x="20838" y="7127"/>
                  </a:cubicBezTo>
                  <a:cubicBezTo>
                    <a:pt x="21600" y="9405"/>
                    <a:pt x="20329" y="12049"/>
                    <a:pt x="16518" y="14509"/>
                  </a:cubicBezTo>
                  <a:cubicBezTo>
                    <a:pt x="12706" y="16970"/>
                    <a:pt x="6353" y="19249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312135" y="6582514"/>
              <a:ext cx="198967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13" y="0"/>
                  </a:moveTo>
                  <a:cubicBezTo>
                    <a:pt x="5974" y="1800"/>
                    <a:pt x="4136" y="3600"/>
                    <a:pt x="2643" y="5909"/>
                  </a:cubicBezTo>
                  <a:cubicBezTo>
                    <a:pt x="1149" y="8217"/>
                    <a:pt x="0" y="11035"/>
                    <a:pt x="0" y="13265"/>
                  </a:cubicBezTo>
                  <a:cubicBezTo>
                    <a:pt x="0" y="15496"/>
                    <a:pt x="1149" y="17139"/>
                    <a:pt x="4940" y="18430"/>
                  </a:cubicBezTo>
                  <a:cubicBezTo>
                    <a:pt x="8732" y="19722"/>
                    <a:pt x="15166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327999" y="6379314"/>
              <a:ext cx="21180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794" y="8308"/>
                  </a:moveTo>
                  <a:cubicBezTo>
                    <a:pt x="1939" y="7477"/>
                    <a:pt x="1083" y="6646"/>
                    <a:pt x="549" y="5538"/>
                  </a:cubicBezTo>
                  <a:cubicBezTo>
                    <a:pt x="14" y="4431"/>
                    <a:pt x="-200" y="3046"/>
                    <a:pt x="228" y="1938"/>
                  </a:cubicBezTo>
                  <a:cubicBezTo>
                    <a:pt x="655" y="831"/>
                    <a:pt x="1725" y="0"/>
                    <a:pt x="3222" y="0"/>
                  </a:cubicBezTo>
                  <a:cubicBezTo>
                    <a:pt x="4719" y="0"/>
                    <a:pt x="6644" y="831"/>
                    <a:pt x="7606" y="2631"/>
                  </a:cubicBezTo>
                  <a:cubicBezTo>
                    <a:pt x="8568" y="4431"/>
                    <a:pt x="8568" y="7200"/>
                    <a:pt x="7606" y="9554"/>
                  </a:cubicBezTo>
                  <a:cubicBezTo>
                    <a:pt x="6644" y="11908"/>
                    <a:pt x="4719" y="13846"/>
                    <a:pt x="3436" y="15369"/>
                  </a:cubicBezTo>
                  <a:cubicBezTo>
                    <a:pt x="2152" y="16892"/>
                    <a:pt x="1511" y="18000"/>
                    <a:pt x="2046" y="18692"/>
                  </a:cubicBezTo>
                  <a:cubicBezTo>
                    <a:pt x="2580" y="19385"/>
                    <a:pt x="4291" y="19662"/>
                    <a:pt x="7713" y="20077"/>
                  </a:cubicBezTo>
                  <a:cubicBezTo>
                    <a:pt x="11135" y="20492"/>
                    <a:pt x="16267" y="21046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590601" y="6915607"/>
              <a:ext cx="234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38" y="11375"/>
                    <a:pt x="11676" y="2735"/>
                    <a:pt x="15276" y="575"/>
                  </a:cubicBezTo>
                  <a:cubicBezTo>
                    <a:pt x="18876" y="-1585"/>
                    <a:pt x="2023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596951" y="698256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755701" y="6817464"/>
              <a:ext cx="148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0" y="0"/>
                  </a:moveTo>
                  <a:cubicBezTo>
                    <a:pt x="2700" y="635"/>
                    <a:pt x="5400" y="1271"/>
                    <a:pt x="8700" y="1800"/>
                  </a:cubicBezTo>
                  <a:cubicBezTo>
                    <a:pt x="12000" y="2329"/>
                    <a:pt x="15900" y="2753"/>
                    <a:pt x="18300" y="3388"/>
                  </a:cubicBezTo>
                  <a:cubicBezTo>
                    <a:pt x="20700" y="4024"/>
                    <a:pt x="21600" y="4871"/>
                    <a:pt x="20550" y="6988"/>
                  </a:cubicBezTo>
                  <a:cubicBezTo>
                    <a:pt x="19500" y="9106"/>
                    <a:pt x="16500" y="12494"/>
                    <a:pt x="14100" y="15141"/>
                  </a:cubicBezTo>
                  <a:cubicBezTo>
                    <a:pt x="11700" y="17788"/>
                    <a:pt x="9900" y="19694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9214803" y="6777065"/>
              <a:ext cx="264799" cy="16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43" fill="norm" stroke="1" extrusionOk="0">
                  <a:moveTo>
                    <a:pt x="5970" y="5963"/>
                  </a:moveTo>
                  <a:cubicBezTo>
                    <a:pt x="5630" y="10013"/>
                    <a:pt x="5290" y="14063"/>
                    <a:pt x="4779" y="16628"/>
                  </a:cubicBezTo>
                  <a:cubicBezTo>
                    <a:pt x="4269" y="19193"/>
                    <a:pt x="3589" y="20273"/>
                    <a:pt x="2823" y="20813"/>
                  </a:cubicBezTo>
                  <a:cubicBezTo>
                    <a:pt x="2058" y="21353"/>
                    <a:pt x="1208" y="21353"/>
                    <a:pt x="612" y="19868"/>
                  </a:cubicBezTo>
                  <a:cubicBezTo>
                    <a:pt x="17" y="18383"/>
                    <a:pt x="-323" y="15413"/>
                    <a:pt x="442" y="11903"/>
                  </a:cubicBezTo>
                  <a:cubicBezTo>
                    <a:pt x="1208" y="8393"/>
                    <a:pt x="3079" y="4343"/>
                    <a:pt x="6310" y="2183"/>
                  </a:cubicBezTo>
                  <a:cubicBezTo>
                    <a:pt x="9542" y="23"/>
                    <a:pt x="14134" y="-247"/>
                    <a:pt x="16855" y="158"/>
                  </a:cubicBezTo>
                  <a:cubicBezTo>
                    <a:pt x="19576" y="563"/>
                    <a:pt x="20427" y="1643"/>
                    <a:pt x="21277" y="2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402271" y="6584631"/>
              <a:ext cx="121781" cy="11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8" fill="norm" stroke="1" extrusionOk="0">
                  <a:moveTo>
                    <a:pt x="198" y="3086"/>
                  </a:moveTo>
                  <a:cubicBezTo>
                    <a:pt x="1316" y="1543"/>
                    <a:pt x="2433" y="0"/>
                    <a:pt x="3736" y="0"/>
                  </a:cubicBezTo>
                  <a:cubicBezTo>
                    <a:pt x="5040" y="0"/>
                    <a:pt x="6529" y="1543"/>
                    <a:pt x="7460" y="3857"/>
                  </a:cubicBezTo>
                  <a:cubicBezTo>
                    <a:pt x="8392" y="6171"/>
                    <a:pt x="8764" y="9257"/>
                    <a:pt x="8205" y="11571"/>
                  </a:cubicBezTo>
                  <a:cubicBezTo>
                    <a:pt x="7647" y="13886"/>
                    <a:pt x="6157" y="15429"/>
                    <a:pt x="4295" y="16971"/>
                  </a:cubicBezTo>
                  <a:cubicBezTo>
                    <a:pt x="2433" y="18514"/>
                    <a:pt x="198" y="20057"/>
                    <a:pt x="12" y="20829"/>
                  </a:cubicBezTo>
                  <a:cubicBezTo>
                    <a:pt x="-174" y="21600"/>
                    <a:pt x="1688" y="21600"/>
                    <a:pt x="5598" y="21214"/>
                  </a:cubicBezTo>
                  <a:cubicBezTo>
                    <a:pt x="9509" y="20829"/>
                    <a:pt x="15467" y="20057"/>
                    <a:pt x="21426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226500" y="6529262"/>
              <a:ext cx="119752" cy="9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244" fill="norm" stroke="1" extrusionOk="0">
                  <a:moveTo>
                    <a:pt x="3250" y="5800"/>
                  </a:moveTo>
                  <a:cubicBezTo>
                    <a:pt x="2871" y="8004"/>
                    <a:pt x="2492" y="10208"/>
                    <a:pt x="1923" y="13074"/>
                  </a:cubicBezTo>
                  <a:cubicBezTo>
                    <a:pt x="1355" y="15939"/>
                    <a:pt x="597" y="19466"/>
                    <a:pt x="218" y="20127"/>
                  </a:cubicBezTo>
                  <a:cubicBezTo>
                    <a:pt x="-161" y="20788"/>
                    <a:pt x="-161" y="18584"/>
                    <a:pt x="1165" y="15057"/>
                  </a:cubicBezTo>
                  <a:cubicBezTo>
                    <a:pt x="2492" y="11531"/>
                    <a:pt x="5144" y="6682"/>
                    <a:pt x="7228" y="3596"/>
                  </a:cubicBezTo>
                  <a:cubicBezTo>
                    <a:pt x="9313" y="510"/>
                    <a:pt x="10828" y="-812"/>
                    <a:pt x="12344" y="510"/>
                  </a:cubicBezTo>
                  <a:cubicBezTo>
                    <a:pt x="13860" y="1833"/>
                    <a:pt x="15376" y="5800"/>
                    <a:pt x="16892" y="8886"/>
                  </a:cubicBezTo>
                  <a:cubicBezTo>
                    <a:pt x="18407" y="11972"/>
                    <a:pt x="19923" y="14176"/>
                    <a:pt x="21439" y="1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733601" y="6849214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9720901" y="699526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134935" y="6639664"/>
              <a:ext cx="201917" cy="2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74" fill="norm" stroke="1" extrusionOk="0">
                  <a:moveTo>
                    <a:pt x="21242" y="0"/>
                  </a:moveTo>
                  <a:cubicBezTo>
                    <a:pt x="17902" y="1211"/>
                    <a:pt x="14562" y="2422"/>
                    <a:pt x="11889" y="3432"/>
                  </a:cubicBezTo>
                  <a:cubicBezTo>
                    <a:pt x="9217" y="4441"/>
                    <a:pt x="7213" y="5249"/>
                    <a:pt x="6879" y="5652"/>
                  </a:cubicBezTo>
                  <a:cubicBezTo>
                    <a:pt x="6545" y="6056"/>
                    <a:pt x="7881" y="6056"/>
                    <a:pt x="9106" y="6157"/>
                  </a:cubicBezTo>
                  <a:cubicBezTo>
                    <a:pt x="10331" y="6258"/>
                    <a:pt x="11444" y="6460"/>
                    <a:pt x="12112" y="7065"/>
                  </a:cubicBezTo>
                  <a:cubicBezTo>
                    <a:pt x="12780" y="7671"/>
                    <a:pt x="13003" y="8680"/>
                    <a:pt x="12001" y="9892"/>
                  </a:cubicBezTo>
                  <a:cubicBezTo>
                    <a:pt x="10999" y="11103"/>
                    <a:pt x="8772" y="12516"/>
                    <a:pt x="6656" y="13929"/>
                  </a:cubicBezTo>
                  <a:cubicBezTo>
                    <a:pt x="4541" y="15342"/>
                    <a:pt x="2537" y="16755"/>
                    <a:pt x="1312" y="17966"/>
                  </a:cubicBezTo>
                  <a:cubicBezTo>
                    <a:pt x="87" y="19178"/>
                    <a:pt x="-358" y="20187"/>
                    <a:pt x="310" y="20793"/>
                  </a:cubicBezTo>
                  <a:cubicBezTo>
                    <a:pt x="978" y="21398"/>
                    <a:pt x="2760" y="21600"/>
                    <a:pt x="4986" y="21398"/>
                  </a:cubicBezTo>
                  <a:cubicBezTo>
                    <a:pt x="7213" y="21196"/>
                    <a:pt x="9885" y="20591"/>
                    <a:pt x="12557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343201" y="6671523"/>
              <a:ext cx="165101" cy="1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037"/>
                  </a:moveTo>
                  <a:cubicBezTo>
                    <a:pt x="277" y="1766"/>
                    <a:pt x="554" y="495"/>
                    <a:pt x="1385" y="114"/>
                  </a:cubicBezTo>
                  <a:cubicBezTo>
                    <a:pt x="2215" y="-267"/>
                    <a:pt x="3600" y="241"/>
                    <a:pt x="6369" y="2655"/>
                  </a:cubicBezTo>
                  <a:cubicBezTo>
                    <a:pt x="9138" y="5069"/>
                    <a:pt x="13292" y="9389"/>
                    <a:pt x="16062" y="12820"/>
                  </a:cubicBezTo>
                  <a:cubicBezTo>
                    <a:pt x="18831" y="16251"/>
                    <a:pt x="20215" y="18792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305101" y="6680849"/>
              <a:ext cx="228601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369"/>
                  </a:moveTo>
                  <a:cubicBezTo>
                    <a:pt x="20600" y="643"/>
                    <a:pt x="19600" y="-83"/>
                    <a:pt x="18700" y="8"/>
                  </a:cubicBezTo>
                  <a:cubicBezTo>
                    <a:pt x="17800" y="99"/>
                    <a:pt x="17000" y="1006"/>
                    <a:pt x="14900" y="3456"/>
                  </a:cubicBezTo>
                  <a:cubicBezTo>
                    <a:pt x="12800" y="5907"/>
                    <a:pt x="9400" y="9900"/>
                    <a:pt x="6700" y="13167"/>
                  </a:cubicBezTo>
                  <a:cubicBezTo>
                    <a:pt x="4000" y="16435"/>
                    <a:pt x="2000" y="18976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508301" y="681746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0546401" y="672856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0101901" y="7027014"/>
              <a:ext cx="463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1" y="14400"/>
                    <a:pt x="7101" y="7200"/>
                    <a:pt x="10701" y="3600"/>
                  </a:cubicBezTo>
                  <a:cubicBezTo>
                    <a:pt x="14301" y="0"/>
                    <a:pt x="179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0295957" y="7083519"/>
              <a:ext cx="167190" cy="20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28" fill="norm" stroke="1" extrusionOk="0">
                  <a:moveTo>
                    <a:pt x="3552" y="3994"/>
                  </a:moveTo>
                  <a:cubicBezTo>
                    <a:pt x="3019" y="9012"/>
                    <a:pt x="2486" y="14030"/>
                    <a:pt x="1819" y="17085"/>
                  </a:cubicBezTo>
                  <a:cubicBezTo>
                    <a:pt x="1152" y="20139"/>
                    <a:pt x="352" y="21230"/>
                    <a:pt x="86" y="21121"/>
                  </a:cubicBezTo>
                  <a:cubicBezTo>
                    <a:pt x="-181" y="21012"/>
                    <a:pt x="86" y="19703"/>
                    <a:pt x="2219" y="16321"/>
                  </a:cubicBezTo>
                  <a:cubicBezTo>
                    <a:pt x="4352" y="12939"/>
                    <a:pt x="8352" y="7485"/>
                    <a:pt x="11019" y="4430"/>
                  </a:cubicBezTo>
                  <a:cubicBezTo>
                    <a:pt x="13686" y="1375"/>
                    <a:pt x="15019" y="721"/>
                    <a:pt x="16619" y="285"/>
                  </a:cubicBezTo>
                  <a:cubicBezTo>
                    <a:pt x="18219" y="-152"/>
                    <a:pt x="20086" y="-370"/>
                    <a:pt x="20752" y="1812"/>
                  </a:cubicBezTo>
                  <a:cubicBezTo>
                    <a:pt x="21419" y="3994"/>
                    <a:pt x="20886" y="8575"/>
                    <a:pt x="20352" y="13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0787701" y="7017207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1094392" y="6695756"/>
              <a:ext cx="207660" cy="59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6" fill="norm" stroke="1" extrusionOk="0">
                  <a:moveTo>
                    <a:pt x="21405" y="1179"/>
                  </a:moveTo>
                  <a:cubicBezTo>
                    <a:pt x="21405" y="799"/>
                    <a:pt x="21405" y="418"/>
                    <a:pt x="20860" y="190"/>
                  </a:cubicBezTo>
                  <a:cubicBezTo>
                    <a:pt x="20314" y="-38"/>
                    <a:pt x="19223" y="-114"/>
                    <a:pt x="17478" y="266"/>
                  </a:cubicBezTo>
                  <a:cubicBezTo>
                    <a:pt x="15732" y="647"/>
                    <a:pt x="13332" y="1483"/>
                    <a:pt x="10932" y="2890"/>
                  </a:cubicBezTo>
                  <a:cubicBezTo>
                    <a:pt x="8532" y="4297"/>
                    <a:pt x="6132" y="6275"/>
                    <a:pt x="4060" y="8518"/>
                  </a:cubicBezTo>
                  <a:cubicBezTo>
                    <a:pt x="1987" y="10762"/>
                    <a:pt x="241" y="13272"/>
                    <a:pt x="23" y="15325"/>
                  </a:cubicBezTo>
                  <a:cubicBezTo>
                    <a:pt x="-195" y="17379"/>
                    <a:pt x="1114" y="18976"/>
                    <a:pt x="4169" y="19927"/>
                  </a:cubicBezTo>
                  <a:cubicBezTo>
                    <a:pt x="7223" y="20878"/>
                    <a:pt x="12023" y="21182"/>
                    <a:pt x="16823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1386636" y="6711229"/>
              <a:ext cx="186577" cy="2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92" fill="norm" stroke="1" extrusionOk="0">
                  <a:moveTo>
                    <a:pt x="16861" y="2518"/>
                  </a:moveTo>
                  <a:cubicBezTo>
                    <a:pt x="18760" y="1393"/>
                    <a:pt x="20659" y="268"/>
                    <a:pt x="20897" y="43"/>
                  </a:cubicBezTo>
                  <a:cubicBezTo>
                    <a:pt x="21134" y="-182"/>
                    <a:pt x="19710" y="493"/>
                    <a:pt x="16861" y="1843"/>
                  </a:cubicBezTo>
                  <a:cubicBezTo>
                    <a:pt x="14013" y="3193"/>
                    <a:pt x="9741" y="5218"/>
                    <a:pt x="7130" y="6568"/>
                  </a:cubicBezTo>
                  <a:cubicBezTo>
                    <a:pt x="4519" y="7918"/>
                    <a:pt x="3569" y="8593"/>
                    <a:pt x="3569" y="9268"/>
                  </a:cubicBezTo>
                  <a:cubicBezTo>
                    <a:pt x="3569" y="9943"/>
                    <a:pt x="4519" y="10618"/>
                    <a:pt x="5587" y="10956"/>
                  </a:cubicBezTo>
                  <a:cubicBezTo>
                    <a:pt x="6655" y="11293"/>
                    <a:pt x="7842" y="11293"/>
                    <a:pt x="9029" y="11631"/>
                  </a:cubicBezTo>
                  <a:cubicBezTo>
                    <a:pt x="10215" y="11968"/>
                    <a:pt x="11402" y="12643"/>
                    <a:pt x="11402" y="13206"/>
                  </a:cubicBezTo>
                  <a:cubicBezTo>
                    <a:pt x="11402" y="13768"/>
                    <a:pt x="10215" y="14218"/>
                    <a:pt x="8198" y="15006"/>
                  </a:cubicBezTo>
                  <a:cubicBezTo>
                    <a:pt x="6180" y="15793"/>
                    <a:pt x="3332" y="16918"/>
                    <a:pt x="1670" y="18043"/>
                  </a:cubicBezTo>
                  <a:cubicBezTo>
                    <a:pt x="9" y="19168"/>
                    <a:pt x="-466" y="20293"/>
                    <a:pt x="483" y="20855"/>
                  </a:cubicBezTo>
                  <a:cubicBezTo>
                    <a:pt x="1433" y="21418"/>
                    <a:pt x="3807" y="21418"/>
                    <a:pt x="6299" y="20968"/>
                  </a:cubicBezTo>
                  <a:cubicBezTo>
                    <a:pt x="8791" y="20518"/>
                    <a:pt x="11402" y="19618"/>
                    <a:pt x="14013" y="1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1625901" y="6734914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1638601" y="6697177"/>
              <a:ext cx="152401" cy="19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650"/>
                  </a:moveTo>
                  <a:cubicBezTo>
                    <a:pt x="20100" y="191"/>
                    <a:pt x="18600" y="-269"/>
                    <a:pt x="17250" y="191"/>
                  </a:cubicBezTo>
                  <a:cubicBezTo>
                    <a:pt x="15900" y="650"/>
                    <a:pt x="14700" y="2029"/>
                    <a:pt x="12150" y="5016"/>
                  </a:cubicBezTo>
                  <a:cubicBezTo>
                    <a:pt x="9600" y="8003"/>
                    <a:pt x="5700" y="12599"/>
                    <a:pt x="3450" y="15586"/>
                  </a:cubicBezTo>
                  <a:cubicBezTo>
                    <a:pt x="1200" y="18574"/>
                    <a:pt x="600" y="19952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1797351" y="6823814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1810051" y="6753964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1390951" y="7027014"/>
              <a:ext cx="387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3" y="14400"/>
                    <a:pt x="5666" y="7200"/>
                    <a:pt x="9266" y="3600"/>
                  </a:cubicBezTo>
                  <a:cubicBezTo>
                    <a:pt x="12866" y="0"/>
                    <a:pt x="172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1572849" y="7078482"/>
              <a:ext cx="163447" cy="12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86" fill="norm" stroke="1" extrusionOk="0">
                  <a:moveTo>
                    <a:pt x="3572" y="7446"/>
                  </a:moveTo>
                  <a:cubicBezTo>
                    <a:pt x="2478" y="10686"/>
                    <a:pt x="1385" y="13926"/>
                    <a:pt x="701" y="16626"/>
                  </a:cubicBezTo>
                  <a:cubicBezTo>
                    <a:pt x="17" y="19326"/>
                    <a:pt x="-256" y="21486"/>
                    <a:pt x="291" y="21486"/>
                  </a:cubicBezTo>
                  <a:cubicBezTo>
                    <a:pt x="838" y="21486"/>
                    <a:pt x="2205" y="19326"/>
                    <a:pt x="4529" y="15546"/>
                  </a:cubicBezTo>
                  <a:cubicBezTo>
                    <a:pt x="6853" y="11766"/>
                    <a:pt x="10134" y="6366"/>
                    <a:pt x="12458" y="3486"/>
                  </a:cubicBezTo>
                  <a:cubicBezTo>
                    <a:pt x="14782" y="606"/>
                    <a:pt x="16149" y="246"/>
                    <a:pt x="17516" y="66"/>
                  </a:cubicBezTo>
                  <a:cubicBezTo>
                    <a:pt x="18883" y="-114"/>
                    <a:pt x="20250" y="-114"/>
                    <a:pt x="20797" y="2586"/>
                  </a:cubicBezTo>
                  <a:cubicBezTo>
                    <a:pt x="21344" y="5286"/>
                    <a:pt x="21071" y="10686"/>
                    <a:pt x="20797" y="14286"/>
                  </a:cubicBezTo>
                  <a:cubicBezTo>
                    <a:pt x="20524" y="17886"/>
                    <a:pt x="20250" y="19686"/>
                    <a:pt x="1997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1835451" y="6703164"/>
              <a:ext cx="14115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12209" y="0"/>
                  </a:moveTo>
                  <a:cubicBezTo>
                    <a:pt x="14713" y="2268"/>
                    <a:pt x="17217" y="4537"/>
                    <a:pt x="18939" y="6805"/>
                  </a:cubicBezTo>
                  <a:cubicBezTo>
                    <a:pt x="20661" y="9074"/>
                    <a:pt x="21600" y="11342"/>
                    <a:pt x="20191" y="13463"/>
                  </a:cubicBezTo>
                  <a:cubicBezTo>
                    <a:pt x="18783" y="15584"/>
                    <a:pt x="15026" y="17556"/>
                    <a:pt x="11270" y="18888"/>
                  </a:cubicBezTo>
                  <a:cubicBezTo>
                    <a:pt x="7513" y="20219"/>
                    <a:pt x="3757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1860851" y="6449958"/>
              <a:ext cx="139701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653"/>
                  </a:moveTo>
                  <a:cubicBezTo>
                    <a:pt x="1309" y="2382"/>
                    <a:pt x="2618" y="1112"/>
                    <a:pt x="4091" y="476"/>
                  </a:cubicBezTo>
                  <a:cubicBezTo>
                    <a:pt x="5564" y="-159"/>
                    <a:pt x="7200" y="-159"/>
                    <a:pt x="8673" y="476"/>
                  </a:cubicBezTo>
                  <a:cubicBezTo>
                    <a:pt x="10145" y="1112"/>
                    <a:pt x="11455" y="2382"/>
                    <a:pt x="11291" y="5135"/>
                  </a:cubicBezTo>
                  <a:cubicBezTo>
                    <a:pt x="11127" y="7888"/>
                    <a:pt x="9491" y="12123"/>
                    <a:pt x="7855" y="15088"/>
                  </a:cubicBezTo>
                  <a:cubicBezTo>
                    <a:pt x="6218" y="18053"/>
                    <a:pt x="4582" y="19747"/>
                    <a:pt x="4745" y="20594"/>
                  </a:cubicBezTo>
                  <a:cubicBezTo>
                    <a:pt x="4909" y="21441"/>
                    <a:pt x="6873" y="21441"/>
                    <a:pt x="9982" y="21441"/>
                  </a:cubicBezTo>
                  <a:cubicBezTo>
                    <a:pt x="13091" y="21441"/>
                    <a:pt x="17345" y="21441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584501" y="6551943"/>
              <a:ext cx="101601" cy="10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846"/>
                  </a:moveTo>
                  <a:cubicBezTo>
                    <a:pt x="1350" y="3152"/>
                    <a:pt x="2700" y="1458"/>
                    <a:pt x="4500" y="611"/>
                  </a:cubicBezTo>
                  <a:cubicBezTo>
                    <a:pt x="6300" y="-236"/>
                    <a:pt x="8550" y="-236"/>
                    <a:pt x="10125" y="823"/>
                  </a:cubicBezTo>
                  <a:cubicBezTo>
                    <a:pt x="11700" y="1882"/>
                    <a:pt x="12600" y="3999"/>
                    <a:pt x="11025" y="7388"/>
                  </a:cubicBezTo>
                  <a:cubicBezTo>
                    <a:pt x="9450" y="10776"/>
                    <a:pt x="5400" y="15435"/>
                    <a:pt x="4500" y="17764"/>
                  </a:cubicBezTo>
                  <a:cubicBezTo>
                    <a:pt x="3600" y="20093"/>
                    <a:pt x="5850" y="20093"/>
                    <a:pt x="9225" y="20305"/>
                  </a:cubicBezTo>
                  <a:cubicBezTo>
                    <a:pt x="12600" y="20517"/>
                    <a:pt x="17100" y="20940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9" name="Drawing"/>
          <p:cNvGrpSpPr/>
          <p:nvPr/>
        </p:nvGrpSpPr>
        <p:grpSpPr>
          <a:xfrm>
            <a:off x="810793" y="1422400"/>
            <a:ext cx="6269458" cy="1079501"/>
            <a:chOff x="0" y="0"/>
            <a:chExt cx="6269456" cy="1079500"/>
          </a:xfrm>
        </p:grpSpPr>
        <p:sp>
          <p:nvSpPr>
            <p:cNvPr id="1109" name="Line"/>
            <p:cNvSpPr/>
            <p:nvPr/>
          </p:nvSpPr>
          <p:spPr>
            <a:xfrm>
              <a:off x="0" y="453780"/>
              <a:ext cx="193227" cy="279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76" fill="norm" stroke="1" extrusionOk="0">
                  <a:moveTo>
                    <a:pt x="218" y="750"/>
                  </a:moveTo>
                  <a:cubicBezTo>
                    <a:pt x="3664" y="1075"/>
                    <a:pt x="7111" y="1400"/>
                    <a:pt x="9639" y="1400"/>
                  </a:cubicBezTo>
                  <a:cubicBezTo>
                    <a:pt x="12167" y="1400"/>
                    <a:pt x="13775" y="1075"/>
                    <a:pt x="15843" y="750"/>
                  </a:cubicBezTo>
                  <a:cubicBezTo>
                    <a:pt x="17911" y="425"/>
                    <a:pt x="20439" y="100"/>
                    <a:pt x="20898" y="19"/>
                  </a:cubicBezTo>
                  <a:cubicBezTo>
                    <a:pt x="21358" y="-62"/>
                    <a:pt x="19749" y="100"/>
                    <a:pt x="17107" y="912"/>
                  </a:cubicBezTo>
                  <a:cubicBezTo>
                    <a:pt x="14464" y="1724"/>
                    <a:pt x="10788" y="3186"/>
                    <a:pt x="8260" y="4404"/>
                  </a:cubicBezTo>
                  <a:cubicBezTo>
                    <a:pt x="5732" y="5622"/>
                    <a:pt x="4354" y="6597"/>
                    <a:pt x="4469" y="7165"/>
                  </a:cubicBezTo>
                  <a:cubicBezTo>
                    <a:pt x="4584" y="7733"/>
                    <a:pt x="6192" y="7896"/>
                    <a:pt x="7571" y="8140"/>
                  </a:cubicBezTo>
                  <a:cubicBezTo>
                    <a:pt x="8949" y="8383"/>
                    <a:pt x="10098" y="8708"/>
                    <a:pt x="10558" y="9276"/>
                  </a:cubicBezTo>
                  <a:cubicBezTo>
                    <a:pt x="11018" y="9845"/>
                    <a:pt x="10788" y="10657"/>
                    <a:pt x="9409" y="11875"/>
                  </a:cubicBezTo>
                  <a:cubicBezTo>
                    <a:pt x="8030" y="13093"/>
                    <a:pt x="5503" y="14717"/>
                    <a:pt x="3779" y="15935"/>
                  </a:cubicBezTo>
                  <a:cubicBezTo>
                    <a:pt x="2056" y="17153"/>
                    <a:pt x="1137" y="17965"/>
                    <a:pt x="562" y="18777"/>
                  </a:cubicBezTo>
                  <a:cubicBezTo>
                    <a:pt x="-12" y="19589"/>
                    <a:pt x="-242" y="20401"/>
                    <a:pt x="332" y="20888"/>
                  </a:cubicBezTo>
                  <a:cubicBezTo>
                    <a:pt x="907" y="21376"/>
                    <a:pt x="2286" y="21538"/>
                    <a:pt x="5732" y="21457"/>
                  </a:cubicBezTo>
                  <a:cubicBezTo>
                    <a:pt x="9179" y="21376"/>
                    <a:pt x="14694" y="21051"/>
                    <a:pt x="20209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13887" y="589330"/>
              <a:ext cx="258020" cy="13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11" fill="norm" stroke="1" extrusionOk="0">
                  <a:moveTo>
                    <a:pt x="861" y="8043"/>
                  </a:moveTo>
                  <a:cubicBezTo>
                    <a:pt x="334" y="6406"/>
                    <a:pt x="-193" y="4770"/>
                    <a:pt x="70" y="3788"/>
                  </a:cubicBezTo>
                  <a:cubicBezTo>
                    <a:pt x="334" y="2806"/>
                    <a:pt x="1387" y="2479"/>
                    <a:pt x="2792" y="2806"/>
                  </a:cubicBezTo>
                  <a:cubicBezTo>
                    <a:pt x="4197" y="3134"/>
                    <a:pt x="5953" y="4116"/>
                    <a:pt x="7183" y="6079"/>
                  </a:cubicBezTo>
                  <a:cubicBezTo>
                    <a:pt x="8412" y="8043"/>
                    <a:pt x="9114" y="10988"/>
                    <a:pt x="9378" y="13279"/>
                  </a:cubicBezTo>
                  <a:cubicBezTo>
                    <a:pt x="9641" y="15570"/>
                    <a:pt x="9466" y="17206"/>
                    <a:pt x="8675" y="18679"/>
                  </a:cubicBezTo>
                  <a:cubicBezTo>
                    <a:pt x="7885" y="20152"/>
                    <a:pt x="6480" y="21461"/>
                    <a:pt x="5953" y="21297"/>
                  </a:cubicBezTo>
                  <a:cubicBezTo>
                    <a:pt x="5427" y="21134"/>
                    <a:pt x="5778" y="19497"/>
                    <a:pt x="7446" y="16061"/>
                  </a:cubicBezTo>
                  <a:cubicBezTo>
                    <a:pt x="9114" y="12625"/>
                    <a:pt x="12100" y="7388"/>
                    <a:pt x="13944" y="4279"/>
                  </a:cubicBezTo>
                  <a:cubicBezTo>
                    <a:pt x="15787" y="1170"/>
                    <a:pt x="16490" y="188"/>
                    <a:pt x="16402" y="25"/>
                  </a:cubicBezTo>
                  <a:cubicBezTo>
                    <a:pt x="16314" y="-139"/>
                    <a:pt x="15436" y="516"/>
                    <a:pt x="14734" y="1661"/>
                  </a:cubicBezTo>
                  <a:cubicBezTo>
                    <a:pt x="14031" y="2806"/>
                    <a:pt x="13505" y="4443"/>
                    <a:pt x="13241" y="6079"/>
                  </a:cubicBezTo>
                  <a:cubicBezTo>
                    <a:pt x="12978" y="7716"/>
                    <a:pt x="12978" y="9352"/>
                    <a:pt x="14383" y="11152"/>
                  </a:cubicBezTo>
                  <a:cubicBezTo>
                    <a:pt x="15787" y="12952"/>
                    <a:pt x="18597" y="14916"/>
                    <a:pt x="21407" y="16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03591" y="451761"/>
              <a:ext cx="105503" cy="29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533" fill="norm" stroke="1" extrusionOk="0">
                  <a:moveTo>
                    <a:pt x="3074" y="2750"/>
                  </a:moveTo>
                  <a:cubicBezTo>
                    <a:pt x="1444" y="2281"/>
                    <a:pt x="-186" y="1811"/>
                    <a:pt x="18" y="1342"/>
                  </a:cubicBezTo>
                  <a:cubicBezTo>
                    <a:pt x="222" y="872"/>
                    <a:pt x="2259" y="403"/>
                    <a:pt x="4705" y="168"/>
                  </a:cubicBezTo>
                  <a:cubicBezTo>
                    <a:pt x="7150" y="-67"/>
                    <a:pt x="10003" y="-67"/>
                    <a:pt x="13059" y="246"/>
                  </a:cubicBezTo>
                  <a:cubicBezTo>
                    <a:pt x="16116" y="559"/>
                    <a:pt x="19376" y="1185"/>
                    <a:pt x="19988" y="2281"/>
                  </a:cubicBezTo>
                  <a:cubicBezTo>
                    <a:pt x="20599" y="3376"/>
                    <a:pt x="18561" y="4942"/>
                    <a:pt x="16523" y="5959"/>
                  </a:cubicBezTo>
                  <a:cubicBezTo>
                    <a:pt x="14486" y="6976"/>
                    <a:pt x="12448" y="7446"/>
                    <a:pt x="12448" y="7916"/>
                  </a:cubicBezTo>
                  <a:cubicBezTo>
                    <a:pt x="12448" y="8385"/>
                    <a:pt x="14486" y="8855"/>
                    <a:pt x="16727" y="9403"/>
                  </a:cubicBezTo>
                  <a:cubicBezTo>
                    <a:pt x="18969" y="9950"/>
                    <a:pt x="21414" y="10576"/>
                    <a:pt x="19784" y="12455"/>
                  </a:cubicBezTo>
                  <a:cubicBezTo>
                    <a:pt x="18154" y="14333"/>
                    <a:pt x="12448" y="17463"/>
                    <a:pt x="8576" y="19185"/>
                  </a:cubicBezTo>
                  <a:cubicBezTo>
                    <a:pt x="4705" y="20907"/>
                    <a:pt x="2667" y="21220"/>
                    <a:pt x="62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2806" y="869950"/>
              <a:ext cx="628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5840"/>
                    <a:pt x="4364" y="10080"/>
                    <a:pt x="6982" y="6480"/>
                  </a:cubicBezTo>
                  <a:cubicBezTo>
                    <a:pt x="9600" y="2880"/>
                    <a:pt x="12655" y="1440"/>
                    <a:pt x="15164" y="72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13156" y="920750"/>
              <a:ext cx="304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600"/>
                    <a:pt x="11700" y="9600"/>
                    <a:pt x="15300" y="6000"/>
                  </a:cubicBezTo>
                  <a:cubicBezTo>
                    <a:pt x="18900" y="2400"/>
                    <a:pt x="202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094206" y="52070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113256" y="6413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307056" y="444500"/>
              <a:ext cx="2540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224"/>
                    <a:pt x="6480" y="6448"/>
                    <a:pt x="9450" y="9510"/>
                  </a:cubicBezTo>
                  <a:cubicBezTo>
                    <a:pt x="12420" y="12573"/>
                    <a:pt x="15120" y="15475"/>
                    <a:pt x="17100" y="17463"/>
                  </a:cubicBezTo>
                  <a:cubicBezTo>
                    <a:pt x="19080" y="19451"/>
                    <a:pt x="20340" y="20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320703" y="380999"/>
              <a:ext cx="297504" cy="49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61" fill="norm" stroke="1" extrusionOk="0">
                  <a:moveTo>
                    <a:pt x="21531" y="0"/>
                  </a:moveTo>
                  <a:cubicBezTo>
                    <a:pt x="19540" y="1397"/>
                    <a:pt x="17548" y="2793"/>
                    <a:pt x="15327" y="4888"/>
                  </a:cubicBezTo>
                  <a:cubicBezTo>
                    <a:pt x="13105" y="6983"/>
                    <a:pt x="10654" y="9776"/>
                    <a:pt x="8203" y="12336"/>
                  </a:cubicBezTo>
                  <a:cubicBezTo>
                    <a:pt x="5752" y="14897"/>
                    <a:pt x="3301" y="17224"/>
                    <a:pt x="1846" y="18621"/>
                  </a:cubicBezTo>
                  <a:cubicBezTo>
                    <a:pt x="391" y="20017"/>
                    <a:pt x="-69" y="20483"/>
                    <a:pt x="8" y="20855"/>
                  </a:cubicBezTo>
                  <a:cubicBezTo>
                    <a:pt x="84" y="21228"/>
                    <a:pt x="697" y="21507"/>
                    <a:pt x="1157" y="21553"/>
                  </a:cubicBezTo>
                  <a:cubicBezTo>
                    <a:pt x="1616" y="21600"/>
                    <a:pt x="1922" y="21414"/>
                    <a:pt x="2229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751556" y="5651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840"/>
                    <a:pt x="11127" y="10080"/>
                    <a:pt x="14727" y="6480"/>
                  </a:cubicBezTo>
                  <a:cubicBezTo>
                    <a:pt x="18327" y="2880"/>
                    <a:pt x="199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764256" y="7429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396706" y="158083"/>
              <a:ext cx="275601" cy="92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17" fill="norm" stroke="1" extrusionOk="0">
                  <a:moveTo>
                    <a:pt x="19985" y="906"/>
                  </a:moveTo>
                  <a:cubicBezTo>
                    <a:pt x="19490" y="609"/>
                    <a:pt x="18996" y="312"/>
                    <a:pt x="17842" y="139"/>
                  </a:cubicBezTo>
                  <a:cubicBezTo>
                    <a:pt x="16687" y="-34"/>
                    <a:pt x="14874" y="-83"/>
                    <a:pt x="12813" y="214"/>
                  </a:cubicBezTo>
                  <a:cubicBezTo>
                    <a:pt x="10751" y="510"/>
                    <a:pt x="8443" y="1153"/>
                    <a:pt x="7206" y="1746"/>
                  </a:cubicBezTo>
                  <a:cubicBezTo>
                    <a:pt x="5970" y="2339"/>
                    <a:pt x="5805" y="2883"/>
                    <a:pt x="6712" y="3674"/>
                  </a:cubicBezTo>
                  <a:cubicBezTo>
                    <a:pt x="7619" y="4464"/>
                    <a:pt x="9597" y="5502"/>
                    <a:pt x="10587" y="6318"/>
                  </a:cubicBezTo>
                  <a:cubicBezTo>
                    <a:pt x="11576" y="7133"/>
                    <a:pt x="11576" y="7727"/>
                    <a:pt x="10916" y="8196"/>
                  </a:cubicBezTo>
                  <a:cubicBezTo>
                    <a:pt x="10257" y="8666"/>
                    <a:pt x="8938" y="9012"/>
                    <a:pt x="7619" y="9234"/>
                  </a:cubicBezTo>
                  <a:cubicBezTo>
                    <a:pt x="6300" y="9457"/>
                    <a:pt x="4980" y="9555"/>
                    <a:pt x="4568" y="9506"/>
                  </a:cubicBezTo>
                  <a:cubicBezTo>
                    <a:pt x="4156" y="9457"/>
                    <a:pt x="4651" y="9259"/>
                    <a:pt x="5310" y="9135"/>
                  </a:cubicBezTo>
                  <a:cubicBezTo>
                    <a:pt x="5970" y="9012"/>
                    <a:pt x="6794" y="8962"/>
                    <a:pt x="7619" y="8938"/>
                  </a:cubicBezTo>
                  <a:cubicBezTo>
                    <a:pt x="8443" y="8913"/>
                    <a:pt x="9267" y="8913"/>
                    <a:pt x="9845" y="9036"/>
                  </a:cubicBezTo>
                  <a:cubicBezTo>
                    <a:pt x="10422" y="9160"/>
                    <a:pt x="10751" y="9407"/>
                    <a:pt x="10339" y="10099"/>
                  </a:cubicBezTo>
                  <a:cubicBezTo>
                    <a:pt x="9927" y="10791"/>
                    <a:pt x="8773" y="11928"/>
                    <a:pt x="7289" y="13139"/>
                  </a:cubicBezTo>
                  <a:cubicBezTo>
                    <a:pt x="5805" y="14350"/>
                    <a:pt x="3991" y="15635"/>
                    <a:pt x="2754" y="16797"/>
                  </a:cubicBezTo>
                  <a:cubicBezTo>
                    <a:pt x="1518" y="17958"/>
                    <a:pt x="858" y="18996"/>
                    <a:pt x="446" y="19713"/>
                  </a:cubicBezTo>
                  <a:cubicBezTo>
                    <a:pt x="34" y="20430"/>
                    <a:pt x="-131" y="20825"/>
                    <a:pt x="116" y="21097"/>
                  </a:cubicBezTo>
                  <a:cubicBezTo>
                    <a:pt x="364" y="21369"/>
                    <a:pt x="1023" y="21517"/>
                    <a:pt x="4074" y="21517"/>
                  </a:cubicBezTo>
                  <a:cubicBezTo>
                    <a:pt x="7124" y="21517"/>
                    <a:pt x="12565" y="21369"/>
                    <a:pt x="15863" y="21270"/>
                  </a:cubicBezTo>
                  <a:cubicBezTo>
                    <a:pt x="19161" y="21171"/>
                    <a:pt x="20315" y="21122"/>
                    <a:pt x="21469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008856" y="0"/>
              <a:ext cx="127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560"/>
                    <a:pt x="14400" y="13120"/>
                    <a:pt x="18000" y="16720"/>
                  </a:cubicBezTo>
                  <a:cubicBezTo>
                    <a:pt x="21600" y="20320"/>
                    <a:pt x="21600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770856" y="171449"/>
              <a:ext cx="189590" cy="14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67" fill="norm" stroke="1" extrusionOk="0">
                  <a:moveTo>
                    <a:pt x="1440" y="0"/>
                  </a:moveTo>
                  <a:cubicBezTo>
                    <a:pt x="720" y="5400"/>
                    <a:pt x="0" y="10800"/>
                    <a:pt x="0" y="14294"/>
                  </a:cubicBezTo>
                  <a:cubicBezTo>
                    <a:pt x="0" y="17788"/>
                    <a:pt x="720" y="19376"/>
                    <a:pt x="1920" y="20329"/>
                  </a:cubicBezTo>
                  <a:cubicBezTo>
                    <a:pt x="3120" y="21282"/>
                    <a:pt x="4800" y="21600"/>
                    <a:pt x="6240" y="20329"/>
                  </a:cubicBezTo>
                  <a:cubicBezTo>
                    <a:pt x="7680" y="19059"/>
                    <a:pt x="8880" y="16200"/>
                    <a:pt x="9600" y="13976"/>
                  </a:cubicBezTo>
                  <a:cubicBezTo>
                    <a:pt x="10320" y="11753"/>
                    <a:pt x="10560" y="10165"/>
                    <a:pt x="10800" y="10165"/>
                  </a:cubicBezTo>
                  <a:cubicBezTo>
                    <a:pt x="11040" y="10165"/>
                    <a:pt x="11280" y="11753"/>
                    <a:pt x="11760" y="13182"/>
                  </a:cubicBezTo>
                  <a:cubicBezTo>
                    <a:pt x="12240" y="14612"/>
                    <a:pt x="12960" y="15882"/>
                    <a:pt x="14160" y="16359"/>
                  </a:cubicBezTo>
                  <a:cubicBezTo>
                    <a:pt x="15360" y="16835"/>
                    <a:pt x="17040" y="16518"/>
                    <a:pt x="18360" y="14612"/>
                  </a:cubicBezTo>
                  <a:cubicBezTo>
                    <a:pt x="19680" y="12706"/>
                    <a:pt x="20640" y="9212"/>
                    <a:pt x="21120" y="6671"/>
                  </a:cubicBezTo>
                  <a:cubicBezTo>
                    <a:pt x="21600" y="4129"/>
                    <a:pt x="21600" y="2541"/>
                    <a:pt x="21240" y="2382"/>
                  </a:cubicBezTo>
                  <a:cubicBezTo>
                    <a:pt x="20880" y="2224"/>
                    <a:pt x="20160" y="3494"/>
                    <a:pt x="19440" y="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005806" y="26670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063751" y="171428"/>
              <a:ext cx="112095" cy="36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67" fill="norm" stroke="1" extrusionOk="0">
                  <a:moveTo>
                    <a:pt x="10650" y="4121"/>
                  </a:moveTo>
                  <a:cubicBezTo>
                    <a:pt x="9050" y="4621"/>
                    <a:pt x="7450" y="5120"/>
                    <a:pt x="6650" y="6431"/>
                  </a:cubicBezTo>
                  <a:cubicBezTo>
                    <a:pt x="5850" y="7742"/>
                    <a:pt x="5850" y="9864"/>
                    <a:pt x="5250" y="12299"/>
                  </a:cubicBezTo>
                  <a:cubicBezTo>
                    <a:pt x="4650" y="14734"/>
                    <a:pt x="3450" y="17481"/>
                    <a:pt x="2450" y="19166"/>
                  </a:cubicBezTo>
                  <a:cubicBezTo>
                    <a:pt x="1450" y="20852"/>
                    <a:pt x="650" y="21476"/>
                    <a:pt x="250" y="21351"/>
                  </a:cubicBezTo>
                  <a:cubicBezTo>
                    <a:pt x="-150" y="21226"/>
                    <a:pt x="-150" y="20352"/>
                    <a:pt x="850" y="17668"/>
                  </a:cubicBezTo>
                  <a:cubicBezTo>
                    <a:pt x="1850" y="14984"/>
                    <a:pt x="3850" y="10489"/>
                    <a:pt x="5450" y="7492"/>
                  </a:cubicBezTo>
                  <a:cubicBezTo>
                    <a:pt x="7050" y="4496"/>
                    <a:pt x="8250" y="2997"/>
                    <a:pt x="9250" y="1936"/>
                  </a:cubicBezTo>
                  <a:cubicBezTo>
                    <a:pt x="10250" y="875"/>
                    <a:pt x="11050" y="251"/>
                    <a:pt x="12450" y="63"/>
                  </a:cubicBezTo>
                  <a:cubicBezTo>
                    <a:pt x="13850" y="-124"/>
                    <a:pt x="15850" y="126"/>
                    <a:pt x="17450" y="500"/>
                  </a:cubicBezTo>
                  <a:cubicBezTo>
                    <a:pt x="19050" y="875"/>
                    <a:pt x="20250" y="1374"/>
                    <a:pt x="20850" y="2248"/>
                  </a:cubicBezTo>
                  <a:cubicBezTo>
                    <a:pt x="21450" y="3122"/>
                    <a:pt x="21450" y="4371"/>
                    <a:pt x="19050" y="5744"/>
                  </a:cubicBezTo>
                  <a:cubicBezTo>
                    <a:pt x="16650" y="7118"/>
                    <a:pt x="11850" y="8616"/>
                    <a:pt x="7050" y="1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234406" y="26669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566130" y="95250"/>
              <a:ext cx="239777" cy="26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4" fill="norm" stroke="1" extrusionOk="0">
                  <a:moveTo>
                    <a:pt x="14643" y="4114"/>
                  </a:moveTo>
                  <a:cubicBezTo>
                    <a:pt x="14075" y="3086"/>
                    <a:pt x="13506" y="2057"/>
                    <a:pt x="12748" y="1457"/>
                  </a:cubicBezTo>
                  <a:cubicBezTo>
                    <a:pt x="11990" y="857"/>
                    <a:pt x="11043" y="686"/>
                    <a:pt x="9717" y="1457"/>
                  </a:cubicBezTo>
                  <a:cubicBezTo>
                    <a:pt x="8390" y="2229"/>
                    <a:pt x="6685" y="3943"/>
                    <a:pt x="4980" y="6686"/>
                  </a:cubicBezTo>
                  <a:cubicBezTo>
                    <a:pt x="3275" y="9429"/>
                    <a:pt x="1569" y="13200"/>
                    <a:pt x="717" y="15686"/>
                  </a:cubicBezTo>
                  <a:cubicBezTo>
                    <a:pt x="-136" y="18171"/>
                    <a:pt x="-136" y="19371"/>
                    <a:pt x="243" y="20229"/>
                  </a:cubicBezTo>
                  <a:cubicBezTo>
                    <a:pt x="622" y="21086"/>
                    <a:pt x="1380" y="21600"/>
                    <a:pt x="3275" y="21514"/>
                  </a:cubicBezTo>
                  <a:cubicBezTo>
                    <a:pt x="5169" y="21429"/>
                    <a:pt x="8201" y="20743"/>
                    <a:pt x="10664" y="18686"/>
                  </a:cubicBezTo>
                  <a:cubicBezTo>
                    <a:pt x="13127" y="16629"/>
                    <a:pt x="15022" y="13200"/>
                    <a:pt x="15875" y="10029"/>
                  </a:cubicBezTo>
                  <a:cubicBezTo>
                    <a:pt x="16727" y="6857"/>
                    <a:pt x="16538" y="3943"/>
                    <a:pt x="16064" y="2229"/>
                  </a:cubicBezTo>
                  <a:cubicBezTo>
                    <a:pt x="15590" y="514"/>
                    <a:pt x="14832" y="0"/>
                    <a:pt x="13317" y="0"/>
                  </a:cubicBezTo>
                  <a:cubicBezTo>
                    <a:pt x="11801" y="0"/>
                    <a:pt x="9527" y="514"/>
                    <a:pt x="7727" y="1886"/>
                  </a:cubicBezTo>
                  <a:cubicBezTo>
                    <a:pt x="5927" y="3257"/>
                    <a:pt x="4601" y="5486"/>
                    <a:pt x="3938" y="7114"/>
                  </a:cubicBezTo>
                  <a:cubicBezTo>
                    <a:pt x="3275" y="8743"/>
                    <a:pt x="3275" y="9771"/>
                    <a:pt x="5075" y="10629"/>
                  </a:cubicBezTo>
                  <a:cubicBezTo>
                    <a:pt x="6875" y="11486"/>
                    <a:pt x="10475" y="12171"/>
                    <a:pt x="13506" y="12257"/>
                  </a:cubicBezTo>
                  <a:cubicBezTo>
                    <a:pt x="16538" y="12343"/>
                    <a:pt x="19001" y="11829"/>
                    <a:pt x="21464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008856" y="811062"/>
              <a:ext cx="266701" cy="23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4171"/>
                  </a:moveTo>
                  <a:cubicBezTo>
                    <a:pt x="171" y="3216"/>
                    <a:pt x="343" y="2260"/>
                    <a:pt x="1800" y="1400"/>
                  </a:cubicBezTo>
                  <a:cubicBezTo>
                    <a:pt x="3257" y="540"/>
                    <a:pt x="6000" y="-225"/>
                    <a:pt x="8057" y="62"/>
                  </a:cubicBezTo>
                  <a:cubicBezTo>
                    <a:pt x="10114" y="348"/>
                    <a:pt x="11486" y="1687"/>
                    <a:pt x="11314" y="4458"/>
                  </a:cubicBezTo>
                  <a:cubicBezTo>
                    <a:pt x="11143" y="7230"/>
                    <a:pt x="9429" y="11435"/>
                    <a:pt x="7714" y="14207"/>
                  </a:cubicBezTo>
                  <a:cubicBezTo>
                    <a:pt x="6000" y="16979"/>
                    <a:pt x="4286" y="18317"/>
                    <a:pt x="3086" y="19272"/>
                  </a:cubicBezTo>
                  <a:cubicBezTo>
                    <a:pt x="1886" y="20228"/>
                    <a:pt x="1200" y="20802"/>
                    <a:pt x="1543" y="21088"/>
                  </a:cubicBezTo>
                  <a:cubicBezTo>
                    <a:pt x="1886" y="21375"/>
                    <a:pt x="3257" y="21375"/>
                    <a:pt x="6343" y="20897"/>
                  </a:cubicBezTo>
                  <a:cubicBezTo>
                    <a:pt x="9429" y="20419"/>
                    <a:pt x="14229" y="19463"/>
                    <a:pt x="17057" y="18986"/>
                  </a:cubicBezTo>
                  <a:cubicBezTo>
                    <a:pt x="19886" y="18508"/>
                    <a:pt x="20743" y="18508"/>
                    <a:pt x="21600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845339" y="901700"/>
              <a:ext cx="108723" cy="15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43" fill="norm" stroke="1" extrusionOk="0">
                  <a:moveTo>
                    <a:pt x="19893" y="4378"/>
                  </a:moveTo>
                  <a:cubicBezTo>
                    <a:pt x="17041" y="2627"/>
                    <a:pt x="14188" y="876"/>
                    <a:pt x="12150" y="584"/>
                  </a:cubicBezTo>
                  <a:cubicBezTo>
                    <a:pt x="10112" y="292"/>
                    <a:pt x="8890" y="1459"/>
                    <a:pt x="6852" y="4232"/>
                  </a:cubicBezTo>
                  <a:cubicBezTo>
                    <a:pt x="4814" y="7005"/>
                    <a:pt x="1961" y="11384"/>
                    <a:pt x="739" y="14449"/>
                  </a:cubicBezTo>
                  <a:cubicBezTo>
                    <a:pt x="-484" y="17514"/>
                    <a:pt x="-76" y="19265"/>
                    <a:pt x="1146" y="20286"/>
                  </a:cubicBezTo>
                  <a:cubicBezTo>
                    <a:pt x="2369" y="21308"/>
                    <a:pt x="4407" y="21600"/>
                    <a:pt x="7463" y="20724"/>
                  </a:cubicBezTo>
                  <a:cubicBezTo>
                    <a:pt x="10520" y="19849"/>
                    <a:pt x="14595" y="17805"/>
                    <a:pt x="17244" y="14595"/>
                  </a:cubicBezTo>
                  <a:cubicBezTo>
                    <a:pt x="19893" y="11384"/>
                    <a:pt x="21116" y="7005"/>
                    <a:pt x="20912" y="4378"/>
                  </a:cubicBezTo>
                  <a:cubicBezTo>
                    <a:pt x="20708" y="1751"/>
                    <a:pt x="19078" y="876"/>
                    <a:pt x="17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065073" y="730249"/>
              <a:ext cx="61384" cy="32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5959" y="0"/>
                  </a:moveTo>
                  <a:cubicBezTo>
                    <a:pt x="4469" y="3484"/>
                    <a:pt x="2979" y="6968"/>
                    <a:pt x="1862" y="10103"/>
                  </a:cubicBezTo>
                  <a:cubicBezTo>
                    <a:pt x="745" y="13239"/>
                    <a:pt x="0" y="16026"/>
                    <a:pt x="0" y="17837"/>
                  </a:cubicBezTo>
                  <a:cubicBezTo>
                    <a:pt x="0" y="19649"/>
                    <a:pt x="745" y="20485"/>
                    <a:pt x="2979" y="20973"/>
                  </a:cubicBezTo>
                  <a:cubicBezTo>
                    <a:pt x="5214" y="21461"/>
                    <a:pt x="8938" y="21600"/>
                    <a:pt x="12290" y="21321"/>
                  </a:cubicBezTo>
                  <a:cubicBezTo>
                    <a:pt x="15641" y="21043"/>
                    <a:pt x="18621" y="20346"/>
                    <a:pt x="21600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021595" y="761288"/>
              <a:ext cx="225512" cy="28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32" fill="norm" stroke="1" extrusionOk="0">
                  <a:moveTo>
                    <a:pt x="2128" y="13595"/>
                  </a:moveTo>
                  <a:cubicBezTo>
                    <a:pt x="1118" y="13595"/>
                    <a:pt x="109" y="13595"/>
                    <a:pt x="8" y="13353"/>
                  </a:cubicBezTo>
                  <a:cubicBezTo>
                    <a:pt x="-93" y="13111"/>
                    <a:pt x="714" y="12628"/>
                    <a:pt x="3339" y="10693"/>
                  </a:cubicBezTo>
                  <a:cubicBezTo>
                    <a:pt x="5963" y="8759"/>
                    <a:pt x="10404" y="5374"/>
                    <a:pt x="13129" y="3117"/>
                  </a:cubicBezTo>
                  <a:cubicBezTo>
                    <a:pt x="15855" y="860"/>
                    <a:pt x="16864" y="-268"/>
                    <a:pt x="17066" y="54"/>
                  </a:cubicBezTo>
                  <a:cubicBezTo>
                    <a:pt x="17268" y="377"/>
                    <a:pt x="16662" y="2150"/>
                    <a:pt x="15653" y="5293"/>
                  </a:cubicBezTo>
                  <a:cubicBezTo>
                    <a:pt x="14643" y="8436"/>
                    <a:pt x="13230" y="12950"/>
                    <a:pt x="12322" y="15610"/>
                  </a:cubicBezTo>
                  <a:cubicBezTo>
                    <a:pt x="11414" y="18269"/>
                    <a:pt x="11010" y="19075"/>
                    <a:pt x="10909" y="19075"/>
                  </a:cubicBezTo>
                  <a:cubicBezTo>
                    <a:pt x="10808" y="19075"/>
                    <a:pt x="11010" y="18269"/>
                    <a:pt x="11414" y="17544"/>
                  </a:cubicBezTo>
                  <a:cubicBezTo>
                    <a:pt x="11817" y="16819"/>
                    <a:pt x="12423" y="16174"/>
                    <a:pt x="13432" y="15610"/>
                  </a:cubicBezTo>
                  <a:cubicBezTo>
                    <a:pt x="14442" y="15045"/>
                    <a:pt x="15855" y="14562"/>
                    <a:pt x="16965" y="15045"/>
                  </a:cubicBezTo>
                  <a:cubicBezTo>
                    <a:pt x="18075" y="15529"/>
                    <a:pt x="18883" y="16980"/>
                    <a:pt x="19589" y="18189"/>
                  </a:cubicBezTo>
                  <a:cubicBezTo>
                    <a:pt x="20296" y="19398"/>
                    <a:pt x="20901" y="20365"/>
                    <a:pt x="21507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290890" y="924665"/>
              <a:ext cx="70517" cy="12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289" fill="norm" stroke="1" extrusionOk="0">
                  <a:moveTo>
                    <a:pt x="194" y="10306"/>
                  </a:moveTo>
                  <a:cubicBezTo>
                    <a:pt x="5749" y="8109"/>
                    <a:pt x="11303" y="5913"/>
                    <a:pt x="15006" y="4082"/>
                  </a:cubicBezTo>
                  <a:cubicBezTo>
                    <a:pt x="18709" y="2252"/>
                    <a:pt x="20560" y="787"/>
                    <a:pt x="19943" y="238"/>
                  </a:cubicBezTo>
                  <a:cubicBezTo>
                    <a:pt x="19326" y="-311"/>
                    <a:pt x="16240" y="55"/>
                    <a:pt x="12537" y="1703"/>
                  </a:cubicBezTo>
                  <a:cubicBezTo>
                    <a:pt x="8834" y="3350"/>
                    <a:pt x="4514" y="6279"/>
                    <a:pt x="2046" y="9025"/>
                  </a:cubicBezTo>
                  <a:cubicBezTo>
                    <a:pt x="-423" y="11770"/>
                    <a:pt x="-1040" y="14333"/>
                    <a:pt x="2354" y="16347"/>
                  </a:cubicBezTo>
                  <a:cubicBezTo>
                    <a:pt x="5749" y="18360"/>
                    <a:pt x="13154" y="19825"/>
                    <a:pt x="2056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418556" y="939800"/>
              <a:ext cx="120651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0"/>
                  </a:moveTo>
                  <a:cubicBezTo>
                    <a:pt x="2274" y="758"/>
                    <a:pt x="4547" y="1516"/>
                    <a:pt x="6632" y="3789"/>
                  </a:cubicBezTo>
                  <a:cubicBezTo>
                    <a:pt x="8716" y="6063"/>
                    <a:pt x="10611" y="9853"/>
                    <a:pt x="11558" y="12695"/>
                  </a:cubicBezTo>
                  <a:cubicBezTo>
                    <a:pt x="12505" y="15537"/>
                    <a:pt x="12505" y="17432"/>
                    <a:pt x="11558" y="18947"/>
                  </a:cubicBezTo>
                  <a:cubicBezTo>
                    <a:pt x="10611" y="20463"/>
                    <a:pt x="8716" y="21600"/>
                    <a:pt x="7579" y="21221"/>
                  </a:cubicBezTo>
                  <a:cubicBezTo>
                    <a:pt x="6442" y="20842"/>
                    <a:pt x="6063" y="18947"/>
                    <a:pt x="7011" y="15726"/>
                  </a:cubicBezTo>
                  <a:cubicBezTo>
                    <a:pt x="7958" y="12505"/>
                    <a:pt x="10232" y="7958"/>
                    <a:pt x="12884" y="5116"/>
                  </a:cubicBezTo>
                  <a:cubicBezTo>
                    <a:pt x="15537" y="2274"/>
                    <a:pt x="18568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596356" y="958850"/>
              <a:ext cx="154836" cy="8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fill="norm" stroke="1" extrusionOk="0">
                  <a:moveTo>
                    <a:pt x="0" y="0"/>
                  </a:moveTo>
                  <a:cubicBezTo>
                    <a:pt x="0" y="3516"/>
                    <a:pt x="0" y="7033"/>
                    <a:pt x="146" y="10549"/>
                  </a:cubicBezTo>
                  <a:cubicBezTo>
                    <a:pt x="292" y="14065"/>
                    <a:pt x="584" y="17581"/>
                    <a:pt x="1459" y="19340"/>
                  </a:cubicBezTo>
                  <a:cubicBezTo>
                    <a:pt x="2335" y="21098"/>
                    <a:pt x="3795" y="21098"/>
                    <a:pt x="4816" y="19842"/>
                  </a:cubicBezTo>
                  <a:cubicBezTo>
                    <a:pt x="5838" y="18586"/>
                    <a:pt x="6422" y="16074"/>
                    <a:pt x="7151" y="15823"/>
                  </a:cubicBezTo>
                  <a:cubicBezTo>
                    <a:pt x="7881" y="15572"/>
                    <a:pt x="8757" y="17581"/>
                    <a:pt x="9924" y="19088"/>
                  </a:cubicBezTo>
                  <a:cubicBezTo>
                    <a:pt x="11092" y="20595"/>
                    <a:pt x="12551" y="21600"/>
                    <a:pt x="14449" y="20847"/>
                  </a:cubicBezTo>
                  <a:cubicBezTo>
                    <a:pt x="16346" y="20093"/>
                    <a:pt x="18681" y="17581"/>
                    <a:pt x="19995" y="15070"/>
                  </a:cubicBezTo>
                  <a:cubicBezTo>
                    <a:pt x="21308" y="12558"/>
                    <a:pt x="21600" y="10047"/>
                    <a:pt x="21162" y="8037"/>
                  </a:cubicBezTo>
                  <a:cubicBezTo>
                    <a:pt x="20724" y="6028"/>
                    <a:pt x="19557" y="4521"/>
                    <a:pt x="18389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812256" y="98425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844006" y="8953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904242" y="905933"/>
              <a:ext cx="79465" cy="14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09" fill="norm" stroke="1" extrusionOk="0">
                  <a:moveTo>
                    <a:pt x="21340" y="5009"/>
                  </a:moveTo>
                  <a:cubicBezTo>
                    <a:pt x="19635" y="3757"/>
                    <a:pt x="17929" y="2504"/>
                    <a:pt x="15372" y="1565"/>
                  </a:cubicBezTo>
                  <a:cubicBezTo>
                    <a:pt x="12814" y="626"/>
                    <a:pt x="9403" y="0"/>
                    <a:pt x="6277" y="0"/>
                  </a:cubicBezTo>
                  <a:cubicBezTo>
                    <a:pt x="3151" y="0"/>
                    <a:pt x="308" y="626"/>
                    <a:pt x="24" y="2191"/>
                  </a:cubicBezTo>
                  <a:cubicBezTo>
                    <a:pt x="-260" y="3757"/>
                    <a:pt x="2014" y="6261"/>
                    <a:pt x="5708" y="8765"/>
                  </a:cubicBezTo>
                  <a:cubicBezTo>
                    <a:pt x="9403" y="11270"/>
                    <a:pt x="14519" y="13774"/>
                    <a:pt x="16793" y="15965"/>
                  </a:cubicBezTo>
                  <a:cubicBezTo>
                    <a:pt x="19066" y="18157"/>
                    <a:pt x="18498" y="20035"/>
                    <a:pt x="16793" y="20817"/>
                  </a:cubicBezTo>
                  <a:cubicBezTo>
                    <a:pt x="15087" y="21600"/>
                    <a:pt x="12245" y="21287"/>
                    <a:pt x="9403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015456" y="916050"/>
              <a:ext cx="107951" cy="1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3104"/>
                  </a:moveTo>
                  <a:cubicBezTo>
                    <a:pt x="4235" y="11733"/>
                    <a:pt x="8471" y="10362"/>
                    <a:pt x="11435" y="8990"/>
                  </a:cubicBezTo>
                  <a:cubicBezTo>
                    <a:pt x="14400" y="7619"/>
                    <a:pt x="16094" y="6247"/>
                    <a:pt x="17153" y="4704"/>
                  </a:cubicBezTo>
                  <a:cubicBezTo>
                    <a:pt x="18212" y="3162"/>
                    <a:pt x="18635" y="1447"/>
                    <a:pt x="17788" y="590"/>
                  </a:cubicBezTo>
                  <a:cubicBezTo>
                    <a:pt x="16941" y="-267"/>
                    <a:pt x="14824" y="-267"/>
                    <a:pt x="12282" y="1104"/>
                  </a:cubicBezTo>
                  <a:cubicBezTo>
                    <a:pt x="9741" y="2476"/>
                    <a:pt x="6776" y="5219"/>
                    <a:pt x="5294" y="7619"/>
                  </a:cubicBezTo>
                  <a:cubicBezTo>
                    <a:pt x="3812" y="10019"/>
                    <a:pt x="3812" y="12076"/>
                    <a:pt x="6776" y="14304"/>
                  </a:cubicBezTo>
                  <a:cubicBezTo>
                    <a:pt x="9741" y="16533"/>
                    <a:pt x="15671" y="189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244056" y="102234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73" name="Drawing"/>
          <p:cNvGrpSpPr/>
          <p:nvPr/>
        </p:nvGrpSpPr>
        <p:grpSpPr>
          <a:xfrm>
            <a:off x="730250" y="1753542"/>
            <a:ext cx="11462882" cy="7752409"/>
            <a:chOff x="0" y="0"/>
            <a:chExt cx="11462881" cy="7752407"/>
          </a:xfrm>
        </p:grpSpPr>
        <p:sp>
          <p:nvSpPr>
            <p:cNvPr id="1140" name="Line"/>
            <p:cNvSpPr/>
            <p:nvPr/>
          </p:nvSpPr>
          <p:spPr>
            <a:xfrm>
              <a:off x="8625416" y="56207"/>
              <a:ext cx="423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67"/>
                    <a:pt x="0" y="10133"/>
                    <a:pt x="0" y="13733"/>
                  </a:cubicBezTo>
                  <a:cubicBezTo>
                    <a:pt x="0" y="17333"/>
                    <a:pt x="108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566513" y="1047"/>
              <a:ext cx="223544" cy="49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24" fill="norm" stroke="1" extrusionOk="0">
                  <a:moveTo>
                    <a:pt x="555" y="4816"/>
                  </a:moveTo>
                  <a:cubicBezTo>
                    <a:pt x="163" y="3908"/>
                    <a:pt x="-230" y="3000"/>
                    <a:pt x="163" y="2138"/>
                  </a:cubicBezTo>
                  <a:cubicBezTo>
                    <a:pt x="555" y="1276"/>
                    <a:pt x="1734" y="459"/>
                    <a:pt x="3992" y="142"/>
                  </a:cubicBezTo>
                  <a:cubicBezTo>
                    <a:pt x="6250" y="-176"/>
                    <a:pt x="9588" y="6"/>
                    <a:pt x="12828" y="1049"/>
                  </a:cubicBezTo>
                  <a:cubicBezTo>
                    <a:pt x="16068" y="2093"/>
                    <a:pt x="19210" y="3999"/>
                    <a:pt x="20290" y="6313"/>
                  </a:cubicBezTo>
                  <a:cubicBezTo>
                    <a:pt x="21370" y="8627"/>
                    <a:pt x="20388" y="11350"/>
                    <a:pt x="18523" y="13846"/>
                  </a:cubicBezTo>
                  <a:cubicBezTo>
                    <a:pt x="16657" y="16342"/>
                    <a:pt x="13908" y="18611"/>
                    <a:pt x="11454" y="19881"/>
                  </a:cubicBezTo>
                  <a:cubicBezTo>
                    <a:pt x="8999" y="21152"/>
                    <a:pt x="6839" y="21424"/>
                    <a:pt x="5366" y="21424"/>
                  </a:cubicBezTo>
                  <a:cubicBezTo>
                    <a:pt x="3894" y="21424"/>
                    <a:pt x="3108" y="21152"/>
                    <a:pt x="2715" y="20743"/>
                  </a:cubicBezTo>
                  <a:cubicBezTo>
                    <a:pt x="2323" y="20335"/>
                    <a:pt x="2323" y="19790"/>
                    <a:pt x="2323" y="19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8972550" y="25305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8991600" y="373707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395737" y="0"/>
              <a:ext cx="122913" cy="51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89" fill="norm" stroke="1" extrusionOk="0">
                  <a:moveTo>
                    <a:pt x="21259" y="1812"/>
                  </a:moveTo>
                  <a:cubicBezTo>
                    <a:pt x="21259" y="1372"/>
                    <a:pt x="21259" y="931"/>
                    <a:pt x="20527" y="578"/>
                  </a:cubicBezTo>
                  <a:cubicBezTo>
                    <a:pt x="19795" y="225"/>
                    <a:pt x="18330" y="-39"/>
                    <a:pt x="15218" y="5"/>
                  </a:cubicBezTo>
                  <a:cubicBezTo>
                    <a:pt x="12106" y="49"/>
                    <a:pt x="7347" y="402"/>
                    <a:pt x="4235" y="975"/>
                  </a:cubicBezTo>
                  <a:cubicBezTo>
                    <a:pt x="1123" y="1548"/>
                    <a:pt x="-341" y="2341"/>
                    <a:pt x="574" y="3267"/>
                  </a:cubicBezTo>
                  <a:cubicBezTo>
                    <a:pt x="1490" y="4193"/>
                    <a:pt x="4784" y="5251"/>
                    <a:pt x="6798" y="6265"/>
                  </a:cubicBezTo>
                  <a:cubicBezTo>
                    <a:pt x="8812" y="7279"/>
                    <a:pt x="9544" y="8248"/>
                    <a:pt x="9361" y="8910"/>
                  </a:cubicBezTo>
                  <a:cubicBezTo>
                    <a:pt x="9178" y="9571"/>
                    <a:pt x="8079" y="9923"/>
                    <a:pt x="6798" y="10232"/>
                  </a:cubicBezTo>
                  <a:cubicBezTo>
                    <a:pt x="5517" y="10541"/>
                    <a:pt x="4052" y="10805"/>
                    <a:pt x="4235" y="10893"/>
                  </a:cubicBezTo>
                  <a:cubicBezTo>
                    <a:pt x="4418" y="10981"/>
                    <a:pt x="6249" y="10893"/>
                    <a:pt x="8445" y="10893"/>
                  </a:cubicBezTo>
                  <a:cubicBezTo>
                    <a:pt x="10642" y="10893"/>
                    <a:pt x="13205" y="10981"/>
                    <a:pt x="14303" y="11246"/>
                  </a:cubicBezTo>
                  <a:cubicBezTo>
                    <a:pt x="15401" y="11510"/>
                    <a:pt x="15035" y="11951"/>
                    <a:pt x="12656" y="13230"/>
                  </a:cubicBezTo>
                  <a:cubicBezTo>
                    <a:pt x="10276" y="14508"/>
                    <a:pt x="5883" y="16624"/>
                    <a:pt x="3503" y="17902"/>
                  </a:cubicBezTo>
                  <a:cubicBezTo>
                    <a:pt x="1123" y="19181"/>
                    <a:pt x="757" y="19621"/>
                    <a:pt x="391" y="20062"/>
                  </a:cubicBezTo>
                  <a:cubicBezTo>
                    <a:pt x="25" y="20503"/>
                    <a:pt x="-341" y="20944"/>
                    <a:pt x="574" y="21208"/>
                  </a:cubicBezTo>
                  <a:cubicBezTo>
                    <a:pt x="1490" y="21473"/>
                    <a:pt x="3686" y="21561"/>
                    <a:pt x="5883" y="21429"/>
                  </a:cubicBezTo>
                  <a:cubicBezTo>
                    <a:pt x="8079" y="21297"/>
                    <a:pt x="10276" y="20944"/>
                    <a:pt x="12473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569450" y="152400"/>
              <a:ext cx="190500" cy="28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289"/>
                  </a:moveTo>
                  <a:cubicBezTo>
                    <a:pt x="0" y="2489"/>
                    <a:pt x="0" y="1689"/>
                    <a:pt x="840" y="1049"/>
                  </a:cubicBezTo>
                  <a:cubicBezTo>
                    <a:pt x="1680" y="409"/>
                    <a:pt x="3360" y="-71"/>
                    <a:pt x="6360" y="9"/>
                  </a:cubicBezTo>
                  <a:cubicBezTo>
                    <a:pt x="9360" y="89"/>
                    <a:pt x="13680" y="729"/>
                    <a:pt x="15840" y="2089"/>
                  </a:cubicBezTo>
                  <a:cubicBezTo>
                    <a:pt x="18000" y="3449"/>
                    <a:pt x="18000" y="5529"/>
                    <a:pt x="15360" y="8489"/>
                  </a:cubicBezTo>
                  <a:cubicBezTo>
                    <a:pt x="12720" y="11449"/>
                    <a:pt x="7440" y="15289"/>
                    <a:pt x="4440" y="17609"/>
                  </a:cubicBezTo>
                  <a:cubicBezTo>
                    <a:pt x="1440" y="19929"/>
                    <a:pt x="720" y="20729"/>
                    <a:pt x="960" y="21129"/>
                  </a:cubicBezTo>
                  <a:cubicBezTo>
                    <a:pt x="1200" y="21529"/>
                    <a:pt x="2400" y="21529"/>
                    <a:pt x="6000" y="21289"/>
                  </a:cubicBezTo>
                  <a:cubicBezTo>
                    <a:pt x="9600" y="21049"/>
                    <a:pt x="15600" y="20569"/>
                    <a:pt x="21600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740900" y="481657"/>
              <a:ext cx="101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090150" y="176857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92"/>
                    <a:pt x="12000" y="12185"/>
                    <a:pt x="8400" y="15785"/>
                  </a:cubicBezTo>
                  <a:cubicBezTo>
                    <a:pt x="4800" y="19385"/>
                    <a:pt x="24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128250" y="411807"/>
              <a:ext cx="952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458449" y="208607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66"/>
                    <a:pt x="7200" y="11931"/>
                    <a:pt x="3600" y="15531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490200" y="399107"/>
              <a:ext cx="952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0775950" y="214957"/>
              <a:ext cx="373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2504"/>
                    <a:pt x="21600" y="5009"/>
                    <a:pt x="18758" y="8609"/>
                  </a:cubicBezTo>
                  <a:cubicBezTo>
                    <a:pt x="15916" y="12209"/>
                    <a:pt x="7958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0788649" y="519757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200"/>
                    <a:pt x="11127" y="10400"/>
                    <a:pt x="7527" y="14000"/>
                  </a:cubicBezTo>
                  <a:cubicBezTo>
                    <a:pt x="3927" y="17600"/>
                    <a:pt x="1964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322050" y="96008"/>
              <a:ext cx="140832" cy="56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1" fill="norm" stroke="1" extrusionOk="0">
                  <a:moveTo>
                    <a:pt x="6770" y="419"/>
                  </a:moveTo>
                  <a:cubicBezTo>
                    <a:pt x="8382" y="177"/>
                    <a:pt x="9994" y="-65"/>
                    <a:pt x="12412" y="16"/>
                  </a:cubicBezTo>
                  <a:cubicBezTo>
                    <a:pt x="14830" y="96"/>
                    <a:pt x="18054" y="499"/>
                    <a:pt x="19343" y="1386"/>
                  </a:cubicBezTo>
                  <a:cubicBezTo>
                    <a:pt x="20633" y="2272"/>
                    <a:pt x="19988" y="3642"/>
                    <a:pt x="18215" y="4932"/>
                  </a:cubicBezTo>
                  <a:cubicBezTo>
                    <a:pt x="16442" y="6222"/>
                    <a:pt x="13540" y="7431"/>
                    <a:pt x="12734" y="8438"/>
                  </a:cubicBezTo>
                  <a:cubicBezTo>
                    <a:pt x="11928" y="9445"/>
                    <a:pt x="13218" y="10251"/>
                    <a:pt x="14507" y="11138"/>
                  </a:cubicBezTo>
                  <a:cubicBezTo>
                    <a:pt x="15797" y="12025"/>
                    <a:pt x="17087" y="12992"/>
                    <a:pt x="18537" y="14201"/>
                  </a:cubicBezTo>
                  <a:cubicBezTo>
                    <a:pt x="19988" y="15410"/>
                    <a:pt x="21600" y="16860"/>
                    <a:pt x="21439" y="18029"/>
                  </a:cubicBezTo>
                  <a:cubicBezTo>
                    <a:pt x="21278" y="19198"/>
                    <a:pt x="19343" y="20084"/>
                    <a:pt x="16281" y="20648"/>
                  </a:cubicBezTo>
                  <a:cubicBezTo>
                    <a:pt x="13218" y="21213"/>
                    <a:pt x="9027" y="21454"/>
                    <a:pt x="6125" y="21495"/>
                  </a:cubicBezTo>
                  <a:cubicBezTo>
                    <a:pt x="3224" y="21535"/>
                    <a:pt x="1612" y="21374"/>
                    <a:pt x="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423186" y="1279984"/>
              <a:ext cx="295365" cy="34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18" fill="norm" stroke="1" extrusionOk="0">
                  <a:moveTo>
                    <a:pt x="12272" y="1651"/>
                  </a:moveTo>
                  <a:cubicBezTo>
                    <a:pt x="11963" y="1008"/>
                    <a:pt x="11655" y="365"/>
                    <a:pt x="11115" y="108"/>
                  </a:cubicBezTo>
                  <a:cubicBezTo>
                    <a:pt x="10575" y="-149"/>
                    <a:pt x="9803" y="-20"/>
                    <a:pt x="8183" y="1330"/>
                  </a:cubicBezTo>
                  <a:cubicBezTo>
                    <a:pt x="6563" y="2680"/>
                    <a:pt x="4095" y="5251"/>
                    <a:pt x="2475" y="7887"/>
                  </a:cubicBezTo>
                  <a:cubicBezTo>
                    <a:pt x="855" y="10522"/>
                    <a:pt x="83" y="13222"/>
                    <a:pt x="6" y="15408"/>
                  </a:cubicBezTo>
                  <a:cubicBezTo>
                    <a:pt x="-71" y="17594"/>
                    <a:pt x="546" y="19265"/>
                    <a:pt x="1626" y="20230"/>
                  </a:cubicBezTo>
                  <a:cubicBezTo>
                    <a:pt x="2706" y="21194"/>
                    <a:pt x="4249" y="21451"/>
                    <a:pt x="6332" y="20615"/>
                  </a:cubicBezTo>
                  <a:cubicBezTo>
                    <a:pt x="8415" y="19780"/>
                    <a:pt x="11038" y="17851"/>
                    <a:pt x="12889" y="15151"/>
                  </a:cubicBezTo>
                  <a:cubicBezTo>
                    <a:pt x="14740" y="12451"/>
                    <a:pt x="15820" y="8980"/>
                    <a:pt x="16129" y="6601"/>
                  </a:cubicBezTo>
                  <a:cubicBezTo>
                    <a:pt x="16438" y="4222"/>
                    <a:pt x="15975" y="2937"/>
                    <a:pt x="14740" y="1972"/>
                  </a:cubicBezTo>
                  <a:cubicBezTo>
                    <a:pt x="13506" y="1008"/>
                    <a:pt x="11500" y="365"/>
                    <a:pt x="9880" y="494"/>
                  </a:cubicBezTo>
                  <a:cubicBezTo>
                    <a:pt x="8260" y="622"/>
                    <a:pt x="7026" y="1522"/>
                    <a:pt x="6255" y="2294"/>
                  </a:cubicBezTo>
                  <a:cubicBezTo>
                    <a:pt x="5483" y="3065"/>
                    <a:pt x="5175" y="3708"/>
                    <a:pt x="5020" y="4415"/>
                  </a:cubicBezTo>
                  <a:cubicBezTo>
                    <a:pt x="4866" y="5122"/>
                    <a:pt x="4866" y="5894"/>
                    <a:pt x="5329" y="6280"/>
                  </a:cubicBezTo>
                  <a:cubicBezTo>
                    <a:pt x="5792" y="6665"/>
                    <a:pt x="6718" y="6665"/>
                    <a:pt x="9495" y="6087"/>
                  </a:cubicBezTo>
                  <a:cubicBezTo>
                    <a:pt x="12272" y="5508"/>
                    <a:pt x="16900" y="4351"/>
                    <a:pt x="21529" y="3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522640" y="1132465"/>
              <a:ext cx="126061" cy="9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501" fill="norm" stroke="1" extrusionOk="0">
                  <a:moveTo>
                    <a:pt x="5240" y="2127"/>
                  </a:moveTo>
                  <a:cubicBezTo>
                    <a:pt x="4160" y="6823"/>
                    <a:pt x="3080" y="11519"/>
                    <a:pt x="2180" y="15040"/>
                  </a:cubicBezTo>
                  <a:cubicBezTo>
                    <a:pt x="1280" y="18562"/>
                    <a:pt x="560" y="20910"/>
                    <a:pt x="200" y="20440"/>
                  </a:cubicBezTo>
                  <a:cubicBezTo>
                    <a:pt x="-160" y="19971"/>
                    <a:pt x="-160" y="16684"/>
                    <a:pt x="1280" y="12693"/>
                  </a:cubicBezTo>
                  <a:cubicBezTo>
                    <a:pt x="2720" y="8701"/>
                    <a:pt x="5600" y="4006"/>
                    <a:pt x="7940" y="1658"/>
                  </a:cubicBezTo>
                  <a:cubicBezTo>
                    <a:pt x="10280" y="-690"/>
                    <a:pt x="12080" y="-690"/>
                    <a:pt x="14240" y="2597"/>
                  </a:cubicBezTo>
                  <a:cubicBezTo>
                    <a:pt x="16400" y="5884"/>
                    <a:pt x="18920" y="12458"/>
                    <a:pt x="21440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8655050" y="1557894"/>
              <a:ext cx="146050" cy="24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0" y="18163"/>
                    <a:pt x="0" y="14812"/>
                    <a:pt x="626" y="11460"/>
                  </a:cubicBezTo>
                  <a:cubicBezTo>
                    <a:pt x="1252" y="8108"/>
                    <a:pt x="2504" y="4756"/>
                    <a:pt x="3757" y="2708"/>
                  </a:cubicBezTo>
                  <a:cubicBezTo>
                    <a:pt x="5009" y="660"/>
                    <a:pt x="6261" y="-85"/>
                    <a:pt x="7200" y="8"/>
                  </a:cubicBezTo>
                  <a:cubicBezTo>
                    <a:pt x="8139" y="101"/>
                    <a:pt x="8765" y="1032"/>
                    <a:pt x="9235" y="1963"/>
                  </a:cubicBezTo>
                  <a:cubicBezTo>
                    <a:pt x="9704" y="2894"/>
                    <a:pt x="10017" y="3825"/>
                    <a:pt x="10330" y="4756"/>
                  </a:cubicBezTo>
                  <a:cubicBezTo>
                    <a:pt x="10643" y="5687"/>
                    <a:pt x="10957" y="6618"/>
                    <a:pt x="11896" y="6898"/>
                  </a:cubicBezTo>
                  <a:cubicBezTo>
                    <a:pt x="12835" y="7177"/>
                    <a:pt x="14400" y="6805"/>
                    <a:pt x="15809" y="6060"/>
                  </a:cubicBezTo>
                  <a:cubicBezTo>
                    <a:pt x="17217" y="5315"/>
                    <a:pt x="18470" y="4198"/>
                    <a:pt x="19096" y="4198"/>
                  </a:cubicBezTo>
                  <a:cubicBezTo>
                    <a:pt x="19722" y="4198"/>
                    <a:pt x="19722" y="5315"/>
                    <a:pt x="20035" y="7922"/>
                  </a:cubicBezTo>
                  <a:cubicBezTo>
                    <a:pt x="20348" y="10529"/>
                    <a:pt x="20974" y="14625"/>
                    <a:pt x="21600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870950" y="1557893"/>
              <a:ext cx="168540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5" fill="norm" stroke="1" extrusionOk="0">
                  <a:moveTo>
                    <a:pt x="2430" y="5315"/>
                  </a:moveTo>
                  <a:cubicBezTo>
                    <a:pt x="1620" y="8294"/>
                    <a:pt x="810" y="11274"/>
                    <a:pt x="405" y="13508"/>
                  </a:cubicBezTo>
                  <a:cubicBezTo>
                    <a:pt x="0" y="15743"/>
                    <a:pt x="0" y="17232"/>
                    <a:pt x="0" y="18443"/>
                  </a:cubicBezTo>
                  <a:cubicBezTo>
                    <a:pt x="0" y="19653"/>
                    <a:pt x="0" y="20584"/>
                    <a:pt x="270" y="20212"/>
                  </a:cubicBezTo>
                  <a:cubicBezTo>
                    <a:pt x="540" y="19839"/>
                    <a:pt x="1080" y="18163"/>
                    <a:pt x="1890" y="15556"/>
                  </a:cubicBezTo>
                  <a:cubicBezTo>
                    <a:pt x="2700" y="12949"/>
                    <a:pt x="3780" y="9412"/>
                    <a:pt x="4455" y="7084"/>
                  </a:cubicBezTo>
                  <a:cubicBezTo>
                    <a:pt x="5130" y="4756"/>
                    <a:pt x="5400" y="3639"/>
                    <a:pt x="5940" y="3639"/>
                  </a:cubicBezTo>
                  <a:cubicBezTo>
                    <a:pt x="6480" y="3639"/>
                    <a:pt x="7290" y="4756"/>
                    <a:pt x="8370" y="5408"/>
                  </a:cubicBezTo>
                  <a:cubicBezTo>
                    <a:pt x="9450" y="6060"/>
                    <a:pt x="10800" y="6246"/>
                    <a:pt x="12420" y="5501"/>
                  </a:cubicBezTo>
                  <a:cubicBezTo>
                    <a:pt x="14040" y="4756"/>
                    <a:pt x="15930" y="3081"/>
                    <a:pt x="17415" y="1870"/>
                  </a:cubicBezTo>
                  <a:cubicBezTo>
                    <a:pt x="18900" y="660"/>
                    <a:pt x="19980" y="-85"/>
                    <a:pt x="20655" y="8"/>
                  </a:cubicBezTo>
                  <a:cubicBezTo>
                    <a:pt x="21330" y="101"/>
                    <a:pt x="21600" y="1032"/>
                    <a:pt x="21465" y="4105"/>
                  </a:cubicBezTo>
                  <a:cubicBezTo>
                    <a:pt x="21330" y="7177"/>
                    <a:pt x="20790" y="12391"/>
                    <a:pt x="20655" y="15649"/>
                  </a:cubicBezTo>
                  <a:cubicBezTo>
                    <a:pt x="20520" y="18908"/>
                    <a:pt x="20790" y="20212"/>
                    <a:pt x="2106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9100025" y="1593849"/>
              <a:ext cx="101125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3" fill="norm" stroke="1" extrusionOk="0">
                  <a:moveTo>
                    <a:pt x="21060" y="1333"/>
                  </a:moveTo>
                  <a:cubicBezTo>
                    <a:pt x="19297" y="613"/>
                    <a:pt x="17533" y="-107"/>
                    <a:pt x="15770" y="13"/>
                  </a:cubicBezTo>
                  <a:cubicBezTo>
                    <a:pt x="14007" y="133"/>
                    <a:pt x="12244" y="1093"/>
                    <a:pt x="9819" y="2413"/>
                  </a:cubicBezTo>
                  <a:cubicBezTo>
                    <a:pt x="7395" y="3733"/>
                    <a:pt x="4309" y="5413"/>
                    <a:pt x="2325" y="7453"/>
                  </a:cubicBezTo>
                  <a:cubicBezTo>
                    <a:pt x="342" y="9493"/>
                    <a:pt x="-540" y="11893"/>
                    <a:pt x="342" y="14293"/>
                  </a:cubicBezTo>
                  <a:cubicBezTo>
                    <a:pt x="1223" y="16693"/>
                    <a:pt x="3868" y="19093"/>
                    <a:pt x="7395" y="20293"/>
                  </a:cubicBezTo>
                  <a:cubicBezTo>
                    <a:pt x="10921" y="21493"/>
                    <a:pt x="15329" y="21493"/>
                    <a:pt x="1973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124950" y="1662757"/>
              <a:ext cx="120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7600"/>
                    <a:pt x="1516" y="13600"/>
                    <a:pt x="5116" y="10000"/>
                  </a:cubicBezTo>
                  <a:cubicBezTo>
                    <a:pt x="8716" y="6400"/>
                    <a:pt x="1515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9366250" y="1367055"/>
              <a:ext cx="101657" cy="26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377" fill="norm" stroke="1" extrusionOk="0">
                  <a:moveTo>
                    <a:pt x="0" y="5948"/>
                  </a:moveTo>
                  <a:cubicBezTo>
                    <a:pt x="0" y="5091"/>
                    <a:pt x="0" y="4234"/>
                    <a:pt x="1512" y="3206"/>
                  </a:cubicBezTo>
                  <a:cubicBezTo>
                    <a:pt x="3024" y="2177"/>
                    <a:pt x="6048" y="977"/>
                    <a:pt x="9072" y="377"/>
                  </a:cubicBezTo>
                  <a:cubicBezTo>
                    <a:pt x="12096" y="-223"/>
                    <a:pt x="15120" y="-223"/>
                    <a:pt x="17496" y="1234"/>
                  </a:cubicBezTo>
                  <a:cubicBezTo>
                    <a:pt x="19872" y="2691"/>
                    <a:pt x="21600" y="5606"/>
                    <a:pt x="20304" y="8434"/>
                  </a:cubicBezTo>
                  <a:cubicBezTo>
                    <a:pt x="19008" y="11263"/>
                    <a:pt x="14688" y="14006"/>
                    <a:pt x="12528" y="15806"/>
                  </a:cubicBezTo>
                  <a:cubicBezTo>
                    <a:pt x="10368" y="17606"/>
                    <a:pt x="10368" y="18463"/>
                    <a:pt x="11016" y="19234"/>
                  </a:cubicBezTo>
                  <a:cubicBezTo>
                    <a:pt x="11664" y="20006"/>
                    <a:pt x="12960" y="20691"/>
                    <a:pt x="14256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448800" y="1751657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0" y="2094557"/>
              <a:ext cx="10420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39" y="15300"/>
                    <a:pt x="79" y="14400"/>
                    <a:pt x="178" y="13950"/>
                  </a:cubicBezTo>
                  <a:cubicBezTo>
                    <a:pt x="276" y="13500"/>
                    <a:pt x="434" y="13500"/>
                    <a:pt x="605" y="13410"/>
                  </a:cubicBezTo>
                  <a:cubicBezTo>
                    <a:pt x="777" y="13320"/>
                    <a:pt x="961" y="13140"/>
                    <a:pt x="1125" y="12960"/>
                  </a:cubicBezTo>
                  <a:cubicBezTo>
                    <a:pt x="1290" y="12780"/>
                    <a:pt x="1435" y="12600"/>
                    <a:pt x="1595" y="12330"/>
                  </a:cubicBezTo>
                  <a:cubicBezTo>
                    <a:pt x="1755" y="12060"/>
                    <a:pt x="1931" y="11700"/>
                    <a:pt x="2082" y="11340"/>
                  </a:cubicBezTo>
                  <a:cubicBezTo>
                    <a:pt x="2233" y="10980"/>
                    <a:pt x="2361" y="10620"/>
                    <a:pt x="2494" y="10260"/>
                  </a:cubicBezTo>
                  <a:cubicBezTo>
                    <a:pt x="2628" y="9900"/>
                    <a:pt x="2769" y="9540"/>
                    <a:pt x="2916" y="9180"/>
                  </a:cubicBezTo>
                  <a:cubicBezTo>
                    <a:pt x="3063" y="8820"/>
                    <a:pt x="3216" y="8460"/>
                    <a:pt x="3367" y="8190"/>
                  </a:cubicBezTo>
                  <a:cubicBezTo>
                    <a:pt x="3519" y="7920"/>
                    <a:pt x="3668" y="7740"/>
                    <a:pt x="3828" y="7470"/>
                  </a:cubicBezTo>
                  <a:cubicBezTo>
                    <a:pt x="3988" y="7200"/>
                    <a:pt x="4159" y="6840"/>
                    <a:pt x="4331" y="6570"/>
                  </a:cubicBezTo>
                  <a:cubicBezTo>
                    <a:pt x="4502" y="6300"/>
                    <a:pt x="4673" y="6120"/>
                    <a:pt x="4848" y="5940"/>
                  </a:cubicBezTo>
                  <a:cubicBezTo>
                    <a:pt x="5024" y="5760"/>
                    <a:pt x="5204" y="5580"/>
                    <a:pt x="5388" y="5400"/>
                  </a:cubicBezTo>
                  <a:cubicBezTo>
                    <a:pt x="5572" y="5220"/>
                    <a:pt x="5761" y="5040"/>
                    <a:pt x="5899" y="4860"/>
                  </a:cubicBezTo>
                  <a:cubicBezTo>
                    <a:pt x="6037" y="4680"/>
                    <a:pt x="6125" y="4500"/>
                    <a:pt x="6228" y="4410"/>
                  </a:cubicBezTo>
                  <a:cubicBezTo>
                    <a:pt x="6331" y="4320"/>
                    <a:pt x="6450" y="4320"/>
                    <a:pt x="6555" y="4230"/>
                  </a:cubicBezTo>
                  <a:cubicBezTo>
                    <a:pt x="6660" y="4140"/>
                    <a:pt x="6752" y="3960"/>
                    <a:pt x="6853" y="3870"/>
                  </a:cubicBezTo>
                  <a:cubicBezTo>
                    <a:pt x="6954" y="3780"/>
                    <a:pt x="7064" y="3780"/>
                    <a:pt x="7176" y="3690"/>
                  </a:cubicBezTo>
                  <a:cubicBezTo>
                    <a:pt x="7288" y="3600"/>
                    <a:pt x="7402" y="3420"/>
                    <a:pt x="7514" y="3240"/>
                  </a:cubicBezTo>
                  <a:cubicBezTo>
                    <a:pt x="7626" y="3060"/>
                    <a:pt x="7735" y="2880"/>
                    <a:pt x="7854" y="2790"/>
                  </a:cubicBezTo>
                  <a:cubicBezTo>
                    <a:pt x="7972" y="2700"/>
                    <a:pt x="8099" y="2700"/>
                    <a:pt x="8224" y="2610"/>
                  </a:cubicBezTo>
                  <a:cubicBezTo>
                    <a:pt x="8350" y="2520"/>
                    <a:pt x="8472" y="2340"/>
                    <a:pt x="8582" y="2250"/>
                  </a:cubicBezTo>
                  <a:cubicBezTo>
                    <a:pt x="8692" y="2160"/>
                    <a:pt x="8788" y="2160"/>
                    <a:pt x="8902" y="2070"/>
                  </a:cubicBezTo>
                  <a:cubicBezTo>
                    <a:pt x="9016" y="1980"/>
                    <a:pt x="9148" y="1800"/>
                    <a:pt x="9282" y="1620"/>
                  </a:cubicBezTo>
                  <a:cubicBezTo>
                    <a:pt x="9416" y="1440"/>
                    <a:pt x="9552" y="1260"/>
                    <a:pt x="9745" y="1080"/>
                  </a:cubicBezTo>
                  <a:cubicBezTo>
                    <a:pt x="9938" y="900"/>
                    <a:pt x="10188" y="720"/>
                    <a:pt x="10381" y="630"/>
                  </a:cubicBezTo>
                  <a:cubicBezTo>
                    <a:pt x="10574" y="540"/>
                    <a:pt x="10710" y="540"/>
                    <a:pt x="10844" y="540"/>
                  </a:cubicBezTo>
                  <a:cubicBezTo>
                    <a:pt x="10978" y="540"/>
                    <a:pt x="11109" y="540"/>
                    <a:pt x="11243" y="450"/>
                  </a:cubicBezTo>
                  <a:cubicBezTo>
                    <a:pt x="11377" y="360"/>
                    <a:pt x="11513" y="180"/>
                    <a:pt x="11645" y="90"/>
                  </a:cubicBezTo>
                  <a:cubicBezTo>
                    <a:pt x="11776" y="0"/>
                    <a:pt x="11903" y="0"/>
                    <a:pt x="12039" y="0"/>
                  </a:cubicBezTo>
                  <a:cubicBezTo>
                    <a:pt x="12176" y="0"/>
                    <a:pt x="12320" y="0"/>
                    <a:pt x="12463" y="0"/>
                  </a:cubicBezTo>
                  <a:cubicBezTo>
                    <a:pt x="12605" y="0"/>
                    <a:pt x="12746" y="0"/>
                    <a:pt x="12888" y="0"/>
                  </a:cubicBezTo>
                  <a:cubicBezTo>
                    <a:pt x="13031" y="0"/>
                    <a:pt x="13176" y="0"/>
                    <a:pt x="13314" y="0"/>
                  </a:cubicBezTo>
                  <a:cubicBezTo>
                    <a:pt x="13452" y="0"/>
                    <a:pt x="13584" y="0"/>
                    <a:pt x="13724" y="0"/>
                  </a:cubicBezTo>
                  <a:cubicBezTo>
                    <a:pt x="13865" y="0"/>
                    <a:pt x="14014" y="0"/>
                    <a:pt x="14163" y="0"/>
                  </a:cubicBezTo>
                  <a:cubicBezTo>
                    <a:pt x="14312" y="0"/>
                    <a:pt x="14461" y="0"/>
                    <a:pt x="14611" y="90"/>
                  </a:cubicBezTo>
                  <a:cubicBezTo>
                    <a:pt x="14760" y="180"/>
                    <a:pt x="14909" y="360"/>
                    <a:pt x="15054" y="540"/>
                  </a:cubicBezTo>
                  <a:cubicBezTo>
                    <a:pt x="15199" y="720"/>
                    <a:pt x="15339" y="900"/>
                    <a:pt x="15490" y="1170"/>
                  </a:cubicBezTo>
                  <a:cubicBezTo>
                    <a:pt x="15642" y="1440"/>
                    <a:pt x="15804" y="1800"/>
                    <a:pt x="15962" y="2070"/>
                  </a:cubicBezTo>
                  <a:cubicBezTo>
                    <a:pt x="16120" y="2340"/>
                    <a:pt x="16273" y="2520"/>
                    <a:pt x="16427" y="2880"/>
                  </a:cubicBezTo>
                  <a:cubicBezTo>
                    <a:pt x="16581" y="3240"/>
                    <a:pt x="16734" y="3780"/>
                    <a:pt x="16962" y="4500"/>
                  </a:cubicBezTo>
                  <a:cubicBezTo>
                    <a:pt x="17190" y="5220"/>
                    <a:pt x="17493" y="6120"/>
                    <a:pt x="17719" y="6750"/>
                  </a:cubicBezTo>
                  <a:cubicBezTo>
                    <a:pt x="17945" y="7380"/>
                    <a:pt x="18094" y="7740"/>
                    <a:pt x="18246" y="8190"/>
                  </a:cubicBezTo>
                  <a:cubicBezTo>
                    <a:pt x="18397" y="8640"/>
                    <a:pt x="18551" y="9180"/>
                    <a:pt x="18772" y="9990"/>
                  </a:cubicBezTo>
                  <a:cubicBezTo>
                    <a:pt x="18994" y="10800"/>
                    <a:pt x="19283" y="11880"/>
                    <a:pt x="19498" y="12690"/>
                  </a:cubicBezTo>
                  <a:cubicBezTo>
                    <a:pt x="19713" y="13500"/>
                    <a:pt x="19854" y="14040"/>
                    <a:pt x="20058" y="14850"/>
                  </a:cubicBezTo>
                  <a:cubicBezTo>
                    <a:pt x="20262" y="15660"/>
                    <a:pt x="20529" y="16740"/>
                    <a:pt x="20733" y="17640"/>
                  </a:cubicBezTo>
                  <a:cubicBezTo>
                    <a:pt x="20937" y="18540"/>
                    <a:pt x="21078" y="19260"/>
                    <a:pt x="21212" y="19890"/>
                  </a:cubicBezTo>
                  <a:cubicBezTo>
                    <a:pt x="21346" y="20520"/>
                    <a:pt x="21473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23850" y="2672407"/>
              <a:ext cx="381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1994"/>
                    <a:pt x="12000" y="3988"/>
                    <a:pt x="15600" y="6923"/>
                  </a:cubicBezTo>
                  <a:cubicBezTo>
                    <a:pt x="19200" y="9858"/>
                    <a:pt x="20400" y="13735"/>
                    <a:pt x="21000" y="16338"/>
                  </a:cubicBezTo>
                  <a:cubicBezTo>
                    <a:pt x="21600" y="18942"/>
                    <a:pt x="21600" y="20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66844" y="2774007"/>
              <a:ext cx="12210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1119" y="0"/>
                  </a:moveTo>
                  <a:cubicBezTo>
                    <a:pt x="17458" y="2530"/>
                    <a:pt x="13797" y="5059"/>
                    <a:pt x="10319" y="6811"/>
                  </a:cubicBezTo>
                  <a:cubicBezTo>
                    <a:pt x="6841" y="8562"/>
                    <a:pt x="3546" y="9535"/>
                    <a:pt x="1716" y="10508"/>
                  </a:cubicBezTo>
                  <a:cubicBezTo>
                    <a:pt x="-115" y="11481"/>
                    <a:pt x="-481" y="12454"/>
                    <a:pt x="617" y="13232"/>
                  </a:cubicBezTo>
                  <a:cubicBezTo>
                    <a:pt x="1716" y="14011"/>
                    <a:pt x="4278" y="14595"/>
                    <a:pt x="7756" y="15957"/>
                  </a:cubicBezTo>
                  <a:cubicBezTo>
                    <a:pt x="11234" y="17319"/>
                    <a:pt x="15627" y="19459"/>
                    <a:pt x="20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03250" y="2837507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28650" y="2977207"/>
              <a:ext cx="171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200150" y="2735907"/>
              <a:ext cx="38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26"/>
                    <a:pt x="9600" y="8452"/>
                    <a:pt x="11400" y="11817"/>
                  </a:cubicBezTo>
                  <a:cubicBezTo>
                    <a:pt x="13200" y="15183"/>
                    <a:pt x="12000" y="17687"/>
                    <a:pt x="13200" y="19174"/>
                  </a:cubicBezTo>
                  <a:cubicBezTo>
                    <a:pt x="14400" y="20661"/>
                    <a:pt x="18000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052121" y="224746"/>
              <a:ext cx="206430" cy="256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89" fill="norm" stroke="1" extrusionOk="0">
                  <a:moveTo>
                    <a:pt x="3642" y="5023"/>
                  </a:moveTo>
                  <a:cubicBezTo>
                    <a:pt x="2760" y="4492"/>
                    <a:pt x="1879" y="3961"/>
                    <a:pt x="1768" y="3341"/>
                  </a:cubicBezTo>
                  <a:cubicBezTo>
                    <a:pt x="1658" y="2722"/>
                    <a:pt x="2319" y="2014"/>
                    <a:pt x="4083" y="1394"/>
                  </a:cubicBezTo>
                  <a:cubicBezTo>
                    <a:pt x="5846" y="774"/>
                    <a:pt x="8711" y="243"/>
                    <a:pt x="10695" y="66"/>
                  </a:cubicBezTo>
                  <a:cubicBezTo>
                    <a:pt x="12679" y="-111"/>
                    <a:pt x="13781" y="66"/>
                    <a:pt x="14442" y="597"/>
                  </a:cubicBezTo>
                  <a:cubicBezTo>
                    <a:pt x="15103" y="1128"/>
                    <a:pt x="15324" y="2014"/>
                    <a:pt x="13781" y="4492"/>
                  </a:cubicBezTo>
                  <a:cubicBezTo>
                    <a:pt x="12238" y="6971"/>
                    <a:pt x="8932" y="11043"/>
                    <a:pt x="6838" y="13345"/>
                  </a:cubicBezTo>
                  <a:cubicBezTo>
                    <a:pt x="4744" y="15646"/>
                    <a:pt x="3862" y="16178"/>
                    <a:pt x="2650" y="17063"/>
                  </a:cubicBezTo>
                  <a:cubicBezTo>
                    <a:pt x="1438" y="17948"/>
                    <a:pt x="-105" y="19187"/>
                    <a:pt x="5" y="19807"/>
                  </a:cubicBezTo>
                  <a:cubicBezTo>
                    <a:pt x="115" y="20427"/>
                    <a:pt x="1879" y="20427"/>
                    <a:pt x="5736" y="20604"/>
                  </a:cubicBezTo>
                  <a:cubicBezTo>
                    <a:pt x="9593" y="20781"/>
                    <a:pt x="15544" y="21135"/>
                    <a:pt x="2149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66482" y="4018607"/>
              <a:ext cx="2209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20241" y="2661"/>
                    <a:pt x="19006" y="5322"/>
                    <a:pt x="17052" y="7826"/>
                  </a:cubicBezTo>
                  <a:cubicBezTo>
                    <a:pt x="15098" y="10330"/>
                    <a:pt x="12424" y="12678"/>
                    <a:pt x="10058" y="13852"/>
                  </a:cubicBezTo>
                  <a:cubicBezTo>
                    <a:pt x="7692" y="15026"/>
                    <a:pt x="5635" y="15026"/>
                    <a:pt x="3989" y="14322"/>
                  </a:cubicBezTo>
                  <a:cubicBezTo>
                    <a:pt x="2344" y="13617"/>
                    <a:pt x="1109" y="12209"/>
                    <a:pt x="492" y="11035"/>
                  </a:cubicBezTo>
                  <a:cubicBezTo>
                    <a:pt x="-125" y="9861"/>
                    <a:pt x="-125" y="8922"/>
                    <a:pt x="286" y="8217"/>
                  </a:cubicBezTo>
                  <a:cubicBezTo>
                    <a:pt x="698" y="7513"/>
                    <a:pt x="1521" y="7043"/>
                    <a:pt x="2446" y="6809"/>
                  </a:cubicBezTo>
                  <a:cubicBezTo>
                    <a:pt x="3372" y="6574"/>
                    <a:pt x="4401" y="6574"/>
                    <a:pt x="6149" y="7904"/>
                  </a:cubicBezTo>
                  <a:cubicBezTo>
                    <a:pt x="7898" y="9235"/>
                    <a:pt x="10366" y="11896"/>
                    <a:pt x="12218" y="14165"/>
                  </a:cubicBezTo>
                  <a:cubicBezTo>
                    <a:pt x="14069" y="16435"/>
                    <a:pt x="15304" y="18313"/>
                    <a:pt x="16332" y="19487"/>
                  </a:cubicBezTo>
                  <a:cubicBezTo>
                    <a:pt x="17361" y="20661"/>
                    <a:pt x="18184" y="21130"/>
                    <a:pt x="190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270000" y="4177357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61902" y="3835344"/>
              <a:ext cx="169999" cy="14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165" fill="norm" stroke="1" extrusionOk="0">
                  <a:moveTo>
                    <a:pt x="6217" y="3523"/>
                  </a:moveTo>
                  <a:cubicBezTo>
                    <a:pt x="5150" y="6870"/>
                    <a:pt x="4084" y="10216"/>
                    <a:pt x="3017" y="13411"/>
                  </a:cubicBezTo>
                  <a:cubicBezTo>
                    <a:pt x="1950" y="16605"/>
                    <a:pt x="884" y="19647"/>
                    <a:pt x="350" y="20104"/>
                  </a:cubicBezTo>
                  <a:cubicBezTo>
                    <a:pt x="-183" y="20560"/>
                    <a:pt x="-183" y="18430"/>
                    <a:pt x="884" y="15084"/>
                  </a:cubicBezTo>
                  <a:cubicBezTo>
                    <a:pt x="1950" y="11737"/>
                    <a:pt x="4084" y="7174"/>
                    <a:pt x="6617" y="3980"/>
                  </a:cubicBezTo>
                  <a:cubicBezTo>
                    <a:pt x="9150" y="785"/>
                    <a:pt x="12084" y="-1040"/>
                    <a:pt x="14617" y="633"/>
                  </a:cubicBezTo>
                  <a:cubicBezTo>
                    <a:pt x="17150" y="2306"/>
                    <a:pt x="19284" y="7478"/>
                    <a:pt x="21417" y="12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473200" y="4113857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504950" y="4202757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127250" y="3885257"/>
              <a:ext cx="63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268"/>
                    <a:pt x="8640" y="10537"/>
                    <a:pt x="12240" y="14137"/>
                  </a:cubicBezTo>
                  <a:cubicBezTo>
                    <a:pt x="15840" y="17737"/>
                    <a:pt x="1872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057400" y="4158307"/>
              <a:ext cx="241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5429"/>
                    <a:pt x="7958" y="9257"/>
                    <a:pt x="11558" y="5657"/>
                  </a:cubicBezTo>
                  <a:cubicBezTo>
                    <a:pt x="15158" y="2057"/>
                    <a:pt x="1837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102275" y="4252762"/>
              <a:ext cx="158325" cy="20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792" fill="norm" stroke="1" extrusionOk="0">
                  <a:moveTo>
                    <a:pt x="2534" y="9516"/>
                  </a:moveTo>
                  <a:cubicBezTo>
                    <a:pt x="1670" y="11613"/>
                    <a:pt x="806" y="13710"/>
                    <a:pt x="374" y="15283"/>
                  </a:cubicBezTo>
                  <a:cubicBezTo>
                    <a:pt x="-58" y="16856"/>
                    <a:pt x="-58" y="17904"/>
                    <a:pt x="86" y="18953"/>
                  </a:cubicBezTo>
                  <a:cubicBezTo>
                    <a:pt x="230" y="20001"/>
                    <a:pt x="518" y="21050"/>
                    <a:pt x="662" y="20735"/>
                  </a:cubicBezTo>
                  <a:cubicBezTo>
                    <a:pt x="806" y="20421"/>
                    <a:pt x="806" y="18743"/>
                    <a:pt x="662" y="16227"/>
                  </a:cubicBezTo>
                  <a:cubicBezTo>
                    <a:pt x="518" y="13710"/>
                    <a:pt x="230" y="10355"/>
                    <a:pt x="1094" y="7314"/>
                  </a:cubicBezTo>
                  <a:cubicBezTo>
                    <a:pt x="1958" y="4273"/>
                    <a:pt x="3974" y="1547"/>
                    <a:pt x="6422" y="499"/>
                  </a:cubicBezTo>
                  <a:cubicBezTo>
                    <a:pt x="8870" y="-550"/>
                    <a:pt x="11750" y="79"/>
                    <a:pt x="14054" y="2176"/>
                  </a:cubicBezTo>
                  <a:cubicBezTo>
                    <a:pt x="16358" y="4273"/>
                    <a:pt x="18086" y="7838"/>
                    <a:pt x="19238" y="10145"/>
                  </a:cubicBezTo>
                  <a:cubicBezTo>
                    <a:pt x="20390" y="12452"/>
                    <a:pt x="20966" y="13500"/>
                    <a:pt x="21542" y="14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400443" y="3900073"/>
              <a:ext cx="216884" cy="2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87" fill="norm" stroke="1" extrusionOk="0">
                  <a:moveTo>
                    <a:pt x="19734" y="1319"/>
                  </a:moveTo>
                  <a:cubicBezTo>
                    <a:pt x="20557" y="660"/>
                    <a:pt x="21380" y="0"/>
                    <a:pt x="20969" y="0"/>
                  </a:cubicBezTo>
                  <a:cubicBezTo>
                    <a:pt x="20557" y="0"/>
                    <a:pt x="18911" y="660"/>
                    <a:pt x="16134" y="1896"/>
                  </a:cubicBezTo>
                  <a:cubicBezTo>
                    <a:pt x="13357" y="3133"/>
                    <a:pt x="9449" y="4947"/>
                    <a:pt x="7186" y="6183"/>
                  </a:cubicBezTo>
                  <a:cubicBezTo>
                    <a:pt x="4923" y="7420"/>
                    <a:pt x="4306" y="8079"/>
                    <a:pt x="4409" y="8656"/>
                  </a:cubicBezTo>
                  <a:cubicBezTo>
                    <a:pt x="4511" y="9234"/>
                    <a:pt x="5334" y="9728"/>
                    <a:pt x="7083" y="9976"/>
                  </a:cubicBezTo>
                  <a:cubicBezTo>
                    <a:pt x="8831" y="10223"/>
                    <a:pt x="11506" y="10223"/>
                    <a:pt x="13460" y="10223"/>
                  </a:cubicBezTo>
                  <a:cubicBezTo>
                    <a:pt x="15414" y="10223"/>
                    <a:pt x="16649" y="10223"/>
                    <a:pt x="16649" y="10635"/>
                  </a:cubicBezTo>
                  <a:cubicBezTo>
                    <a:pt x="16649" y="11047"/>
                    <a:pt x="15414" y="11872"/>
                    <a:pt x="12534" y="13356"/>
                  </a:cubicBezTo>
                  <a:cubicBezTo>
                    <a:pt x="9654" y="14840"/>
                    <a:pt x="5129" y="16983"/>
                    <a:pt x="2660" y="18467"/>
                  </a:cubicBezTo>
                  <a:cubicBezTo>
                    <a:pt x="191" y="19951"/>
                    <a:pt x="-220" y="20776"/>
                    <a:pt x="89" y="21188"/>
                  </a:cubicBezTo>
                  <a:cubicBezTo>
                    <a:pt x="397" y="21600"/>
                    <a:pt x="1426" y="21600"/>
                    <a:pt x="4409" y="21105"/>
                  </a:cubicBezTo>
                  <a:cubicBezTo>
                    <a:pt x="7391" y="20611"/>
                    <a:pt x="12329" y="19621"/>
                    <a:pt x="17266" y="18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730500" y="3967807"/>
              <a:ext cx="1778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582"/>
                    <a:pt x="8229" y="9164"/>
                    <a:pt x="11829" y="12764"/>
                  </a:cubicBezTo>
                  <a:cubicBezTo>
                    <a:pt x="15429" y="16364"/>
                    <a:pt x="18514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729653" y="3910094"/>
              <a:ext cx="210398" cy="32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77" fill="norm" stroke="1" extrusionOk="0">
                  <a:moveTo>
                    <a:pt x="21258" y="461"/>
                  </a:moveTo>
                  <a:cubicBezTo>
                    <a:pt x="20189" y="178"/>
                    <a:pt x="19119" y="-104"/>
                    <a:pt x="18264" y="37"/>
                  </a:cubicBezTo>
                  <a:cubicBezTo>
                    <a:pt x="17408" y="178"/>
                    <a:pt x="16767" y="743"/>
                    <a:pt x="14949" y="2720"/>
                  </a:cubicBezTo>
                  <a:cubicBezTo>
                    <a:pt x="13131" y="4696"/>
                    <a:pt x="10137" y="8084"/>
                    <a:pt x="7464" y="11120"/>
                  </a:cubicBezTo>
                  <a:cubicBezTo>
                    <a:pt x="4791" y="14155"/>
                    <a:pt x="2438" y="16837"/>
                    <a:pt x="1155" y="18602"/>
                  </a:cubicBezTo>
                  <a:cubicBezTo>
                    <a:pt x="-128" y="20367"/>
                    <a:pt x="-342" y="21214"/>
                    <a:pt x="513" y="21355"/>
                  </a:cubicBezTo>
                  <a:cubicBezTo>
                    <a:pt x="1369" y="21496"/>
                    <a:pt x="3294" y="20931"/>
                    <a:pt x="5218" y="20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981506" y="4132907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00"/>
                    <a:pt x="-1582" y="9600"/>
                    <a:pt x="1118" y="13200"/>
                  </a:cubicBezTo>
                  <a:cubicBezTo>
                    <a:pt x="3818" y="16800"/>
                    <a:pt x="11918" y="19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986206" y="4012257"/>
              <a:ext cx="66438" cy="4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193" fill="norm" stroke="1" extrusionOk="0">
                  <a:moveTo>
                    <a:pt x="13217" y="3240"/>
                  </a:moveTo>
                  <a:cubicBezTo>
                    <a:pt x="9945" y="3240"/>
                    <a:pt x="6672" y="3240"/>
                    <a:pt x="4054" y="5400"/>
                  </a:cubicBezTo>
                  <a:cubicBezTo>
                    <a:pt x="1436" y="7560"/>
                    <a:pt x="-528" y="11880"/>
                    <a:pt x="127" y="15120"/>
                  </a:cubicBezTo>
                  <a:cubicBezTo>
                    <a:pt x="781" y="18360"/>
                    <a:pt x="4054" y="20520"/>
                    <a:pt x="7327" y="21060"/>
                  </a:cubicBezTo>
                  <a:cubicBezTo>
                    <a:pt x="10599" y="21600"/>
                    <a:pt x="13872" y="20520"/>
                    <a:pt x="16490" y="17280"/>
                  </a:cubicBezTo>
                  <a:cubicBezTo>
                    <a:pt x="19108" y="14040"/>
                    <a:pt x="21072" y="8640"/>
                    <a:pt x="20417" y="5400"/>
                  </a:cubicBezTo>
                  <a:cubicBezTo>
                    <a:pt x="19763" y="2160"/>
                    <a:pt x="16490" y="1080"/>
                    <a:pt x="12890" y="540"/>
                  </a:cubicBezTo>
                  <a:cubicBezTo>
                    <a:pt x="9290" y="0"/>
                    <a:pt x="5363" y="0"/>
                    <a:pt x="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486149" y="4018607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460750" y="4164657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0"/>
                    <a:pt x="11127" y="0"/>
                    <a:pt x="14727" y="3600"/>
                  </a:cubicBezTo>
                  <a:cubicBezTo>
                    <a:pt x="18327" y="7200"/>
                    <a:pt x="1996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924300" y="3793840"/>
              <a:ext cx="165100" cy="32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6396"/>
                  </a:moveTo>
                  <a:cubicBezTo>
                    <a:pt x="2215" y="5011"/>
                    <a:pt x="4431" y="3626"/>
                    <a:pt x="7062" y="2588"/>
                  </a:cubicBezTo>
                  <a:cubicBezTo>
                    <a:pt x="9692" y="1550"/>
                    <a:pt x="12738" y="857"/>
                    <a:pt x="14954" y="442"/>
                  </a:cubicBezTo>
                  <a:cubicBezTo>
                    <a:pt x="17169" y="26"/>
                    <a:pt x="18554" y="-112"/>
                    <a:pt x="19662" y="96"/>
                  </a:cubicBezTo>
                  <a:cubicBezTo>
                    <a:pt x="20769" y="303"/>
                    <a:pt x="21600" y="857"/>
                    <a:pt x="21600" y="1826"/>
                  </a:cubicBezTo>
                  <a:cubicBezTo>
                    <a:pt x="21600" y="2796"/>
                    <a:pt x="20769" y="4180"/>
                    <a:pt x="19385" y="7088"/>
                  </a:cubicBezTo>
                  <a:cubicBezTo>
                    <a:pt x="18000" y="9996"/>
                    <a:pt x="16062" y="14426"/>
                    <a:pt x="15092" y="17126"/>
                  </a:cubicBezTo>
                  <a:cubicBezTo>
                    <a:pt x="14123" y="19826"/>
                    <a:pt x="14123" y="20796"/>
                    <a:pt x="14262" y="21142"/>
                  </a:cubicBezTo>
                  <a:cubicBezTo>
                    <a:pt x="14400" y="21488"/>
                    <a:pt x="14677" y="21211"/>
                    <a:pt x="14954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905250" y="3936057"/>
              <a:ext cx="304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055"/>
                    <a:pt x="8400" y="8509"/>
                    <a:pt x="12000" y="4909"/>
                  </a:cubicBezTo>
                  <a:cubicBezTo>
                    <a:pt x="15600" y="1309"/>
                    <a:pt x="186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866877" y="4206113"/>
              <a:ext cx="311424" cy="3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56" fill="norm" stroke="1" extrusionOk="0">
                  <a:moveTo>
                    <a:pt x="1332" y="20856"/>
                  </a:moveTo>
                  <a:cubicBezTo>
                    <a:pt x="603" y="20856"/>
                    <a:pt x="-127" y="20856"/>
                    <a:pt x="19" y="18950"/>
                  </a:cubicBezTo>
                  <a:cubicBezTo>
                    <a:pt x="165" y="17044"/>
                    <a:pt x="1187" y="13232"/>
                    <a:pt x="4178" y="9421"/>
                  </a:cubicBezTo>
                  <a:cubicBezTo>
                    <a:pt x="7170" y="5609"/>
                    <a:pt x="12132" y="1797"/>
                    <a:pt x="15343" y="527"/>
                  </a:cubicBezTo>
                  <a:cubicBezTo>
                    <a:pt x="18554" y="-744"/>
                    <a:pt x="20014" y="527"/>
                    <a:pt x="21473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924300" y="4333855"/>
              <a:ext cx="146654" cy="24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13" fill="norm" stroke="1" extrusionOk="0">
                  <a:moveTo>
                    <a:pt x="20079" y="2433"/>
                  </a:moveTo>
                  <a:cubicBezTo>
                    <a:pt x="19166" y="1688"/>
                    <a:pt x="18254" y="943"/>
                    <a:pt x="16124" y="478"/>
                  </a:cubicBezTo>
                  <a:cubicBezTo>
                    <a:pt x="13994" y="12"/>
                    <a:pt x="10648" y="-174"/>
                    <a:pt x="7758" y="198"/>
                  </a:cubicBezTo>
                  <a:cubicBezTo>
                    <a:pt x="4868" y="571"/>
                    <a:pt x="2434" y="1502"/>
                    <a:pt x="1521" y="2898"/>
                  </a:cubicBezTo>
                  <a:cubicBezTo>
                    <a:pt x="608" y="4295"/>
                    <a:pt x="1217" y="6157"/>
                    <a:pt x="1673" y="7554"/>
                  </a:cubicBezTo>
                  <a:cubicBezTo>
                    <a:pt x="2130" y="8950"/>
                    <a:pt x="2434" y="9881"/>
                    <a:pt x="3346" y="10347"/>
                  </a:cubicBezTo>
                  <a:cubicBezTo>
                    <a:pt x="4259" y="10812"/>
                    <a:pt x="5780" y="10812"/>
                    <a:pt x="8823" y="11278"/>
                  </a:cubicBezTo>
                  <a:cubicBezTo>
                    <a:pt x="11865" y="11743"/>
                    <a:pt x="16428" y="12674"/>
                    <a:pt x="18862" y="13605"/>
                  </a:cubicBezTo>
                  <a:cubicBezTo>
                    <a:pt x="21296" y="14536"/>
                    <a:pt x="21600" y="15467"/>
                    <a:pt x="20383" y="16771"/>
                  </a:cubicBezTo>
                  <a:cubicBezTo>
                    <a:pt x="19166" y="18074"/>
                    <a:pt x="16428" y="19750"/>
                    <a:pt x="13386" y="20588"/>
                  </a:cubicBezTo>
                  <a:cubicBezTo>
                    <a:pt x="10344" y="21426"/>
                    <a:pt x="6997" y="21426"/>
                    <a:pt x="4715" y="21147"/>
                  </a:cubicBezTo>
                  <a:cubicBezTo>
                    <a:pt x="2434" y="20867"/>
                    <a:pt x="1217" y="20309"/>
                    <a:pt x="0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935111" y="3991466"/>
              <a:ext cx="234040" cy="28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0" fill="norm" stroke="1" extrusionOk="0">
                  <a:moveTo>
                    <a:pt x="19765" y="1100"/>
                  </a:moveTo>
                  <a:cubicBezTo>
                    <a:pt x="20348" y="455"/>
                    <a:pt x="20932" y="-190"/>
                    <a:pt x="21224" y="52"/>
                  </a:cubicBezTo>
                  <a:cubicBezTo>
                    <a:pt x="21516" y="294"/>
                    <a:pt x="21516" y="1422"/>
                    <a:pt x="19959" y="4243"/>
                  </a:cubicBezTo>
                  <a:cubicBezTo>
                    <a:pt x="18402" y="7064"/>
                    <a:pt x="15289" y="11577"/>
                    <a:pt x="12759" y="14398"/>
                  </a:cubicBezTo>
                  <a:cubicBezTo>
                    <a:pt x="10230" y="17219"/>
                    <a:pt x="8284" y="18347"/>
                    <a:pt x="6630" y="18911"/>
                  </a:cubicBezTo>
                  <a:cubicBezTo>
                    <a:pt x="4975" y="19476"/>
                    <a:pt x="3613" y="19476"/>
                    <a:pt x="2543" y="19073"/>
                  </a:cubicBezTo>
                  <a:cubicBezTo>
                    <a:pt x="1473" y="18670"/>
                    <a:pt x="694" y="17864"/>
                    <a:pt x="305" y="16897"/>
                  </a:cubicBezTo>
                  <a:cubicBezTo>
                    <a:pt x="-84" y="15929"/>
                    <a:pt x="-84" y="14801"/>
                    <a:pt x="208" y="13914"/>
                  </a:cubicBezTo>
                  <a:cubicBezTo>
                    <a:pt x="500" y="13028"/>
                    <a:pt x="1084" y="12383"/>
                    <a:pt x="1862" y="11980"/>
                  </a:cubicBezTo>
                  <a:cubicBezTo>
                    <a:pt x="2640" y="11577"/>
                    <a:pt x="3613" y="11416"/>
                    <a:pt x="5754" y="12222"/>
                  </a:cubicBezTo>
                  <a:cubicBezTo>
                    <a:pt x="7894" y="13028"/>
                    <a:pt x="11202" y="14801"/>
                    <a:pt x="14024" y="16494"/>
                  </a:cubicBezTo>
                  <a:cubicBezTo>
                    <a:pt x="16846" y="18186"/>
                    <a:pt x="19181" y="19798"/>
                    <a:pt x="21516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258050" y="4221807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392775" y="3944422"/>
              <a:ext cx="144675" cy="37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84" fill="norm" stroke="1" extrusionOk="0">
                  <a:moveTo>
                    <a:pt x="21091" y="1715"/>
                  </a:moveTo>
                  <a:cubicBezTo>
                    <a:pt x="20474" y="1104"/>
                    <a:pt x="19857" y="494"/>
                    <a:pt x="18777" y="189"/>
                  </a:cubicBezTo>
                  <a:cubicBezTo>
                    <a:pt x="17697" y="-116"/>
                    <a:pt x="16154" y="-116"/>
                    <a:pt x="13994" y="677"/>
                  </a:cubicBezTo>
                  <a:cubicBezTo>
                    <a:pt x="11834" y="1470"/>
                    <a:pt x="9057" y="3057"/>
                    <a:pt x="6434" y="5437"/>
                  </a:cubicBezTo>
                  <a:cubicBezTo>
                    <a:pt x="3811" y="7816"/>
                    <a:pt x="1342" y="10989"/>
                    <a:pt x="417" y="13796"/>
                  </a:cubicBezTo>
                  <a:cubicBezTo>
                    <a:pt x="-509" y="16603"/>
                    <a:pt x="108" y="19043"/>
                    <a:pt x="2268" y="20264"/>
                  </a:cubicBezTo>
                  <a:cubicBezTo>
                    <a:pt x="4428" y="21484"/>
                    <a:pt x="8131" y="21484"/>
                    <a:pt x="1183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7560733" y="4038979"/>
              <a:ext cx="205317" cy="27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24" fill="norm" stroke="1" extrusionOk="0">
                  <a:moveTo>
                    <a:pt x="12123" y="2334"/>
                  </a:moveTo>
                  <a:cubicBezTo>
                    <a:pt x="11462" y="1522"/>
                    <a:pt x="10800" y="710"/>
                    <a:pt x="9919" y="304"/>
                  </a:cubicBezTo>
                  <a:cubicBezTo>
                    <a:pt x="9037" y="-102"/>
                    <a:pt x="7935" y="-102"/>
                    <a:pt x="7053" y="304"/>
                  </a:cubicBezTo>
                  <a:cubicBezTo>
                    <a:pt x="6172" y="710"/>
                    <a:pt x="5511" y="1522"/>
                    <a:pt x="4409" y="3796"/>
                  </a:cubicBezTo>
                  <a:cubicBezTo>
                    <a:pt x="3307" y="6069"/>
                    <a:pt x="1764" y="9805"/>
                    <a:pt x="882" y="12890"/>
                  </a:cubicBezTo>
                  <a:cubicBezTo>
                    <a:pt x="0" y="15976"/>
                    <a:pt x="-220" y="18412"/>
                    <a:pt x="221" y="19793"/>
                  </a:cubicBezTo>
                  <a:cubicBezTo>
                    <a:pt x="662" y="21173"/>
                    <a:pt x="1764" y="21498"/>
                    <a:pt x="3637" y="21011"/>
                  </a:cubicBezTo>
                  <a:cubicBezTo>
                    <a:pt x="5511" y="20524"/>
                    <a:pt x="8156" y="19224"/>
                    <a:pt x="10580" y="17032"/>
                  </a:cubicBezTo>
                  <a:cubicBezTo>
                    <a:pt x="13004" y="14839"/>
                    <a:pt x="15209" y="11754"/>
                    <a:pt x="15870" y="9155"/>
                  </a:cubicBezTo>
                  <a:cubicBezTo>
                    <a:pt x="16531" y="6557"/>
                    <a:pt x="15649" y="4445"/>
                    <a:pt x="14768" y="3146"/>
                  </a:cubicBezTo>
                  <a:cubicBezTo>
                    <a:pt x="13886" y="1847"/>
                    <a:pt x="13004" y="1360"/>
                    <a:pt x="11021" y="1360"/>
                  </a:cubicBezTo>
                  <a:cubicBezTo>
                    <a:pt x="9037" y="1360"/>
                    <a:pt x="5951" y="1847"/>
                    <a:pt x="4078" y="2415"/>
                  </a:cubicBezTo>
                  <a:cubicBezTo>
                    <a:pt x="2204" y="2984"/>
                    <a:pt x="1543" y="3633"/>
                    <a:pt x="1102" y="4445"/>
                  </a:cubicBezTo>
                  <a:cubicBezTo>
                    <a:pt x="662" y="5257"/>
                    <a:pt x="441" y="6232"/>
                    <a:pt x="992" y="6800"/>
                  </a:cubicBezTo>
                  <a:cubicBezTo>
                    <a:pt x="1543" y="7369"/>
                    <a:pt x="2866" y="7531"/>
                    <a:pt x="6062" y="7531"/>
                  </a:cubicBezTo>
                  <a:cubicBezTo>
                    <a:pt x="9258" y="7531"/>
                    <a:pt x="14327" y="7369"/>
                    <a:pt x="17192" y="7125"/>
                  </a:cubicBezTo>
                  <a:cubicBezTo>
                    <a:pt x="20058" y="6881"/>
                    <a:pt x="20719" y="6557"/>
                    <a:pt x="21380" y="6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747000" y="3961457"/>
              <a:ext cx="112594" cy="39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47" fill="norm" stroke="1" extrusionOk="0">
                  <a:moveTo>
                    <a:pt x="0" y="0"/>
                  </a:moveTo>
                  <a:cubicBezTo>
                    <a:pt x="5600" y="1034"/>
                    <a:pt x="11200" y="2068"/>
                    <a:pt x="15000" y="3734"/>
                  </a:cubicBezTo>
                  <a:cubicBezTo>
                    <a:pt x="18800" y="5400"/>
                    <a:pt x="20800" y="7698"/>
                    <a:pt x="21200" y="10053"/>
                  </a:cubicBezTo>
                  <a:cubicBezTo>
                    <a:pt x="21600" y="12409"/>
                    <a:pt x="20400" y="14821"/>
                    <a:pt x="18800" y="16602"/>
                  </a:cubicBezTo>
                  <a:cubicBezTo>
                    <a:pt x="17200" y="18383"/>
                    <a:pt x="15200" y="19532"/>
                    <a:pt x="13600" y="20336"/>
                  </a:cubicBezTo>
                  <a:cubicBezTo>
                    <a:pt x="12000" y="21140"/>
                    <a:pt x="10800" y="21600"/>
                    <a:pt x="10000" y="21543"/>
                  </a:cubicBezTo>
                  <a:cubicBezTo>
                    <a:pt x="9200" y="21485"/>
                    <a:pt x="8800" y="20911"/>
                    <a:pt x="8400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8020050" y="4094807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994650" y="4228157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8522708" y="3910112"/>
              <a:ext cx="246642" cy="41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3" fill="norm" stroke="1" extrusionOk="0">
                  <a:moveTo>
                    <a:pt x="18189" y="1020"/>
                  </a:moveTo>
                  <a:cubicBezTo>
                    <a:pt x="17635" y="579"/>
                    <a:pt x="17081" y="138"/>
                    <a:pt x="15789" y="28"/>
                  </a:cubicBezTo>
                  <a:cubicBezTo>
                    <a:pt x="14497" y="-82"/>
                    <a:pt x="12466" y="138"/>
                    <a:pt x="10250" y="524"/>
                  </a:cubicBezTo>
                  <a:cubicBezTo>
                    <a:pt x="8035" y="910"/>
                    <a:pt x="5635" y="1461"/>
                    <a:pt x="4343" y="2012"/>
                  </a:cubicBezTo>
                  <a:cubicBezTo>
                    <a:pt x="3050" y="2563"/>
                    <a:pt x="2866" y="3114"/>
                    <a:pt x="2589" y="4877"/>
                  </a:cubicBezTo>
                  <a:cubicBezTo>
                    <a:pt x="2312" y="6640"/>
                    <a:pt x="1943" y="9616"/>
                    <a:pt x="1481" y="12261"/>
                  </a:cubicBezTo>
                  <a:cubicBezTo>
                    <a:pt x="1020" y="14906"/>
                    <a:pt x="466" y="17220"/>
                    <a:pt x="189" y="18708"/>
                  </a:cubicBezTo>
                  <a:cubicBezTo>
                    <a:pt x="-88" y="20196"/>
                    <a:pt x="-88" y="20857"/>
                    <a:pt x="374" y="21187"/>
                  </a:cubicBezTo>
                  <a:cubicBezTo>
                    <a:pt x="835" y="21518"/>
                    <a:pt x="1758" y="21518"/>
                    <a:pt x="4158" y="21077"/>
                  </a:cubicBezTo>
                  <a:cubicBezTo>
                    <a:pt x="6558" y="20636"/>
                    <a:pt x="10435" y="19755"/>
                    <a:pt x="13574" y="18983"/>
                  </a:cubicBezTo>
                  <a:cubicBezTo>
                    <a:pt x="16712" y="18212"/>
                    <a:pt x="19112" y="17551"/>
                    <a:pt x="21512" y="1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521699" y="4107507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018"/>
                    <a:pt x="5760" y="12436"/>
                    <a:pt x="9360" y="8836"/>
                  </a:cubicBezTo>
                  <a:cubicBezTo>
                    <a:pt x="12960" y="5236"/>
                    <a:pt x="1728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840903" y="3851566"/>
              <a:ext cx="219842" cy="42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23" fill="norm" stroke="1" extrusionOk="0">
                  <a:moveTo>
                    <a:pt x="20621" y="1694"/>
                  </a:moveTo>
                  <a:cubicBezTo>
                    <a:pt x="21028" y="1055"/>
                    <a:pt x="21436" y="417"/>
                    <a:pt x="20927" y="151"/>
                  </a:cubicBezTo>
                  <a:cubicBezTo>
                    <a:pt x="20417" y="-115"/>
                    <a:pt x="18991" y="-9"/>
                    <a:pt x="16749" y="311"/>
                  </a:cubicBezTo>
                  <a:cubicBezTo>
                    <a:pt x="14508" y="630"/>
                    <a:pt x="11451" y="1162"/>
                    <a:pt x="9413" y="1481"/>
                  </a:cubicBezTo>
                  <a:cubicBezTo>
                    <a:pt x="7376" y="1800"/>
                    <a:pt x="6357" y="1907"/>
                    <a:pt x="5542" y="2173"/>
                  </a:cubicBezTo>
                  <a:cubicBezTo>
                    <a:pt x="4727" y="2439"/>
                    <a:pt x="4115" y="2864"/>
                    <a:pt x="4013" y="3822"/>
                  </a:cubicBezTo>
                  <a:cubicBezTo>
                    <a:pt x="3911" y="4780"/>
                    <a:pt x="4319" y="6269"/>
                    <a:pt x="4319" y="8291"/>
                  </a:cubicBezTo>
                  <a:cubicBezTo>
                    <a:pt x="4319" y="10313"/>
                    <a:pt x="3911" y="12866"/>
                    <a:pt x="3300" y="14728"/>
                  </a:cubicBezTo>
                  <a:cubicBezTo>
                    <a:pt x="2689" y="16590"/>
                    <a:pt x="1874" y="17761"/>
                    <a:pt x="1161" y="18772"/>
                  </a:cubicBezTo>
                  <a:cubicBezTo>
                    <a:pt x="447" y="19783"/>
                    <a:pt x="-164" y="20634"/>
                    <a:pt x="40" y="21059"/>
                  </a:cubicBezTo>
                  <a:cubicBezTo>
                    <a:pt x="244" y="21485"/>
                    <a:pt x="1262" y="21485"/>
                    <a:pt x="3708" y="21325"/>
                  </a:cubicBezTo>
                  <a:cubicBezTo>
                    <a:pt x="6153" y="21166"/>
                    <a:pt x="10025" y="20847"/>
                    <a:pt x="12572" y="20527"/>
                  </a:cubicBezTo>
                  <a:cubicBezTo>
                    <a:pt x="15119" y="20208"/>
                    <a:pt x="16342" y="19889"/>
                    <a:pt x="17564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188449" y="3948757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240"/>
                    <a:pt x="6646" y="4480"/>
                    <a:pt x="9554" y="7440"/>
                  </a:cubicBezTo>
                  <a:cubicBezTo>
                    <a:pt x="12462" y="10400"/>
                    <a:pt x="14954" y="14080"/>
                    <a:pt x="16892" y="16560"/>
                  </a:cubicBezTo>
                  <a:cubicBezTo>
                    <a:pt x="18831" y="19040"/>
                    <a:pt x="20215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148894" y="3896650"/>
              <a:ext cx="261807" cy="35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7" fill="norm" stroke="1" extrusionOk="0">
                  <a:moveTo>
                    <a:pt x="21373" y="78"/>
                  </a:moveTo>
                  <a:cubicBezTo>
                    <a:pt x="20509" y="-49"/>
                    <a:pt x="19645" y="-175"/>
                    <a:pt x="17831" y="1025"/>
                  </a:cubicBezTo>
                  <a:cubicBezTo>
                    <a:pt x="16016" y="2225"/>
                    <a:pt x="13251" y="4751"/>
                    <a:pt x="10919" y="7214"/>
                  </a:cubicBezTo>
                  <a:cubicBezTo>
                    <a:pt x="8586" y="9678"/>
                    <a:pt x="6685" y="12078"/>
                    <a:pt x="4957" y="14162"/>
                  </a:cubicBezTo>
                  <a:cubicBezTo>
                    <a:pt x="3229" y="16246"/>
                    <a:pt x="1674" y="18014"/>
                    <a:pt x="810" y="19278"/>
                  </a:cubicBezTo>
                  <a:cubicBezTo>
                    <a:pt x="-54" y="20541"/>
                    <a:pt x="-227" y="21299"/>
                    <a:pt x="291" y="21362"/>
                  </a:cubicBezTo>
                  <a:cubicBezTo>
                    <a:pt x="810" y="21425"/>
                    <a:pt x="2019" y="20793"/>
                    <a:pt x="3229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9450252" y="3904307"/>
              <a:ext cx="138249" cy="34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0" fill="norm" stroke="1" extrusionOk="0">
                  <a:moveTo>
                    <a:pt x="21375" y="0"/>
                  </a:moveTo>
                  <a:cubicBezTo>
                    <a:pt x="19411" y="0"/>
                    <a:pt x="17448" y="0"/>
                    <a:pt x="15157" y="667"/>
                  </a:cubicBezTo>
                  <a:cubicBezTo>
                    <a:pt x="12866" y="1333"/>
                    <a:pt x="10248" y="2667"/>
                    <a:pt x="7630" y="5400"/>
                  </a:cubicBezTo>
                  <a:cubicBezTo>
                    <a:pt x="5011" y="8133"/>
                    <a:pt x="2393" y="12267"/>
                    <a:pt x="1084" y="15067"/>
                  </a:cubicBezTo>
                  <a:cubicBezTo>
                    <a:pt x="-225" y="17867"/>
                    <a:pt x="-225" y="19333"/>
                    <a:pt x="430" y="20267"/>
                  </a:cubicBezTo>
                  <a:cubicBezTo>
                    <a:pt x="1084" y="21200"/>
                    <a:pt x="2393" y="21600"/>
                    <a:pt x="5175" y="21533"/>
                  </a:cubicBezTo>
                  <a:cubicBezTo>
                    <a:pt x="7957" y="21467"/>
                    <a:pt x="12211" y="20933"/>
                    <a:pt x="16466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640242" y="3936527"/>
              <a:ext cx="183209" cy="26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4" fill="norm" stroke="1" extrusionOk="0">
                  <a:moveTo>
                    <a:pt x="16275" y="3048"/>
                  </a:moveTo>
                  <a:cubicBezTo>
                    <a:pt x="15282" y="2362"/>
                    <a:pt x="14289" y="1676"/>
                    <a:pt x="13172" y="1505"/>
                  </a:cubicBezTo>
                  <a:cubicBezTo>
                    <a:pt x="12055" y="1333"/>
                    <a:pt x="10813" y="1676"/>
                    <a:pt x="8951" y="3219"/>
                  </a:cubicBezTo>
                  <a:cubicBezTo>
                    <a:pt x="7089" y="4762"/>
                    <a:pt x="4606" y="7505"/>
                    <a:pt x="2868" y="10248"/>
                  </a:cubicBezTo>
                  <a:cubicBezTo>
                    <a:pt x="1130" y="12991"/>
                    <a:pt x="137" y="15733"/>
                    <a:pt x="13" y="17619"/>
                  </a:cubicBezTo>
                  <a:cubicBezTo>
                    <a:pt x="-111" y="19505"/>
                    <a:pt x="634" y="20533"/>
                    <a:pt x="1627" y="21048"/>
                  </a:cubicBezTo>
                  <a:cubicBezTo>
                    <a:pt x="2620" y="21562"/>
                    <a:pt x="3861" y="21562"/>
                    <a:pt x="5848" y="20876"/>
                  </a:cubicBezTo>
                  <a:cubicBezTo>
                    <a:pt x="7834" y="20191"/>
                    <a:pt x="10565" y="18819"/>
                    <a:pt x="12551" y="17276"/>
                  </a:cubicBezTo>
                  <a:cubicBezTo>
                    <a:pt x="14537" y="15733"/>
                    <a:pt x="15779" y="14019"/>
                    <a:pt x="16151" y="11448"/>
                  </a:cubicBezTo>
                  <a:cubicBezTo>
                    <a:pt x="16523" y="8876"/>
                    <a:pt x="16027" y="5448"/>
                    <a:pt x="15158" y="3391"/>
                  </a:cubicBezTo>
                  <a:cubicBezTo>
                    <a:pt x="14289" y="1333"/>
                    <a:pt x="13048" y="648"/>
                    <a:pt x="11806" y="305"/>
                  </a:cubicBezTo>
                  <a:cubicBezTo>
                    <a:pt x="10565" y="-38"/>
                    <a:pt x="9323" y="-38"/>
                    <a:pt x="8082" y="48"/>
                  </a:cubicBezTo>
                  <a:cubicBezTo>
                    <a:pt x="6841" y="133"/>
                    <a:pt x="5599" y="305"/>
                    <a:pt x="4482" y="648"/>
                  </a:cubicBezTo>
                  <a:cubicBezTo>
                    <a:pt x="3365" y="991"/>
                    <a:pt x="2372" y="1505"/>
                    <a:pt x="1751" y="2276"/>
                  </a:cubicBezTo>
                  <a:cubicBezTo>
                    <a:pt x="1130" y="3048"/>
                    <a:pt x="882" y="4076"/>
                    <a:pt x="2868" y="4933"/>
                  </a:cubicBezTo>
                  <a:cubicBezTo>
                    <a:pt x="4855" y="5791"/>
                    <a:pt x="9075" y="6476"/>
                    <a:pt x="12551" y="6648"/>
                  </a:cubicBezTo>
                  <a:cubicBezTo>
                    <a:pt x="16027" y="6819"/>
                    <a:pt x="18758" y="6476"/>
                    <a:pt x="21489" y="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848850" y="3897957"/>
              <a:ext cx="111385" cy="34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56" fill="norm" stroke="1" extrusionOk="0">
                  <a:moveTo>
                    <a:pt x="5891" y="0"/>
                  </a:moveTo>
                  <a:cubicBezTo>
                    <a:pt x="11389" y="2107"/>
                    <a:pt x="16887" y="4215"/>
                    <a:pt x="19244" y="6915"/>
                  </a:cubicBezTo>
                  <a:cubicBezTo>
                    <a:pt x="21600" y="9615"/>
                    <a:pt x="20815" y="12907"/>
                    <a:pt x="18458" y="15410"/>
                  </a:cubicBezTo>
                  <a:cubicBezTo>
                    <a:pt x="16102" y="17912"/>
                    <a:pt x="12175" y="19624"/>
                    <a:pt x="9229" y="20546"/>
                  </a:cubicBezTo>
                  <a:cubicBezTo>
                    <a:pt x="6284" y="21468"/>
                    <a:pt x="4320" y="21600"/>
                    <a:pt x="2945" y="21337"/>
                  </a:cubicBezTo>
                  <a:cubicBezTo>
                    <a:pt x="1571" y="21073"/>
                    <a:pt x="785" y="20415"/>
                    <a:pt x="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931399" y="3768792"/>
              <a:ext cx="224078" cy="62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29" fill="norm" stroke="1" extrusionOk="0">
                  <a:moveTo>
                    <a:pt x="6662" y="1826"/>
                  </a:moveTo>
                  <a:cubicBezTo>
                    <a:pt x="8680" y="1388"/>
                    <a:pt x="10699" y="951"/>
                    <a:pt x="12617" y="659"/>
                  </a:cubicBezTo>
                  <a:cubicBezTo>
                    <a:pt x="14535" y="367"/>
                    <a:pt x="16351" y="221"/>
                    <a:pt x="17865" y="111"/>
                  </a:cubicBezTo>
                  <a:cubicBezTo>
                    <a:pt x="19379" y="2"/>
                    <a:pt x="20591" y="-71"/>
                    <a:pt x="21095" y="111"/>
                  </a:cubicBezTo>
                  <a:cubicBezTo>
                    <a:pt x="21600" y="294"/>
                    <a:pt x="21398" y="732"/>
                    <a:pt x="20591" y="2045"/>
                  </a:cubicBezTo>
                  <a:cubicBezTo>
                    <a:pt x="19783" y="3359"/>
                    <a:pt x="18370" y="5548"/>
                    <a:pt x="17361" y="7591"/>
                  </a:cubicBezTo>
                  <a:cubicBezTo>
                    <a:pt x="16351" y="9634"/>
                    <a:pt x="15746" y="11532"/>
                    <a:pt x="15544" y="13465"/>
                  </a:cubicBezTo>
                  <a:cubicBezTo>
                    <a:pt x="15342" y="15399"/>
                    <a:pt x="15544" y="17370"/>
                    <a:pt x="15847" y="18574"/>
                  </a:cubicBezTo>
                  <a:cubicBezTo>
                    <a:pt x="16150" y="19778"/>
                    <a:pt x="16553" y="20215"/>
                    <a:pt x="16351" y="20544"/>
                  </a:cubicBezTo>
                  <a:cubicBezTo>
                    <a:pt x="16150" y="20872"/>
                    <a:pt x="15342" y="21091"/>
                    <a:pt x="12516" y="21237"/>
                  </a:cubicBezTo>
                  <a:cubicBezTo>
                    <a:pt x="9690" y="21383"/>
                    <a:pt x="4845" y="21456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039100" y="4856807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4400"/>
                    <a:pt x="12554" y="7200"/>
                    <a:pt x="16154" y="3600"/>
                  </a:cubicBezTo>
                  <a:cubicBezTo>
                    <a:pt x="19754" y="0"/>
                    <a:pt x="206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083550" y="4952057"/>
              <a:ext cx="241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8551733" y="4729807"/>
              <a:ext cx="2874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8416" y="1072"/>
                    <a:pt x="15421" y="2145"/>
                    <a:pt x="12662" y="3140"/>
                  </a:cubicBezTo>
                  <a:cubicBezTo>
                    <a:pt x="9903" y="4136"/>
                    <a:pt x="7380" y="5055"/>
                    <a:pt x="5567" y="5974"/>
                  </a:cubicBezTo>
                  <a:cubicBezTo>
                    <a:pt x="3754" y="6894"/>
                    <a:pt x="2650" y="7813"/>
                    <a:pt x="2571" y="8349"/>
                  </a:cubicBezTo>
                  <a:cubicBezTo>
                    <a:pt x="2492" y="8885"/>
                    <a:pt x="3438" y="9038"/>
                    <a:pt x="5251" y="9191"/>
                  </a:cubicBezTo>
                  <a:cubicBezTo>
                    <a:pt x="7065" y="9345"/>
                    <a:pt x="9745" y="9498"/>
                    <a:pt x="11558" y="9728"/>
                  </a:cubicBezTo>
                  <a:cubicBezTo>
                    <a:pt x="13371" y="9957"/>
                    <a:pt x="14317" y="10264"/>
                    <a:pt x="14790" y="10800"/>
                  </a:cubicBezTo>
                  <a:cubicBezTo>
                    <a:pt x="15263" y="11336"/>
                    <a:pt x="15263" y="12102"/>
                    <a:pt x="13844" y="13251"/>
                  </a:cubicBezTo>
                  <a:cubicBezTo>
                    <a:pt x="12425" y="14400"/>
                    <a:pt x="9587" y="15932"/>
                    <a:pt x="7222" y="17081"/>
                  </a:cubicBezTo>
                  <a:cubicBezTo>
                    <a:pt x="4857" y="18230"/>
                    <a:pt x="2965" y="18996"/>
                    <a:pt x="1704" y="19609"/>
                  </a:cubicBezTo>
                  <a:cubicBezTo>
                    <a:pt x="443" y="20221"/>
                    <a:pt x="-188" y="20681"/>
                    <a:pt x="48" y="20987"/>
                  </a:cubicBezTo>
                  <a:cubicBezTo>
                    <a:pt x="285" y="21294"/>
                    <a:pt x="1389" y="21447"/>
                    <a:pt x="5094" y="21523"/>
                  </a:cubicBezTo>
                  <a:cubicBezTo>
                    <a:pt x="8799" y="21600"/>
                    <a:pt x="15105" y="21600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053288" y="4789073"/>
              <a:ext cx="332013" cy="24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18" fill="norm" stroke="1" extrusionOk="0">
                  <a:moveTo>
                    <a:pt x="117" y="2607"/>
                  </a:moveTo>
                  <a:cubicBezTo>
                    <a:pt x="1895" y="3352"/>
                    <a:pt x="3672" y="4097"/>
                    <a:pt x="4766" y="5959"/>
                  </a:cubicBezTo>
                  <a:cubicBezTo>
                    <a:pt x="5859" y="7821"/>
                    <a:pt x="6269" y="10800"/>
                    <a:pt x="5654" y="13593"/>
                  </a:cubicBezTo>
                  <a:cubicBezTo>
                    <a:pt x="5039" y="16386"/>
                    <a:pt x="3398" y="18993"/>
                    <a:pt x="2236" y="20297"/>
                  </a:cubicBezTo>
                  <a:cubicBezTo>
                    <a:pt x="1074" y="21600"/>
                    <a:pt x="391" y="21600"/>
                    <a:pt x="117" y="21134"/>
                  </a:cubicBezTo>
                  <a:cubicBezTo>
                    <a:pt x="-156" y="20669"/>
                    <a:pt x="-19" y="19738"/>
                    <a:pt x="1279" y="17783"/>
                  </a:cubicBezTo>
                  <a:cubicBezTo>
                    <a:pt x="2578" y="15828"/>
                    <a:pt x="5039" y="12848"/>
                    <a:pt x="7500" y="9962"/>
                  </a:cubicBezTo>
                  <a:cubicBezTo>
                    <a:pt x="9960" y="7076"/>
                    <a:pt x="12421" y="4283"/>
                    <a:pt x="13857" y="2514"/>
                  </a:cubicBezTo>
                  <a:cubicBezTo>
                    <a:pt x="15292" y="745"/>
                    <a:pt x="15702" y="0"/>
                    <a:pt x="15566" y="0"/>
                  </a:cubicBezTo>
                  <a:cubicBezTo>
                    <a:pt x="15429" y="0"/>
                    <a:pt x="14745" y="745"/>
                    <a:pt x="13788" y="2700"/>
                  </a:cubicBezTo>
                  <a:cubicBezTo>
                    <a:pt x="12831" y="4655"/>
                    <a:pt x="11601" y="7821"/>
                    <a:pt x="10986" y="9962"/>
                  </a:cubicBezTo>
                  <a:cubicBezTo>
                    <a:pt x="10371" y="12103"/>
                    <a:pt x="10371" y="13221"/>
                    <a:pt x="12216" y="14245"/>
                  </a:cubicBezTo>
                  <a:cubicBezTo>
                    <a:pt x="14062" y="15269"/>
                    <a:pt x="17753" y="16200"/>
                    <a:pt x="21444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480549" y="492665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664964" y="4753090"/>
              <a:ext cx="168259" cy="48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45" fill="norm" stroke="1" extrusionOk="0">
                  <a:moveTo>
                    <a:pt x="2367" y="7668"/>
                  </a:moveTo>
                  <a:cubicBezTo>
                    <a:pt x="1834" y="10379"/>
                    <a:pt x="1300" y="13091"/>
                    <a:pt x="1034" y="15195"/>
                  </a:cubicBezTo>
                  <a:cubicBezTo>
                    <a:pt x="767" y="17299"/>
                    <a:pt x="767" y="18795"/>
                    <a:pt x="767" y="19870"/>
                  </a:cubicBezTo>
                  <a:cubicBezTo>
                    <a:pt x="767" y="20945"/>
                    <a:pt x="767" y="21600"/>
                    <a:pt x="634" y="21413"/>
                  </a:cubicBezTo>
                  <a:cubicBezTo>
                    <a:pt x="500" y="21226"/>
                    <a:pt x="234" y="20197"/>
                    <a:pt x="100" y="17626"/>
                  </a:cubicBezTo>
                  <a:cubicBezTo>
                    <a:pt x="-33" y="15055"/>
                    <a:pt x="-33" y="10940"/>
                    <a:pt x="100" y="8042"/>
                  </a:cubicBezTo>
                  <a:cubicBezTo>
                    <a:pt x="234" y="5143"/>
                    <a:pt x="500" y="3460"/>
                    <a:pt x="900" y="2384"/>
                  </a:cubicBezTo>
                  <a:cubicBezTo>
                    <a:pt x="1300" y="1309"/>
                    <a:pt x="1834" y="842"/>
                    <a:pt x="2900" y="514"/>
                  </a:cubicBezTo>
                  <a:cubicBezTo>
                    <a:pt x="3967" y="187"/>
                    <a:pt x="5567" y="0"/>
                    <a:pt x="7967" y="0"/>
                  </a:cubicBezTo>
                  <a:cubicBezTo>
                    <a:pt x="10367" y="0"/>
                    <a:pt x="13567" y="187"/>
                    <a:pt x="16100" y="748"/>
                  </a:cubicBezTo>
                  <a:cubicBezTo>
                    <a:pt x="18634" y="1309"/>
                    <a:pt x="20500" y="2244"/>
                    <a:pt x="21034" y="3273"/>
                  </a:cubicBezTo>
                  <a:cubicBezTo>
                    <a:pt x="21567" y="4301"/>
                    <a:pt x="20767" y="5423"/>
                    <a:pt x="19167" y="6265"/>
                  </a:cubicBezTo>
                  <a:cubicBezTo>
                    <a:pt x="17567" y="7106"/>
                    <a:pt x="15167" y="7668"/>
                    <a:pt x="12634" y="7901"/>
                  </a:cubicBezTo>
                  <a:cubicBezTo>
                    <a:pt x="10100" y="8135"/>
                    <a:pt x="7434" y="8042"/>
                    <a:pt x="4767" y="7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836149" y="4983807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82"/>
                    <a:pt x="14400" y="10165"/>
                    <a:pt x="18000" y="13765"/>
                  </a:cubicBezTo>
                  <a:cubicBezTo>
                    <a:pt x="21600" y="17365"/>
                    <a:pt x="216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867899" y="4983244"/>
              <a:ext cx="76201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1600" y="1217"/>
                  </a:moveTo>
                  <a:cubicBezTo>
                    <a:pt x="18000" y="472"/>
                    <a:pt x="14400" y="-273"/>
                    <a:pt x="11400" y="99"/>
                  </a:cubicBezTo>
                  <a:cubicBezTo>
                    <a:pt x="8400" y="472"/>
                    <a:pt x="6000" y="1961"/>
                    <a:pt x="4200" y="5686"/>
                  </a:cubicBezTo>
                  <a:cubicBezTo>
                    <a:pt x="2400" y="9410"/>
                    <a:pt x="1200" y="15368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038643" y="4765143"/>
              <a:ext cx="121357" cy="27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85" fill="norm" stroke="1" extrusionOk="0">
                  <a:moveTo>
                    <a:pt x="20990" y="1204"/>
                  </a:moveTo>
                  <a:cubicBezTo>
                    <a:pt x="19526" y="709"/>
                    <a:pt x="18061" y="215"/>
                    <a:pt x="16414" y="50"/>
                  </a:cubicBezTo>
                  <a:cubicBezTo>
                    <a:pt x="14766" y="-115"/>
                    <a:pt x="12936" y="50"/>
                    <a:pt x="10190" y="1699"/>
                  </a:cubicBezTo>
                  <a:cubicBezTo>
                    <a:pt x="7444" y="3348"/>
                    <a:pt x="3783" y="6480"/>
                    <a:pt x="1770" y="9531"/>
                  </a:cubicBezTo>
                  <a:cubicBezTo>
                    <a:pt x="-244" y="12581"/>
                    <a:pt x="-610" y="15549"/>
                    <a:pt x="1037" y="17528"/>
                  </a:cubicBezTo>
                  <a:cubicBezTo>
                    <a:pt x="2685" y="19506"/>
                    <a:pt x="6346" y="20496"/>
                    <a:pt x="1000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0183756" y="4837757"/>
              <a:ext cx="204845" cy="16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73" fill="norm" stroke="1" extrusionOk="0">
                  <a:moveTo>
                    <a:pt x="171" y="0"/>
                  </a:moveTo>
                  <a:cubicBezTo>
                    <a:pt x="1714" y="273"/>
                    <a:pt x="3257" y="547"/>
                    <a:pt x="4248" y="3418"/>
                  </a:cubicBezTo>
                  <a:cubicBezTo>
                    <a:pt x="5240" y="6289"/>
                    <a:pt x="5681" y="11757"/>
                    <a:pt x="5571" y="15038"/>
                  </a:cubicBezTo>
                  <a:cubicBezTo>
                    <a:pt x="5461" y="18319"/>
                    <a:pt x="4799" y="19413"/>
                    <a:pt x="3808" y="20233"/>
                  </a:cubicBezTo>
                  <a:cubicBezTo>
                    <a:pt x="2816" y="21053"/>
                    <a:pt x="1493" y="21600"/>
                    <a:pt x="722" y="21053"/>
                  </a:cubicBezTo>
                  <a:cubicBezTo>
                    <a:pt x="-50" y="20506"/>
                    <a:pt x="-270" y="18866"/>
                    <a:pt x="391" y="16542"/>
                  </a:cubicBezTo>
                  <a:cubicBezTo>
                    <a:pt x="1052" y="14218"/>
                    <a:pt x="2595" y="11210"/>
                    <a:pt x="4028" y="8886"/>
                  </a:cubicBezTo>
                  <a:cubicBezTo>
                    <a:pt x="5461" y="6562"/>
                    <a:pt x="6783" y="4922"/>
                    <a:pt x="7995" y="3828"/>
                  </a:cubicBezTo>
                  <a:cubicBezTo>
                    <a:pt x="9208" y="2734"/>
                    <a:pt x="10310" y="2187"/>
                    <a:pt x="10861" y="2734"/>
                  </a:cubicBezTo>
                  <a:cubicBezTo>
                    <a:pt x="11412" y="3281"/>
                    <a:pt x="11412" y="4922"/>
                    <a:pt x="11191" y="6562"/>
                  </a:cubicBezTo>
                  <a:cubicBezTo>
                    <a:pt x="10971" y="8203"/>
                    <a:pt x="10530" y="9843"/>
                    <a:pt x="10199" y="11757"/>
                  </a:cubicBezTo>
                  <a:cubicBezTo>
                    <a:pt x="9869" y="13671"/>
                    <a:pt x="9648" y="15858"/>
                    <a:pt x="10199" y="17089"/>
                  </a:cubicBezTo>
                  <a:cubicBezTo>
                    <a:pt x="10750" y="18319"/>
                    <a:pt x="12073" y="18592"/>
                    <a:pt x="14057" y="17772"/>
                  </a:cubicBezTo>
                  <a:cubicBezTo>
                    <a:pt x="16040" y="16952"/>
                    <a:pt x="18685" y="15038"/>
                    <a:pt x="21330" y="13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414000" y="4774257"/>
              <a:ext cx="947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0" y="0"/>
                  </a:moveTo>
                  <a:cubicBezTo>
                    <a:pt x="7353" y="3757"/>
                    <a:pt x="14706" y="7513"/>
                    <a:pt x="18153" y="10722"/>
                  </a:cubicBezTo>
                  <a:cubicBezTo>
                    <a:pt x="21600" y="13930"/>
                    <a:pt x="21140" y="16591"/>
                    <a:pt x="18153" y="18313"/>
                  </a:cubicBezTo>
                  <a:cubicBezTo>
                    <a:pt x="15166" y="20035"/>
                    <a:pt x="9651" y="20817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7937500" y="5650557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0"/>
                    <a:pt x="9341" y="0"/>
                    <a:pt x="12941" y="3600"/>
                  </a:cubicBezTo>
                  <a:cubicBezTo>
                    <a:pt x="16541" y="7200"/>
                    <a:pt x="1907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915185" y="5809307"/>
              <a:ext cx="276315" cy="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54" fill="norm" stroke="1" extrusionOk="0">
                  <a:moveTo>
                    <a:pt x="1244" y="5400"/>
                  </a:moveTo>
                  <a:cubicBezTo>
                    <a:pt x="585" y="10800"/>
                    <a:pt x="-75" y="16200"/>
                    <a:pt x="7" y="18900"/>
                  </a:cubicBezTo>
                  <a:cubicBezTo>
                    <a:pt x="90" y="21600"/>
                    <a:pt x="914" y="21600"/>
                    <a:pt x="3223" y="19800"/>
                  </a:cubicBezTo>
                  <a:cubicBezTo>
                    <a:pt x="5531" y="18000"/>
                    <a:pt x="9323" y="14400"/>
                    <a:pt x="12621" y="10800"/>
                  </a:cubicBezTo>
                  <a:cubicBezTo>
                    <a:pt x="15919" y="7200"/>
                    <a:pt x="18722" y="360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470900" y="5557637"/>
              <a:ext cx="29634" cy="32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692"/>
                  </a:moveTo>
                  <a:cubicBezTo>
                    <a:pt x="6171" y="269"/>
                    <a:pt x="12343" y="-155"/>
                    <a:pt x="16200" y="57"/>
                  </a:cubicBezTo>
                  <a:cubicBezTo>
                    <a:pt x="20057" y="269"/>
                    <a:pt x="21600" y="1116"/>
                    <a:pt x="21600" y="3657"/>
                  </a:cubicBezTo>
                  <a:cubicBezTo>
                    <a:pt x="21600" y="6198"/>
                    <a:pt x="20057" y="10433"/>
                    <a:pt x="18514" y="13680"/>
                  </a:cubicBezTo>
                  <a:cubicBezTo>
                    <a:pt x="16971" y="16927"/>
                    <a:pt x="15429" y="19186"/>
                    <a:pt x="13886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578850" y="5790257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796233" y="5571063"/>
              <a:ext cx="309667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45" fill="norm" stroke="1" extrusionOk="0">
                  <a:moveTo>
                    <a:pt x="5628" y="4167"/>
                  </a:moveTo>
                  <a:cubicBezTo>
                    <a:pt x="6068" y="3584"/>
                    <a:pt x="6509" y="3000"/>
                    <a:pt x="6950" y="2197"/>
                  </a:cubicBezTo>
                  <a:cubicBezTo>
                    <a:pt x="7391" y="1394"/>
                    <a:pt x="7832" y="373"/>
                    <a:pt x="7685" y="81"/>
                  </a:cubicBezTo>
                  <a:cubicBezTo>
                    <a:pt x="7538" y="-211"/>
                    <a:pt x="6803" y="227"/>
                    <a:pt x="5407" y="2343"/>
                  </a:cubicBezTo>
                  <a:cubicBezTo>
                    <a:pt x="4011" y="4459"/>
                    <a:pt x="1954" y="8254"/>
                    <a:pt x="926" y="11246"/>
                  </a:cubicBezTo>
                  <a:cubicBezTo>
                    <a:pt x="-103" y="14238"/>
                    <a:pt x="-103" y="16427"/>
                    <a:pt x="117" y="17886"/>
                  </a:cubicBezTo>
                  <a:cubicBezTo>
                    <a:pt x="338" y="19346"/>
                    <a:pt x="779" y="20075"/>
                    <a:pt x="1366" y="20586"/>
                  </a:cubicBezTo>
                  <a:cubicBezTo>
                    <a:pt x="1954" y="21097"/>
                    <a:pt x="2689" y="21389"/>
                    <a:pt x="4085" y="20878"/>
                  </a:cubicBezTo>
                  <a:cubicBezTo>
                    <a:pt x="5481" y="20367"/>
                    <a:pt x="7538" y="19054"/>
                    <a:pt x="9228" y="16719"/>
                  </a:cubicBezTo>
                  <a:cubicBezTo>
                    <a:pt x="10917" y="14384"/>
                    <a:pt x="12240" y="11027"/>
                    <a:pt x="12681" y="8473"/>
                  </a:cubicBezTo>
                  <a:cubicBezTo>
                    <a:pt x="13121" y="5919"/>
                    <a:pt x="12681" y="4167"/>
                    <a:pt x="11579" y="3073"/>
                  </a:cubicBezTo>
                  <a:cubicBezTo>
                    <a:pt x="10477" y="1978"/>
                    <a:pt x="8713" y="1540"/>
                    <a:pt x="7391" y="1321"/>
                  </a:cubicBezTo>
                  <a:cubicBezTo>
                    <a:pt x="6068" y="1103"/>
                    <a:pt x="5187" y="1103"/>
                    <a:pt x="4526" y="1394"/>
                  </a:cubicBezTo>
                  <a:cubicBezTo>
                    <a:pt x="3864" y="1686"/>
                    <a:pt x="3424" y="2270"/>
                    <a:pt x="3424" y="2927"/>
                  </a:cubicBezTo>
                  <a:cubicBezTo>
                    <a:pt x="3424" y="3584"/>
                    <a:pt x="3864" y="4313"/>
                    <a:pt x="5260" y="5043"/>
                  </a:cubicBezTo>
                  <a:cubicBezTo>
                    <a:pt x="6656" y="5773"/>
                    <a:pt x="9007" y="6503"/>
                    <a:pt x="11873" y="6794"/>
                  </a:cubicBezTo>
                  <a:cubicBezTo>
                    <a:pt x="14738" y="7086"/>
                    <a:pt x="18117" y="6940"/>
                    <a:pt x="21497" y="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188449" y="5771207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5840"/>
                    <a:pt x="6750" y="10080"/>
                    <a:pt x="10350" y="6480"/>
                  </a:cubicBezTo>
                  <a:cubicBezTo>
                    <a:pt x="13950" y="2880"/>
                    <a:pt x="177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299293" y="5701357"/>
              <a:ext cx="98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00"/>
                    <a:pt x="-1585" y="8400"/>
                    <a:pt x="575" y="12000"/>
                  </a:cubicBezTo>
                  <a:cubicBezTo>
                    <a:pt x="2735" y="15600"/>
                    <a:pt x="11375" y="186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467849" y="5671059"/>
              <a:ext cx="279401" cy="26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955"/>
                  </a:moveTo>
                  <a:cubicBezTo>
                    <a:pt x="491" y="1263"/>
                    <a:pt x="982" y="572"/>
                    <a:pt x="2291" y="227"/>
                  </a:cubicBezTo>
                  <a:cubicBezTo>
                    <a:pt x="3600" y="-119"/>
                    <a:pt x="5727" y="-119"/>
                    <a:pt x="7609" y="572"/>
                  </a:cubicBezTo>
                  <a:cubicBezTo>
                    <a:pt x="9491" y="1263"/>
                    <a:pt x="11127" y="2646"/>
                    <a:pt x="12109" y="4287"/>
                  </a:cubicBezTo>
                  <a:cubicBezTo>
                    <a:pt x="13091" y="5929"/>
                    <a:pt x="13418" y="7830"/>
                    <a:pt x="12682" y="10076"/>
                  </a:cubicBezTo>
                  <a:cubicBezTo>
                    <a:pt x="11945" y="12323"/>
                    <a:pt x="10145" y="14915"/>
                    <a:pt x="8918" y="16470"/>
                  </a:cubicBezTo>
                  <a:cubicBezTo>
                    <a:pt x="7691" y="18025"/>
                    <a:pt x="7036" y="18543"/>
                    <a:pt x="6464" y="19235"/>
                  </a:cubicBezTo>
                  <a:cubicBezTo>
                    <a:pt x="5891" y="19926"/>
                    <a:pt x="5400" y="20790"/>
                    <a:pt x="5891" y="21135"/>
                  </a:cubicBezTo>
                  <a:cubicBezTo>
                    <a:pt x="6382" y="21481"/>
                    <a:pt x="7855" y="21308"/>
                    <a:pt x="10636" y="20703"/>
                  </a:cubicBezTo>
                  <a:cubicBezTo>
                    <a:pt x="13418" y="20099"/>
                    <a:pt x="17509" y="19062"/>
                    <a:pt x="21600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759950" y="5847407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908376" y="5606107"/>
              <a:ext cx="1246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0116" y="0"/>
                  </a:moveTo>
                  <a:cubicBezTo>
                    <a:pt x="17956" y="0"/>
                    <a:pt x="15796" y="0"/>
                    <a:pt x="12736" y="1469"/>
                  </a:cubicBezTo>
                  <a:cubicBezTo>
                    <a:pt x="9676" y="2939"/>
                    <a:pt x="5716" y="5878"/>
                    <a:pt x="3196" y="8743"/>
                  </a:cubicBezTo>
                  <a:cubicBezTo>
                    <a:pt x="676" y="11608"/>
                    <a:pt x="-404" y="14400"/>
                    <a:pt x="136" y="16457"/>
                  </a:cubicBezTo>
                  <a:cubicBezTo>
                    <a:pt x="676" y="18514"/>
                    <a:pt x="2836" y="19837"/>
                    <a:pt x="6616" y="20571"/>
                  </a:cubicBezTo>
                  <a:cubicBezTo>
                    <a:pt x="10396" y="21306"/>
                    <a:pt x="15796" y="21453"/>
                    <a:pt x="21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152427" y="5669607"/>
              <a:ext cx="139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771"/>
                    <a:pt x="-1303" y="7543"/>
                    <a:pt x="240" y="11143"/>
                  </a:cubicBezTo>
                  <a:cubicBezTo>
                    <a:pt x="1783" y="14743"/>
                    <a:pt x="11040" y="1817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236200" y="5777557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506733" y="5642485"/>
              <a:ext cx="243818" cy="23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55" fill="norm" stroke="1" extrusionOk="0">
                  <a:moveTo>
                    <a:pt x="12958" y="3534"/>
                  </a:moveTo>
                  <a:cubicBezTo>
                    <a:pt x="12220" y="2970"/>
                    <a:pt x="11481" y="2407"/>
                    <a:pt x="10558" y="2500"/>
                  </a:cubicBezTo>
                  <a:cubicBezTo>
                    <a:pt x="9635" y="2594"/>
                    <a:pt x="8528" y="3346"/>
                    <a:pt x="6681" y="5787"/>
                  </a:cubicBezTo>
                  <a:cubicBezTo>
                    <a:pt x="4835" y="8229"/>
                    <a:pt x="2251" y="12361"/>
                    <a:pt x="958" y="15273"/>
                  </a:cubicBezTo>
                  <a:cubicBezTo>
                    <a:pt x="-334" y="18184"/>
                    <a:pt x="-334" y="19874"/>
                    <a:pt x="1051" y="20626"/>
                  </a:cubicBezTo>
                  <a:cubicBezTo>
                    <a:pt x="2435" y="21377"/>
                    <a:pt x="5204" y="21189"/>
                    <a:pt x="8066" y="19687"/>
                  </a:cubicBezTo>
                  <a:cubicBezTo>
                    <a:pt x="10928" y="18184"/>
                    <a:pt x="13881" y="15367"/>
                    <a:pt x="15635" y="12361"/>
                  </a:cubicBezTo>
                  <a:cubicBezTo>
                    <a:pt x="17389" y="9356"/>
                    <a:pt x="17943" y="6163"/>
                    <a:pt x="17297" y="3909"/>
                  </a:cubicBezTo>
                  <a:cubicBezTo>
                    <a:pt x="16651" y="1655"/>
                    <a:pt x="14804" y="340"/>
                    <a:pt x="12958" y="59"/>
                  </a:cubicBezTo>
                  <a:cubicBezTo>
                    <a:pt x="11112" y="-223"/>
                    <a:pt x="9266" y="528"/>
                    <a:pt x="8158" y="1843"/>
                  </a:cubicBezTo>
                  <a:cubicBezTo>
                    <a:pt x="7051" y="3158"/>
                    <a:pt x="6681" y="5036"/>
                    <a:pt x="7420" y="6351"/>
                  </a:cubicBezTo>
                  <a:cubicBezTo>
                    <a:pt x="8158" y="7666"/>
                    <a:pt x="10004" y="8417"/>
                    <a:pt x="12497" y="8605"/>
                  </a:cubicBezTo>
                  <a:cubicBezTo>
                    <a:pt x="14989" y="8793"/>
                    <a:pt x="18128" y="8417"/>
                    <a:pt x="21266" y="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820399" y="5561657"/>
              <a:ext cx="11376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6943" y="0"/>
                  </a:moveTo>
                  <a:cubicBezTo>
                    <a:pt x="11957" y="2925"/>
                    <a:pt x="16971" y="5850"/>
                    <a:pt x="19286" y="8606"/>
                  </a:cubicBezTo>
                  <a:cubicBezTo>
                    <a:pt x="21600" y="11363"/>
                    <a:pt x="21214" y="13950"/>
                    <a:pt x="17550" y="16088"/>
                  </a:cubicBezTo>
                  <a:cubicBezTo>
                    <a:pt x="13886" y="18225"/>
                    <a:pt x="6943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950199" y="6380807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988299" y="6577657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8594513" y="6304585"/>
              <a:ext cx="244687" cy="32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61" fill="norm" stroke="1" extrusionOk="0">
                  <a:moveTo>
                    <a:pt x="850" y="4209"/>
                  </a:moveTo>
                  <a:cubicBezTo>
                    <a:pt x="480" y="3508"/>
                    <a:pt x="111" y="2806"/>
                    <a:pt x="204" y="2175"/>
                  </a:cubicBezTo>
                  <a:cubicBezTo>
                    <a:pt x="296" y="1544"/>
                    <a:pt x="850" y="983"/>
                    <a:pt x="2788" y="562"/>
                  </a:cubicBezTo>
                  <a:cubicBezTo>
                    <a:pt x="4727" y="142"/>
                    <a:pt x="8050" y="-139"/>
                    <a:pt x="10542" y="71"/>
                  </a:cubicBezTo>
                  <a:cubicBezTo>
                    <a:pt x="13034" y="282"/>
                    <a:pt x="14696" y="983"/>
                    <a:pt x="14142" y="3087"/>
                  </a:cubicBezTo>
                  <a:cubicBezTo>
                    <a:pt x="13588" y="5191"/>
                    <a:pt x="10819" y="8697"/>
                    <a:pt x="8234" y="11292"/>
                  </a:cubicBezTo>
                  <a:cubicBezTo>
                    <a:pt x="5650" y="13887"/>
                    <a:pt x="3250" y="15570"/>
                    <a:pt x="1773" y="16832"/>
                  </a:cubicBezTo>
                  <a:cubicBezTo>
                    <a:pt x="296" y="18095"/>
                    <a:pt x="-258" y="18936"/>
                    <a:pt x="111" y="19567"/>
                  </a:cubicBezTo>
                  <a:cubicBezTo>
                    <a:pt x="480" y="20199"/>
                    <a:pt x="1773" y="20619"/>
                    <a:pt x="5465" y="20900"/>
                  </a:cubicBezTo>
                  <a:cubicBezTo>
                    <a:pt x="9157" y="21180"/>
                    <a:pt x="15250" y="21321"/>
                    <a:pt x="21342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8915400" y="6476057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328774" y="6309739"/>
              <a:ext cx="259727" cy="35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10" fill="norm" stroke="1" extrusionOk="0">
                  <a:moveTo>
                    <a:pt x="14699" y="4999"/>
                  </a:moveTo>
                  <a:cubicBezTo>
                    <a:pt x="14524" y="4241"/>
                    <a:pt x="14348" y="3483"/>
                    <a:pt x="13821" y="3041"/>
                  </a:cubicBezTo>
                  <a:cubicBezTo>
                    <a:pt x="13294" y="2599"/>
                    <a:pt x="12416" y="2472"/>
                    <a:pt x="11011" y="3230"/>
                  </a:cubicBezTo>
                  <a:cubicBezTo>
                    <a:pt x="9607" y="3988"/>
                    <a:pt x="7675" y="5630"/>
                    <a:pt x="5743" y="8157"/>
                  </a:cubicBezTo>
                  <a:cubicBezTo>
                    <a:pt x="3811" y="10683"/>
                    <a:pt x="1880" y="14093"/>
                    <a:pt x="914" y="16114"/>
                  </a:cubicBezTo>
                  <a:cubicBezTo>
                    <a:pt x="-52" y="18135"/>
                    <a:pt x="-52" y="18767"/>
                    <a:pt x="36" y="19399"/>
                  </a:cubicBezTo>
                  <a:cubicBezTo>
                    <a:pt x="124" y="20030"/>
                    <a:pt x="299" y="20662"/>
                    <a:pt x="826" y="21041"/>
                  </a:cubicBezTo>
                  <a:cubicBezTo>
                    <a:pt x="1353" y="21420"/>
                    <a:pt x="2231" y="21546"/>
                    <a:pt x="3899" y="21230"/>
                  </a:cubicBezTo>
                  <a:cubicBezTo>
                    <a:pt x="5568" y="20914"/>
                    <a:pt x="8026" y="20157"/>
                    <a:pt x="10309" y="18704"/>
                  </a:cubicBezTo>
                  <a:cubicBezTo>
                    <a:pt x="12592" y="17251"/>
                    <a:pt x="14699" y="15104"/>
                    <a:pt x="16192" y="12325"/>
                  </a:cubicBezTo>
                  <a:cubicBezTo>
                    <a:pt x="17685" y="9546"/>
                    <a:pt x="18563" y="6135"/>
                    <a:pt x="18914" y="4114"/>
                  </a:cubicBezTo>
                  <a:cubicBezTo>
                    <a:pt x="19265" y="2093"/>
                    <a:pt x="19089" y="1462"/>
                    <a:pt x="18650" y="957"/>
                  </a:cubicBezTo>
                  <a:cubicBezTo>
                    <a:pt x="18211" y="451"/>
                    <a:pt x="17509" y="72"/>
                    <a:pt x="16192" y="9"/>
                  </a:cubicBezTo>
                  <a:cubicBezTo>
                    <a:pt x="14875" y="-54"/>
                    <a:pt x="12943" y="199"/>
                    <a:pt x="11363" y="767"/>
                  </a:cubicBezTo>
                  <a:cubicBezTo>
                    <a:pt x="9782" y="1335"/>
                    <a:pt x="8553" y="2220"/>
                    <a:pt x="7763" y="3230"/>
                  </a:cubicBezTo>
                  <a:cubicBezTo>
                    <a:pt x="6972" y="4241"/>
                    <a:pt x="6621" y="5378"/>
                    <a:pt x="6446" y="6388"/>
                  </a:cubicBezTo>
                  <a:cubicBezTo>
                    <a:pt x="6270" y="7399"/>
                    <a:pt x="6270" y="8283"/>
                    <a:pt x="6797" y="8851"/>
                  </a:cubicBezTo>
                  <a:cubicBezTo>
                    <a:pt x="7324" y="9420"/>
                    <a:pt x="8377" y="9672"/>
                    <a:pt x="10924" y="9799"/>
                  </a:cubicBezTo>
                  <a:cubicBezTo>
                    <a:pt x="13470" y="9925"/>
                    <a:pt x="17509" y="9925"/>
                    <a:pt x="21548" y="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260600" y="6746574"/>
              <a:ext cx="150663" cy="31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73" fill="norm" stroke="1" extrusionOk="0">
                  <a:moveTo>
                    <a:pt x="0" y="3196"/>
                  </a:moveTo>
                  <a:cubicBezTo>
                    <a:pt x="4200" y="2188"/>
                    <a:pt x="8400" y="1180"/>
                    <a:pt x="11250" y="676"/>
                  </a:cubicBezTo>
                  <a:cubicBezTo>
                    <a:pt x="14100" y="172"/>
                    <a:pt x="15600" y="172"/>
                    <a:pt x="17100" y="100"/>
                  </a:cubicBezTo>
                  <a:cubicBezTo>
                    <a:pt x="18600" y="28"/>
                    <a:pt x="20100" y="-116"/>
                    <a:pt x="20850" y="172"/>
                  </a:cubicBezTo>
                  <a:cubicBezTo>
                    <a:pt x="21600" y="460"/>
                    <a:pt x="21600" y="1180"/>
                    <a:pt x="20250" y="3412"/>
                  </a:cubicBezTo>
                  <a:cubicBezTo>
                    <a:pt x="18900" y="5644"/>
                    <a:pt x="16200" y="9388"/>
                    <a:pt x="14250" y="12124"/>
                  </a:cubicBezTo>
                  <a:cubicBezTo>
                    <a:pt x="12300" y="14860"/>
                    <a:pt x="11100" y="16588"/>
                    <a:pt x="10350" y="18028"/>
                  </a:cubicBezTo>
                  <a:cubicBezTo>
                    <a:pt x="9600" y="19468"/>
                    <a:pt x="9300" y="20620"/>
                    <a:pt x="9600" y="21052"/>
                  </a:cubicBezTo>
                  <a:cubicBezTo>
                    <a:pt x="9900" y="21484"/>
                    <a:pt x="10800" y="21196"/>
                    <a:pt x="11700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241550" y="6917879"/>
              <a:ext cx="2222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54" y="12302"/>
                    <a:pt x="11109" y="4448"/>
                    <a:pt x="14709" y="1502"/>
                  </a:cubicBezTo>
                  <a:cubicBezTo>
                    <a:pt x="18309" y="-1443"/>
                    <a:pt x="1995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197100" y="7155507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254250" y="7244407"/>
              <a:ext cx="184150" cy="24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1117"/>
                  </a:moveTo>
                  <a:cubicBezTo>
                    <a:pt x="16138" y="559"/>
                    <a:pt x="10676" y="0"/>
                    <a:pt x="7448" y="0"/>
                  </a:cubicBezTo>
                  <a:cubicBezTo>
                    <a:pt x="4221" y="0"/>
                    <a:pt x="3228" y="559"/>
                    <a:pt x="2855" y="1769"/>
                  </a:cubicBezTo>
                  <a:cubicBezTo>
                    <a:pt x="2483" y="2979"/>
                    <a:pt x="2731" y="4841"/>
                    <a:pt x="2979" y="6238"/>
                  </a:cubicBezTo>
                  <a:cubicBezTo>
                    <a:pt x="3228" y="7634"/>
                    <a:pt x="3476" y="8566"/>
                    <a:pt x="3476" y="9497"/>
                  </a:cubicBezTo>
                  <a:cubicBezTo>
                    <a:pt x="3476" y="10428"/>
                    <a:pt x="3228" y="11359"/>
                    <a:pt x="3848" y="11359"/>
                  </a:cubicBezTo>
                  <a:cubicBezTo>
                    <a:pt x="4469" y="11359"/>
                    <a:pt x="5959" y="10428"/>
                    <a:pt x="7448" y="9962"/>
                  </a:cubicBezTo>
                  <a:cubicBezTo>
                    <a:pt x="8938" y="9497"/>
                    <a:pt x="10428" y="9497"/>
                    <a:pt x="11793" y="9962"/>
                  </a:cubicBezTo>
                  <a:cubicBezTo>
                    <a:pt x="13159" y="10428"/>
                    <a:pt x="14400" y="11359"/>
                    <a:pt x="15145" y="12383"/>
                  </a:cubicBezTo>
                  <a:cubicBezTo>
                    <a:pt x="15890" y="13407"/>
                    <a:pt x="16138" y="14524"/>
                    <a:pt x="15269" y="16014"/>
                  </a:cubicBezTo>
                  <a:cubicBezTo>
                    <a:pt x="14400" y="17503"/>
                    <a:pt x="12414" y="19366"/>
                    <a:pt x="10800" y="20390"/>
                  </a:cubicBezTo>
                  <a:cubicBezTo>
                    <a:pt x="9186" y="21414"/>
                    <a:pt x="7945" y="21600"/>
                    <a:pt x="6207" y="21321"/>
                  </a:cubicBezTo>
                  <a:cubicBezTo>
                    <a:pt x="4469" y="21041"/>
                    <a:pt x="2234" y="20297"/>
                    <a:pt x="0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889250" y="7053907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870200" y="7219007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378200" y="6924695"/>
              <a:ext cx="171450" cy="24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3516"/>
                  </a:moveTo>
                  <a:cubicBezTo>
                    <a:pt x="533" y="2593"/>
                    <a:pt x="1067" y="1670"/>
                    <a:pt x="3200" y="931"/>
                  </a:cubicBezTo>
                  <a:cubicBezTo>
                    <a:pt x="5333" y="193"/>
                    <a:pt x="9067" y="-361"/>
                    <a:pt x="11600" y="285"/>
                  </a:cubicBezTo>
                  <a:cubicBezTo>
                    <a:pt x="14133" y="931"/>
                    <a:pt x="15467" y="2777"/>
                    <a:pt x="13733" y="6008"/>
                  </a:cubicBezTo>
                  <a:cubicBezTo>
                    <a:pt x="12000" y="9239"/>
                    <a:pt x="7200" y="13854"/>
                    <a:pt x="4400" y="16624"/>
                  </a:cubicBezTo>
                  <a:cubicBezTo>
                    <a:pt x="1600" y="19393"/>
                    <a:pt x="800" y="20316"/>
                    <a:pt x="1067" y="20777"/>
                  </a:cubicBezTo>
                  <a:cubicBezTo>
                    <a:pt x="1333" y="21239"/>
                    <a:pt x="2667" y="21239"/>
                    <a:pt x="6267" y="20777"/>
                  </a:cubicBezTo>
                  <a:cubicBezTo>
                    <a:pt x="9867" y="20316"/>
                    <a:pt x="15733" y="19393"/>
                    <a:pt x="21600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670300" y="7032594"/>
              <a:ext cx="1587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320" y="12793"/>
                    <a:pt x="8640" y="5170"/>
                    <a:pt x="12240" y="1993"/>
                  </a:cubicBezTo>
                  <a:cubicBezTo>
                    <a:pt x="15840" y="-1183"/>
                    <a:pt x="1872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039608" y="6909930"/>
              <a:ext cx="195842" cy="2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91" fill="norm" stroke="1" extrusionOk="0">
                  <a:moveTo>
                    <a:pt x="15218" y="2503"/>
                  </a:moveTo>
                  <a:cubicBezTo>
                    <a:pt x="14754" y="1610"/>
                    <a:pt x="14289" y="718"/>
                    <a:pt x="13360" y="271"/>
                  </a:cubicBezTo>
                  <a:cubicBezTo>
                    <a:pt x="12431" y="-175"/>
                    <a:pt x="11037" y="-175"/>
                    <a:pt x="9063" y="1075"/>
                  </a:cubicBezTo>
                  <a:cubicBezTo>
                    <a:pt x="7089" y="2324"/>
                    <a:pt x="4534" y="4823"/>
                    <a:pt x="2908" y="7501"/>
                  </a:cubicBezTo>
                  <a:cubicBezTo>
                    <a:pt x="1283" y="10179"/>
                    <a:pt x="586" y="13035"/>
                    <a:pt x="237" y="15266"/>
                  </a:cubicBezTo>
                  <a:cubicBezTo>
                    <a:pt x="-111" y="17498"/>
                    <a:pt x="-111" y="19104"/>
                    <a:pt x="470" y="20086"/>
                  </a:cubicBezTo>
                  <a:cubicBezTo>
                    <a:pt x="1050" y="21068"/>
                    <a:pt x="2212" y="21425"/>
                    <a:pt x="4070" y="21246"/>
                  </a:cubicBezTo>
                  <a:cubicBezTo>
                    <a:pt x="5928" y="21068"/>
                    <a:pt x="8483" y="20354"/>
                    <a:pt x="11154" y="18123"/>
                  </a:cubicBezTo>
                  <a:cubicBezTo>
                    <a:pt x="13824" y="15891"/>
                    <a:pt x="16612" y="12142"/>
                    <a:pt x="18005" y="9643"/>
                  </a:cubicBezTo>
                  <a:cubicBezTo>
                    <a:pt x="19399" y="7144"/>
                    <a:pt x="19399" y="5894"/>
                    <a:pt x="19399" y="4734"/>
                  </a:cubicBezTo>
                  <a:cubicBezTo>
                    <a:pt x="19399" y="3574"/>
                    <a:pt x="19399" y="2503"/>
                    <a:pt x="18818" y="1789"/>
                  </a:cubicBezTo>
                  <a:cubicBezTo>
                    <a:pt x="18237" y="1075"/>
                    <a:pt x="17076" y="718"/>
                    <a:pt x="15102" y="807"/>
                  </a:cubicBezTo>
                  <a:cubicBezTo>
                    <a:pt x="13128" y="896"/>
                    <a:pt x="10341" y="1432"/>
                    <a:pt x="8483" y="1967"/>
                  </a:cubicBezTo>
                  <a:cubicBezTo>
                    <a:pt x="6624" y="2503"/>
                    <a:pt x="5695" y="3038"/>
                    <a:pt x="4999" y="3842"/>
                  </a:cubicBezTo>
                  <a:cubicBezTo>
                    <a:pt x="4302" y="4645"/>
                    <a:pt x="3837" y="5716"/>
                    <a:pt x="3721" y="6698"/>
                  </a:cubicBezTo>
                  <a:cubicBezTo>
                    <a:pt x="3605" y="7680"/>
                    <a:pt x="3837" y="8572"/>
                    <a:pt x="5579" y="9108"/>
                  </a:cubicBezTo>
                  <a:cubicBezTo>
                    <a:pt x="7321" y="9643"/>
                    <a:pt x="10573" y="9822"/>
                    <a:pt x="13476" y="9465"/>
                  </a:cubicBezTo>
                  <a:cubicBezTo>
                    <a:pt x="16379" y="9108"/>
                    <a:pt x="18934" y="8215"/>
                    <a:pt x="21489" y="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100880" y="6755457"/>
              <a:ext cx="10917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7716" y="0"/>
                  </a:moveTo>
                  <a:cubicBezTo>
                    <a:pt x="6886" y="3600"/>
                    <a:pt x="6055" y="7200"/>
                    <a:pt x="5224" y="9900"/>
                  </a:cubicBezTo>
                  <a:cubicBezTo>
                    <a:pt x="4393" y="12600"/>
                    <a:pt x="3562" y="14400"/>
                    <a:pt x="2524" y="16020"/>
                  </a:cubicBezTo>
                  <a:cubicBezTo>
                    <a:pt x="1486" y="17640"/>
                    <a:pt x="239" y="19080"/>
                    <a:pt x="32" y="18900"/>
                  </a:cubicBezTo>
                  <a:cubicBezTo>
                    <a:pt x="-176" y="18720"/>
                    <a:pt x="655" y="16920"/>
                    <a:pt x="2109" y="14220"/>
                  </a:cubicBezTo>
                  <a:cubicBezTo>
                    <a:pt x="3562" y="11520"/>
                    <a:pt x="5639" y="7920"/>
                    <a:pt x="7301" y="5400"/>
                  </a:cubicBezTo>
                  <a:cubicBezTo>
                    <a:pt x="8962" y="2880"/>
                    <a:pt x="10209" y="1440"/>
                    <a:pt x="11455" y="1440"/>
                  </a:cubicBezTo>
                  <a:cubicBezTo>
                    <a:pt x="12701" y="1440"/>
                    <a:pt x="13947" y="2880"/>
                    <a:pt x="15609" y="6480"/>
                  </a:cubicBezTo>
                  <a:cubicBezTo>
                    <a:pt x="17270" y="10080"/>
                    <a:pt x="19347" y="1584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267199" y="7025242"/>
              <a:ext cx="120651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0" y="16721"/>
                    <a:pt x="0" y="11947"/>
                    <a:pt x="379" y="8650"/>
                  </a:cubicBezTo>
                  <a:cubicBezTo>
                    <a:pt x="758" y="5353"/>
                    <a:pt x="1516" y="3534"/>
                    <a:pt x="2463" y="2170"/>
                  </a:cubicBezTo>
                  <a:cubicBezTo>
                    <a:pt x="3411" y="805"/>
                    <a:pt x="4547" y="-104"/>
                    <a:pt x="5495" y="10"/>
                  </a:cubicBezTo>
                  <a:cubicBezTo>
                    <a:pt x="6442" y="123"/>
                    <a:pt x="7200" y="1260"/>
                    <a:pt x="7958" y="2397"/>
                  </a:cubicBezTo>
                  <a:cubicBezTo>
                    <a:pt x="8716" y="3534"/>
                    <a:pt x="9474" y="4671"/>
                    <a:pt x="10421" y="5694"/>
                  </a:cubicBezTo>
                  <a:cubicBezTo>
                    <a:pt x="11368" y="6717"/>
                    <a:pt x="12505" y="7627"/>
                    <a:pt x="13832" y="7740"/>
                  </a:cubicBezTo>
                  <a:cubicBezTo>
                    <a:pt x="15158" y="7854"/>
                    <a:pt x="16674" y="7172"/>
                    <a:pt x="18000" y="6376"/>
                  </a:cubicBezTo>
                  <a:cubicBezTo>
                    <a:pt x="19326" y="5580"/>
                    <a:pt x="20463" y="4671"/>
                    <a:pt x="21032" y="5012"/>
                  </a:cubicBezTo>
                  <a:cubicBezTo>
                    <a:pt x="21600" y="5353"/>
                    <a:pt x="21600" y="6944"/>
                    <a:pt x="21600" y="9445"/>
                  </a:cubicBezTo>
                  <a:cubicBezTo>
                    <a:pt x="21600" y="11947"/>
                    <a:pt x="21600" y="15357"/>
                    <a:pt x="2160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442883" y="7043883"/>
              <a:ext cx="122768" cy="16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3724" y="7663"/>
                  </a:moveTo>
                  <a:cubicBezTo>
                    <a:pt x="2979" y="10596"/>
                    <a:pt x="2234" y="13530"/>
                    <a:pt x="1490" y="15663"/>
                  </a:cubicBezTo>
                  <a:cubicBezTo>
                    <a:pt x="745" y="17796"/>
                    <a:pt x="0" y="19130"/>
                    <a:pt x="0" y="18596"/>
                  </a:cubicBezTo>
                  <a:cubicBezTo>
                    <a:pt x="0" y="18063"/>
                    <a:pt x="745" y="15663"/>
                    <a:pt x="1676" y="13130"/>
                  </a:cubicBezTo>
                  <a:cubicBezTo>
                    <a:pt x="2607" y="10596"/>
                    <a:pt x="3724" y="7930"/>
                    <a:pt x="4469" y="5796"/>
                  </a:cubicBezTo>
                  <a:cubicBezTo>
                    <a:pt x="5214" y="3663"/>
                    <a:pt x="5586" y="2063"/>
                    <a:pt x="6331" y="1930"/>
                  </a:cubicBezTo>
                  <a:cubicBezTo>
                    <a:pt x="7076" y="1796"/>
                    <a:pt x="8193" y="3130"/>
                    <a:pt x="9683" y="3530"/>
                  </a:cubicBezTo>
                  <a:cubicBezTo>
                    <a:pt x="11172" y="3930"/>
                    <a:pt x="13034" y="3396"/>
                    <a:pt x="15083" y="2330"/>
                  </a:cubicBezTo>
                  <a:cubicBezTo>
                    <a:pt x="17131" y="1263"/>
                    <a:pt x="19366" y="-337"/>
                    <a:pt x="20483" y="63"/>
                  </a:cubicBezTo>
                  <a:cubicBezTo>
                    <a:pt x="21600" y="463"/>
                    <a:pt x="21600" y="2863"/>
                    <a:pt x="21600" y="6730"/>
                  </a:cubicBezTo>
                  <a:cubicBezTo>
                    <a:pt x="21600" y="10596"/>
                    <a:pt x="21600" y="15930"/>
                    <a:pt x="2160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624916" y="7023888"/>
              <a:ext cx="118534" cy="17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0443" y="2809"/>
                  </a:moveTo>
                  <a:cubicBezTo>
                    <a:pt x="20057" y="1553"/>
                    <a:pt x="19671" y="297"/>
                    <a:pt x="18514" y="46"/>
                  </a:cubicBezTo>
                  <a:cubicBezTo>
                    <a:pt x="17357" y="-205"/>
                    <a:pt x="15429" y="548"/>
                    <a:pt x="12343" y="3060"/>
                  </a:cubicBezTo>
                  <a:cubicBezTo>
                    <a:pt x="9257" y="5572"/>
                    <a:pt x="5014" y="9842"/>
                    <a:pt x="2700" y="12730"/>
                  </a:cubicBezTo>
                  <a:cubicBezTo>
                    <a:pt x="386" y="15618"/>
                    <a:pt x="0" y="17125"/>
                    <a:pt x="0" y="18507"/>
                  </a:cubicBezTo>
                  <a:cubicBezTo>
                    <a:pt x="0" y="19888"/>
                    <a:pt x="386" y="21144"/>
                    <a:pt x="4050" y="21269"/>
                  </a:cubicBezTo>
                  <a:cubicBezTo>
                    <a:pt x="7714" y="21395"/>
                    <a:pt x="14657" y="20390"/>
                    <a:pt x="21600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635500" y="7142807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080000" y="7092007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111750" y="7130107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291371" y="7034857"/>
              <a:ext cx="9702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3" h="21600" fill="norm" stroke="1" extrusionOk="0">
                  <a:moveTo>
                    <a:pt x="9996" y="0"/>
                  </a:moveTo>
                  <a:cubicBezTo>
                    <a:pt x="5676" y="0"/>
                    <a:pt x="1356" y="0"/>
                    <a:pt x="276" y="120"/>
                  </a:cubicBezTo>
                  <a:cubicBezTo>
                    <a:pt x="-804" y="240"/>
                    <a:pt x="1356" y="480"/>
                    <a:pt x="5460" y="1800"/>
                  </a:cubicBezTo>
                  <a:cubicBezTo>
                    <a:pt x="9564" y="3120"/>
                    <a:pt x="15612" y="5520"/>
                    <a:pt x="18204" y="8160"/>
                  </a:cubicBezTo>
                  <a:cubicBezTo>
                    <a:pt x="20796" y="10800"/>
                    <a:pt x="19932" y="13680"/>
                    <a:pt x="17772" y="15960"/>
                  </a:cubicBezTo>
                  <a:cubicBezTo>
                    <a:pt x="15612" y="18240"/>
                    <a:pt x="12156" y="19920"/>
                    <a:pt x="8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732699" y="7034596"/>
              <a:ext cx="191852" cy="25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39" fill="norm" stroke="1" extrusionOk="0">
                  <a:moveTo>
                    <a:pt x="14237" y="5205"/>
                  </a:moveTo>
                  <a:cubicBezTo>
                    <a:pt x="14237" y="4341"/>
                    <a:pt x="14237" y="3477"/>
                    <a:pt x="13884" y="2440"/>
                  </a:cubicBezTo>
                  <a:cubicBezTo>
                    <a:pt x="13532" y="1403"/>
                    <a:pt x="12828" y="194"/>
                    <a:pt x="11419" y="21"/>
                  </a:cubicBezTo>
                  <a:cubicBezTo>
                    <a:pt x="10010" y="-152"/>
                    <a:pt x="7897" y="712"/>
                    <a:pt x="5784" y="3218"/>
                  </a:cubicBezTo>
                  <a:cubicBezTo>
                    <a:pt x="3671" y="5723"/>
                    <a:pt x="1558" y="9870"/>
                    <a:pt x="619" y="13067"/>
                  </a:cubicBezTo>
                  <a:cubicBezTo>
                    <a:pt x="-320" y="16264"/>
                    <a:pt x="-85" y="18510"/>
                    <a:pt x="619" y="19806"/>
                  </a:cubicBezTo>
                  <a:cubicBezTo>
                    <a:pt x="1323" y="21102"/>
                    <a:pt x="2497" y="21448"/>
                    <a:pt x="4845" y="20498"/>
                  </a:cubicBezTo>
                  <a:cubicBezTo>
                    <a:pt x="7193" y="19547"/>
                    <a:pt x="10715" y="17301"/>
                    <a:pt x="13180" y="14536"/>
                  </a:cubicBezTo>
                  <a:cubicBezTo>
                    <a:pt x="15645" y="11771"/>
                    <a:pt x="17054" y="8488"/>
                    <a:pt x="17641" y="6414"/>
                  </a:cubicBezTo>
                  <a:cubicBezTo>
                    <a:pt x="18228" y="4341"/>
                    <a:pt x="17993" y="3477"/>
                    <a:pt x="16702" y="3045"/>
                  </a:cubicBezTo>
                  <a:cubicBezTo>
                    <a:pt x="15410" y="2613"/>
                    <a:pt x="13063" y="2613"/>
                    <a:pt x="10832" y="3390"/>
                  </a:cubicBezTo>
                  <a:cubicBezTo>
                    <a:pt x="8602" y="4168"/>
                    <a:pt x="6489" y="5723"/>
                    <a:pt x="5550" y="6933"/>
                  </a:cubicBezTo>
                  <a:cubicBezTo>
                    <a:pt x="4610" y="8142"/>
                    <a:pt x="4845" y="9006"/>
                    <a:pt x="5902" y="9438"/>
                  </a:cubicBezTo>
                  <a:cubicBezTo>
                    <a:pt x="6958" y="9870"/>
                    <a:pt x="8837" y="9870"/>
                    <a:pt x="11537" y="9266"/>
                  </a:cubicBezTo>
                  <a:cubicBezTo>
                    <a:pt x="14237" y="8661"/>
                    <a:pt x="17758" y="7451"/>
                    <a:pt x="21280" y="6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806815" y="6888538"/>
              <a:ext cx="92336" cy="10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837" fill="norm" stroke="1" extrusionOk="0">
                  <a:moveTo>
                    <a:pt x="6688" y="52"/>
                  </a:moveTo>
                  <a:cubicBezTo>
                    <a:pt x="5215" y="4127"/>
                    <a:pt x="3742" y="8202"/>
                    <a:pt x="2515" y="12074"/>
                  </a:cubicBezTo>
                  <a:cubicBezTo>
                    <a:pt x="1288" y="15946"/>
                    <a:pt x="306" y="19614"/>
                    <a:pt x="60" y="20429"/>
                  </a:cubicBezTo>
                  <a:cubicBezTo>
                    <a:pt x="-185" y="21244"/>
                    <a:pt x="306" y="19206"/>
                    <a:pt x="1779" y="16353"/>
                  </a:cubicBezTo>
                  <a:cubicBezTo>
                    <a:pt x="3251" y="13501"/>
                    <a:pt x="5706" y="9833"/>
                    <a:pt x="8406" y="6572"/>
                  </a:cubicBezTo>
                  <a:cubicBezTo>
                    <a:pt x="11106" y="3312"/>
                    <a:pt x="14051" y="459"/>
                    <a:pt x="15524" y="52"/>
                  </a:cubicBezTo>
                  <a:cubicBezTo>
                    <a:pt x="16997" y="-356"/>
                    <a:pt x="16997" y="1682"/>
                    <a:pt x="16997" y="4738"/>
                  </a:cubicBezTo>
                  <a:cubicBezTo>
                    <a:pt x="16997" y="7795"/>
                    <a:pt x="16997" y="11870"/>
                    <a:pt x="17733" y="14723"/>
                  </a:cubicBezTo>
                  <a:cubicBezTo>
                    <a:pt x="18470" y="17576"/>
                    <a:pt x="19942" y="19206"/>
                    <a:pt x="21415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918200" y="7190378"/>
              <a:ext cx="145517" cy="19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89" fill="norm" stroke="1" extrusionOk="0">
                  <a:moveTo>
                    <a:pt x="0" y="21489"/>
                  </a:moveTo>
                  <a:cubicBezTo>
                    <a:pt x="2191" y="15619"/>
                    <a:pt x="4383" y="9750"/>
                    <a:pt x="5948" y="5876"/>
                  </a:cubicBezTo>
                  <a:cubicBezTo>
                    <a:pt x="7513" y="2002"/>
                    <a:pt x="8452" y="124"/>
                    <a:pt x="9078" y="6"/>
                  </a:cubicBezTo>
                  <a:cubicBezTo>
                    <a:pt x="9704" y="-111"/>
                    <a:pt x="10017" y="1532"/>
                    <a:pt x="10174" y="2941"/>
                  </a:cubicBezTo>
                  <a:cubicBezTo>
                    <a:pt x="10330" y="4350"/>
                    <a:pt x="10330" y="5524"/>
                    <a:pt x="10487" y="6698"/>
                  </a:cubicBezTo>
                  <a:cubicBezTo>
                    <a:pt x="10643" y="7872"/>
                    <a:pt x="10957" y="9046"/>
                    <a:pt x="11896" y="9280"/>
                  </a:cubicBezTo>
                  <a:cubicBezTo>
                    <a:pt x="12835" y="9515"/>
                    <a:pt x="14400" y="8811"/>
                    <a:pt x="16122" y="7519"/>
                  </a:cubicBezTo>
                  <a:cubicBezTo>
                    <a:pt x="17843" y="6228"/>
                    <a:pt x="19722" y="4350"/>
                    <a:pt x="20661" y="4467"/>
                  </a:cubicBezTo>
                  <a:cubicBezTo>
                    <a:pt x="21600" y="4585"/>
                    <a:pt x="21600" y="6698"/>
                    <a:pt x="21443" y="9280"/>
                  </a:cubicBezTo>
                  <a:cubicBezTo>
                    <a:pt x="21287" y="11863"/>
                    <a:pt x="20974" y="14915"/>
                    <a:pt x="20661" y="17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115776" y="7197840"/>
              <a:ext cx="125849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5276" y="5400"/>
                  </a:moveTo>
                  <a:cubicBezTo>
                    <a:pt x="4196" y="9573"/>
                    <a:pt x="3116" y="13745"/>
                    <a:pt x="2216" y="16568"/>
                  </a:cubicBezTo>
                  <a:cubicBezTo>
                    <a:pt x="1316" y="19391"/>
                    <a:pt x="596" y="20864"/>
                    <a:pt x="236" y="20986"/>
                  </a:cubicBezTo>
                  <a:cubicBezTo>
                    <a:pt x="-124" y="21109"/>
                    <a:pt x="-124" y="19882"/>
                    <a:pt x="596" y="17182"/>
                  </a:cubicBezTo>
                  <a:cubicBezTo>
                    <a:pt x="1316" y="14482"/>
                    <a:pt x="2756" y="10309"/>
                    <a:pt x="4016" y="7732"/>
                  </a:cubicBezTo>
                  <a:cubicBezTo>
                    <a:pt x="5276" y="5155"/>
                    <a:pt x="6356" y="4173"/>
                    <a:pt x="8156" y="4050"/>
                  </a:cubicBezTo>
                  <a:cubicBezTo>
                    <a:pt x="9956" y="3927"/>
                    <a:pt x="12476" y="4664"/>
                    <a:pt x="14276" y="4541"/>
                  </a:cubicBezTo>
                  <a:cubicBezTo>
                    <a:pt x="16076" y="4418"/>
                    <a:pt x="17156" y="3436"/>
                    <a:pt x="18236" y="2332"/>
                  </a:cubicBezTo>
                  <a:cubicBezTo>
                    <a:pt x="19316" y="1227"/>
                    <a:pt x="20396" y="0"/>
                    <a:pt x="20936" y="0"/>
                  </a:cubicBezTo>
                  <a:cubicBezTo>
                    <a:pt x="21476" y="0"/>
                    <a:pt x="21476" y="1227"/>
                    <a:pt x="21296" y="3805"/>
                  </a:cubicBezTo>
                  <a:cubicBezTo>
                    <a:pt x="21116" y="6382"/>
                    <a:pt x="20756" y="10309"/>
                    <a:pt x="20036" y="13500"/>
                  </a:cubicBezTo>
                  <a:cubicBezTo>
                    <a:pt x="19316" y="16691"/>
                    <a:pt x="18236" y="19145"/>
                    <a:pt x="17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278258" y="7194807"/>
              <a:ext cx="115829" cy="19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091" fill="norm" stroke="1" extrusionOk="0">
                  <a:moveTo>
                    <a:pt x="19665" y="4695"/>
                  </a:moveTo>
                  <a:cubicBezTo>
                    <a:pt x="20423" y="2627"/>
                    <a:pt x="21181" y="559"/>
                    <a:pt x="20423" y="100"/>
                  </a:cubicBezTo>
                  <a:cubicBezTo>
                    <a:pt x="19665" y="-360"/>
                    <a:pt x="17392" y="789"/>
                    <a:pt x="14360" y="3202"/>
                  </a:cubicBezTo>
                  <a:cubicBezTo>
                    <a:pt x="11328" y="5614"/>
                    <a:pt x="7539" y="9291"/>
                    <a:pt x="5076" y="11704"/>
                  </a:cubicBezTo>
                  <a:cubicBezTo>
                    <a:pt x="2613" y="14117"/>
                    <a:pt x="1476" y="15266"/>
                    <a:pt x="718" y="16644"/>
                  </a:cubicBezTo>
                  <a:cubicBezTo>
                    <a:pt x="-40" y="18023"/>
                    <a:pt x="-419" y="19631"/>
                    <a:pt x="718" y="20436"/>
                  </a:cubicBezTo>
                  <a:cubicBezTo>
                    <a:pt x="1855" y="21240"/>
                    <a:pt x="4507" y="21240"/>
                    <a:pt x="7728" y="20780"/>
                  </a:cubicBezTo>
                  <a:cubicBezTo>
                    <a:pt x="10949" y="20321"/>
                    <a:pt x="14739" y="19402"/>
                    <a:pt x="18528" y="18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318250" y="7288857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692900" y="7168207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692899" y="7250757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143750" y="6977156"/>
              <a:ext cx="121673" cy="29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376" fill="norm" stroke="1" extrusionOk="0">
                  <a:moveTo>
                    <a:pt x="4320" y="1398"/>
                  </a:moveTo>
                  <a:cubicBezTo>
                    <a:pt x="5400" y="794"/>
                    <a:pt x="6480" y="190"/>
                    <a:pt x="9000" y="39"/>
                  </a:cubicBezTo>
                  <a:cubicBezTo>
                    <a:pt x="11520" y="-112"/>
                    <a:pt x="15480" y="190"/>
                    <a:pt x="18000" y="643"/>
                  </a:cubicBezTo>
                  <a:cubicBezTo>
                    <a:pt x="20520" y="1096"/>
                    <a:pt x="21600" y="1701"/>
                    <a:pt x="19800" y="3438"/>
                  </a:cubicBezTo>
                  <a:cubicBezTo>
                    <a:pt x="18000" y="5175"/>
                    <a:pt x="13320" y="8045"/>
                    <a:pt x="10260" y="9706"/>
                  </a:cubicBezTo>
                  <a:cubicBezTo>
                    <a:pt x="7200" y="11368"/>
                    <a:pt x="5760" y="11821"/>
                    <a:pt x="6660" y="11821"/>
                  </a:cubicBezTo>
                  <a:cubicBezTo>
                    <a:pt x="7560" y="11821"/>
                    <a:pt x="10800" y="11368"/>
                    <a:pt x="12780" y="11670"/>
                  </a:cubicBezTo>
                  <a:cubicBezTo>
                    <a:pt x="14760" y="11972"/>
                    <a:pt x="15480" y="13029"/>
                    <a:pt x="15660" y="14389"/>
                  </a:cubicBezTo>
                  <a:cubicBezTo>
                    <a:pt x="15840" y="15748"/>
                    <a:pt x="15480" y="17410"/>
                    <a:pt x="14580" y="18543"/>
                  </a:cubicBezTo>
                  <a:cubicBezTo>
                    <a:pt x="13680" y="19675"/>
                    <a:pt x="12240" y="20280"/>
                    <a:pt x="10260" y="20733"/>
                  </a:cubicBezTo>
                  <a:cubicBezTo>
                    <a:pt x="8280" y="21186"/>
                    <a:pt x="5760" y="21488"/>
                    <a:pt x="3960" y="21337"/>
                  </a:cubicBezTo>
                  <a:cubicBezTo>
                    <a:pt x="2160" y="21186"/>
                    <a:pt x="1080" y="20582"/>
                    <a:pt x="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194550" y="7104707"/>
              <a:ext cx="2413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6" y="1900"/>
                    <a:pt x="17432" y="3800"/>
                    <a:pt x="15063" y="6250"/>
                  </a:cubicBezTo>
                  <a:cubicBezTo>
                    <a:pt x="12695" y="8700"/>
                    <a:pt x="10042" y="11700"/>
                    <a:pt x="7484" y="14350"/>
                  </a:cubicBezTo>
                  <a:cubicBezTo>
                    <a:pt x="4926" y="17000"/>
                    <a:pt x="2463" y="19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315200" y="7301557"/>
              <a:ext cx="1841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900"/>
                    <a:pt x="14152" y="1800"/>
                    <a:pt x="11545" y="2400"/>
                  </a:cubicBezTo>
                  <a:cubicBezTo>
                    <a:pt x="8938" y="3000"/>
                    <a:pt x="7448" y="3300"/>
                    <a:pt x="7076" y="3750"/>
                  </a:cubicBezTo>
                  <a:cubicBezTo>
                    <a:pt x="6703" y="4200"/>
                    <a:pt x="7448" y="4800"/>
                    <a:pt x="7821" y="5475"/>
                  </a:cubicBezTo>
                  <a:cubicBezTo>
                    <a:pt x="8193" y="6150"/>
                    <a:pt x="8193" y="6900"/>
                    <a:pt x="7821" y="7575"/>
                  </a:cubicBezTo>
                  <a:cubicBezTo>
                    <a:pt x="7448" y="8250"/>
                    <a:pt x="6703" y="8850"/>
                    <a:pt x="6952" y="9000"/>
                  </a:cubicBezTo>
                  <a:cubicBezTo>
                    <a:pt x="7200" y="9150"/>
                    <a:pt x="8441" y="8850"/>
                    <a:pt x="9683" y="8625"/>
                  </a:cubicBezTo>
                  <a:cubicBezTo>
                    <a:pt x="10924" y="8400"/>
                    <a:pt x="12166" y="8250"/>
                    <a:pt x="13283" y="8550"/>
                  </a:cubicBezTo>
                  <a:cubicBezTo>
                    <a:pt x="14400" y="8850"/>
                    <a:pt x="15393" y="9600"/>
                    <a:pt x="16138" y="10950"/>
                  </a:cubicBezTo>
                  <a:cubicBezTo>
                    <a:pt x="16883" y="12300"/>
                    <a:pt x="17379" y="14250"/>
                    <a:pt x="17628" y="15600"/>
                  </a:cubicBezTo>
                  <a:cubicBezTo>
                    <a:pt x="17876" y="16950"/>
                    <a:pt x="17876" y="17700"/>
                    <a:pt x="17379" y="18300"/>
                  </a:cubicBezTo>
                  <a:cubicBezTo>
                    <a:pt x="16883" y="18900"/>
                    <a:pt x="15890" y="19350"/>
                    <a:pt x="12910" y="19875"/>
                  </a:cubicBezTo>
                  <a:cubicBezTo>
                    <a:pt x="9931" y="20400"/>
                    <a:pt x="4966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529163" y="6536112"/>
              <a:ext cx="2304510" cy="121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80" fill="norm" stroke="1" extrusionOk="0">
                  <a:moveTo>
                    <a:pt x="10519" y="1075"/>
                  </a:moveTo>
                  <a:cubicBezTo>
                    <a:pt x="10558" y="888"/>
                    <a:pt x="10598" y="700"/>
                    <a:pt x="10578" y="549"/>
                  </a:cubicBezTo>
                  <a:cubicBezTo>
                    <a:pt x="10558" y="399"/>
                    <a:pt x="10479" y="287"/>
                    <a:pt x="10252" y="193"/>
                  </a:cubicBezTo>
                  <a:cubicBezTo>
                    <a:pt x="10024" y="99"/>
                    <a:pt x="9649" y="24"/>
                    <a:pt x="9194" y="5"/>
                  </a:cubicBezTo>
                  <a:cubicBezTo>
                    <a:pt x="8739" y="-14"/>
                    <a:pt x="8205" y="24"/>
                    <a:pt x="7710" y="99"/>
                  </a:cubicBezTo>
                  <a:cubicBezTo>
                    <a:pt x="7216" y="174"/>
                    <a:pt x="6761" y="287"/>
                    <a:pt x="6276" y="568"/>
                  </a:cubicBezTo>
                  <a:cubicBezTo>
                    <a:pt x="5791" y="850"/>
                    <a:pt x="5277" y="1301"/>
                    <a:pt x="4763" y="1789"/>
                  </a:cubicBezTo>
                  <a:cubicBezTo>
                    <a:pt x="4249" y="2277"/>
                    <a:pt x="3734" y="2803"/>
                    <a:pt x="3279" y="3386"/>
                  </a:cubicBezTo>
                  <a:cubicBezTo>
                    <a:pt x="2824" y="3968"/>
                    <a:pt x="2429" y="4607"/>
                    <a:pt x="2053" y="5226"/>
                  </a:cubicBezTo>
                  <a:cubicBezTo>
                    <a:pt x="1677" y="5846"/>
                    <a:pt x="1321" y="6447"/>
                    <a:pt x="1034" y="7236"/>
                  </a:cubicBezTo>
                  <a:cubicBezTo>
                    <a:pt x="747" y="8025"/>
                    <a:pt x="530" y="9002"/>
                    <a:pt x="362" y="9978"/>
                  </a:cubicBezTo>
                  <a:cubicBezTo>
                    <a:pt x="194" y="10955"/>
                    <a:pt x="75" y="11932"/>
                    <a:pt x="25" y="12871"/>
                  </a:cubicBezTo>
                  <a:cubicBezTo>
                    <a:pt x="-24" y="13810"/>
                    <a:pt x="-4" y="14712"/>
                    <a:pt x="105" y="15425"/>
                  </a:cubicBezTo>
                  <a:cubicBezTo>
                    <a:pt x="213" y="16139"/>
                    <a:pt x="411" y="16665"/>
                    <a:pt x="757" y="17097"/>
                  </a:cubicBezTo>
                  <a:cubicBezTo>
                    <a:pt x="1103" y="17529"/>
                    <a:pt x="1598" y="17867"/>
                    <a:pt x="2112" y="18205"/>
                  </a:cubicBezTo>
                  <a:cubicBezTo>
                    <a:pt x="2627" y="18543"/>
                    <a:pt x="3161" y="18881"/>
                    <a:pt x="3744" y="19201"/>
                  </a:cubicBezTo>
                  <a:cubicBezTo>
                    <a:pt x="4328" y="19520"/>
                    <a:pt x="4961" y="19820"/>
                    <a:pt x="5574" y="20027"/>
                  </a:cubicBezTo>
                  <a:cubicBezTo>
                    <a:pt x="6187" y="20234"/>
                    <a:pt x="6780" y="20346"/>
                    <a:pt x="7443" y="20497"/>
                  </a:cubicBezTo>
                  <a:cubicBezTo>
                    <a:pt x="8106" y="20647"/>
                    <a:pt x="8838" y="20835"/>
                    <a:pt x="9569" y="21004"/>
                  </a:cubicBezTo>
                  <a:cubicBezTo>
                    <a:pt x="10301" y="21173"/>
                    <a:pt x="11033" y="21323"/>
                    <a:pt x="11814" y="21417"/>
                  </a:cubicBezTo>
                  <a:cubicBezTo>
                    <a:pt x="12596" y="21511"/>
                    <a:pt x="13427" y="21548"/>
                    <a:pt x="14228" y="21567"/>
                  </a:cubicBezTo>
                  <a:cubicBezTo>
                    <a:pt x="15029" y="21586"/>
                    <a:pt x="15800" y="21586"/>
                    <a:pt x="16453" y="21548"/>
                  </a:cubicBezTo>
                  <a:cubicBezTo>
                    <a:pt x="17106" y="21511"/>
                    <a:pt x="17640" y="21436"/>
                    <a:pt x="18194" y="21192"/>
                  </a:cubicBezTo>
                  <a:cubicBezTo>
                    <a:pt x="18747" y="20947"/>
                    <a:pt x="19321" y="20534"/>
                    <a:pt x="19796" y="20027"/>
                  </a:cubicBezTo>
                  <a:cubicBezTo>
                    <a:pt x="20271" y="19520"/>
                    <a:pt x="20646" y="18919"/>
                    <a:pt x="20933" y="18168"/>
                  </a:cubicBezTo>
                  <a:cubicBezTo>
                    <a:pt x="21220" y="17416"/>
                    <a:pt x="21418" y="16515"/>
                    <a:pt x="21497" y="15669"/>
                  </a:cubicBezTo>
                  <a:cubicBezTo>
                    <a:pt x="21576" y="14824"/>
                    <a:pt x="21536" y="14035"/>
                    <a:pt x="21349" y="13021"/>
                  </a:cubicBezTo>
                  <a:cubicBezTo>
                    <a:pt x="21161" y="12007"/>
                    <a:pt x="20824" y="10767"/>
                    <a:pt x="20458" y="9715"/>
                  </a:cubicBezTo>
                  <a:cubicBezTo>
                    <a:pt x="20092" y="8664"/>
                    <a:pt x="19697" y="7800"/>
                    <a:pt x="19212" y="7123"/>
                  </a:cubicBezTo>
                  <a:cubicBezTo>
                    <a:pt x="18728" y="6447"/>
                    <a:pt x="18154" y="5959"/>
                    <a:pt x="17571" y="5508"/>
                  </a:cubicBezTo>
                  <a:cubicBezTo>
                    <a:pt x="16987" y="5057"/>
                    <a:pt x="16394" y="4644"/>
                    <a:pt x="15721" y="4231"/>
                  </a:cubicBezTo>
                  <a:cubicBezTo>
                    <a:pt x="15049" y="3818"/>
                    <a:pt x="14297" y="3404"/>
                    <a:pt x="13565" y="3123"/>
                  </a:cubicBezTo>
                  <a:cubicBezTo>
                    <a:pt x="12833" y="2841"/>
                    <a:pt x="12121" y="2691"/>
                    <a:pt x="11468" y="2522"/>
                  </a:cubicBezTo>
                  <a:cubicBezTo>
                    <a:pt x="10816" y="2353"/>
                    <a:pt x="10222" y="2165"/>
                    <a:pt x="9767" y="2108"/>
                  </a:cubicBezTo>
                  <a:cubicBezTo>
                    <a:pt x="9312" y="2052"/>
                    <a:pt x="8996" y="2127"/>
                    <a:pt x="8679" y="2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122894" y="6939691"/>
              <a:ext cx="158964" cy="77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462" fill="norm" stroke="1" extrusionOk="0">
                  <a:moveTo>
                    <a:pt x="660" y="702"/>
                  </a:moveTo>
                  <a:cubicBezTo>
                    <a:pt x="113" y="409"/>
                    <a:pt x="-434" y="115"/>
                    <a:pt x="523" y="27"/>
                  </a:cubicBezTo>
                  <a:cubicBezTo>
                    <a:pt x="1480" y="-61"/>
                    <a:pt x="3941" y="56"/>
                    <a:pt x="7632" y="526"/>
                  </a:cubicBezTo>
                  <a:cubicBezTo>
                    <a:pt x="11323" y="996"/>
                    <a:pt x="16244" y="1817"/>
                    <a:pt x="18705" y="2786"/>
                  </a:cubicBezTo>
                  <a:cubicBezTo>
                    <a:pt x="21166" y="3754"/>
                    <a:pt x="21166" y="4869"/>
                    <a:pt x="18569" y="6014"/>
                  </a:cubicBezTo>
                  <a:cubicBezTo>
                    <a:pt x="15971" y="7159"/>
                    <a:pt x="10776" y="8332"/>
                    <a:pt x="7632" y="9037"/>
                  </a:cubicBezTo>
                  <a:cubicBezTo>
                    <a:pt x="4488" y="9741"/>
                    <a:pt x="3394" y="9976"/>
                    <a:pt x="2574" y="10269"/>
                  </a:cubicBezTo>
                  <a:cubicBezTo>
                    <a:pt x="1753" y="10563"/>
                    <a:pt x="1207" y="10915"/>
                    <a:pt x="1480" y="11209"/>
                  </a:cubicBezTo>
                  <a:cubicBezTo>
                    <a:pt x="1753" y="11502"/>
                    <a:pt x="2847" y="11737"/>
                    <a:pt x="5581" y="12265"/>
                  </a:cubicBezTo>
                  <a:cubicBezTo>
                    <a:pt x="8315" y="12793"/>
                    <a:pt x="12690" y="13615"/>
                    <a:pt x="15151" y="14642"/>
                  </a:cubicBezTo>
                  <a:cubicBezTo>
                    <a:pt x="17612" y="15669"/>
                    <a:pt x="18158" y="16902"/>
                    <a:pt x="16518" y="18047"/>
                  </a:cubicBezTo>
                  <a:cubicBezTo>
                    <a:pt x="14877" y="19191"/>
                    <a:pt x="11050" y="20248"/>
                    <a:pt x="8315" y="20835"/>
                  </a:cubicBezTo>
                  <a:cubicBezTo>
                    <a:pt x="5581" y="21422"/>
                    <a:pt x="3941" y="21539"/>
                    <a:pt x="3257" y="21422"/>
                  </a:cubicBezTo>
                  <a:cubicBezTo>
                    <a:pt x="2574" y="21304"/>
                    <a:pt x="2847" y="20952"/>
                    <a:pt x="3120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774595" y="7090269"/>
              <a:ext cx="324955" cy="31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20" fill="norm" stroke="1" extrusionOk="0">
                  <a:moveTo>
                    <a:pt x="3860" y="3121"/>
                  </a:moveTo>
                  <a:cubicBezTo>
                    <a:pt x="4001" y="2406"/>
                    <a:pt x="4141" y="1691"/>
                    <a:pt x="5263" y="1047"/>
                  </a:cubicBezTo>
                  <a:cubicBezTo>
                    <a:pt x="6385" y="403"/>
                    <a:pt x="8489" y="-169"/>
                    <a:pt x="10242" y="46"/>
                  </a:cubicBezTo>
                  <a:cubicBezTo>
                    <a:pt x="11995" y="260"/>
                    <a:pt x="13398" y="1261"/>
                    <a:pt x="13959" y="3050"/>
                  </a:cubicBezTo>
                  <a:cubicBezTo>
                    <a:pt x="14520" y="4838"/>
                    <a:pt x="14239" y="7412"/>
                    <a:pt x="12556" y="10202"/>
                  </a:cubicBezTo>
                  <a:cubicBezTo>
                    <a:pt x="10873" y="12991"/>
                    <a:pt x="7788" y="15995"/>
                    <a:pt x="5894" y="17640"/>
                  </a:cubicBezTo>
                  <a:cubicBezTo>
                    <a:pt x="4001" y="19285"/>
                    <a:pt x="3299" y="19571"/>
                    <a:pt x="2317" y="20001"/>
                  </a:cubicBezTo>
                  <a:cubicBezTo>
                    <a:pt x="1336" y="20430"/>
                    <a:pt x="73" y="21002"/>
                    <a:pt x="3" y="21216"/>
                  </a:cubicBezTo>
                  <a:cubicBezTo>
                    <a:pt x="-67" y="21431"/>
                    <a:pt x="1055" y="21288"/>
                    <a:pt x="4141" y="21002"/>
                  </a:cubicBezTo>
                  <a:cubicBezTo>
                    <a:pt x="7227" y="20716"/>
                    <a:pt x="12276" y="20287"/>
                    <a:pt x="15502" y="20072"/>
                  </a:cubicBezTo>
                  <a:cubicBezTo>
                    <a:pt x="18728" y="19857"/>
                    <a:pt x="20130" y="19857"/>
                    <a:pt x="21533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9175750" y="7241413"/>
              <a:ext cx="2730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19" y="11918"/>
                    <a:pt x="8037" y="3818"/>
                    <a:pt x="11637" y="1118"/>
                  </a:cubicBezTo>
                  <a:cubicBezTo>
                    <a:pt x="15237" y="-1582"/>
                    <a:pt x="1841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735500" y="7075073"/>
              <a:ext cx="257070" cy="25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39" fill="norm" stroke="1" extrusionOk="0">
                  <a:moveTo>
                    <a:pt x="20467" y="1416"/>
                  </a:moveTo>
                  <a:cubicBezTo>
                    <a:pt x="20994" y="708"/>
                    <a:pt x="21521" y="0"/>
                    <a:pt x="21258" y="0"/>
                  </a:cubicBezTo>
                  <a:cubicBezTo>
                    <a:pt x="20994" y="0"/>
                    <a:pt x="19941" y="708"/>
                    <a:pt x="17219" y="2125"/>
                  </a:cubicBezTo>
                  <a:cubicBezTo>
                    <a:pt x="14497" y="3541"/>
                    <a:pt x="10106" y="5666"/>
                    <a:pt x="7472" y="6993"/>
                  </a:cubicBezTo>
                  <a:cubicBezTo>
                    <a:pt x="4838" y="8321"/>
                    <a:pt x="3960" y="8852"/>
                    <a:pt x="3960" y="9384"/>
                  </a:cubicBezTo>
                  <a:cubicBezTo>
                    <a:pt x="3960" y="9915"/>
                    <a:pt x="4838" y="10446"/>
                    <a:pt x="6770" y="10889"/>
                  </a:cubicBezTo>
                  <a:cubicBezTo>
                    <a:pt x="8701" y="11331"/>
                    <a:pt x="11687" y="11685"/>
                    <a:pt x="13882" y="12039"/>
                  </a:cubicBezTo>
                  <a:cubicBezTo>
                    <a:pt x="16077" y="12393"/>
                    <a:pt x="17482" y="12748"/>
                    <a:pt x="17745" y="13013"/>
                  </a:cubicBezTo>
                  <a:cubicBezTo>
                    <a:pt x="18009" y="13279"/>
                    <a:pt x="17131" y="13456"/>
                    <a:pt x="14233" y="14252"/>
                  </a:cubicBezTo>
                  <a:cubicBezTo>
                    <a:pt x="11336" y="15049"/>
                    <a:pt x="6419" y="16466"/>
                    <a:pt x="3609" y="17439"/>
                  </a:cubicBezTo>
                  <a:cubicBezTo>
                    <a:pt x="799" y="18413"/>
                    <a:pt x="97" y="18944"/>
                    <a:pt x="9" y="19564"/>
                  </a:cubicBezTo>
                  <a:cubicBezTo>
                    <a:pt x="-79" y="20184"/>
                    <a:pt x="448" y="20892"/>
                    <a:pt x="3082" y="21246"/>
                  </a:cubicBezTo>
                  <a:cubicBezTo>
                    <a:pt x="5716" y="21600"/>
                    <a:pt x="10458" y="21600"/>
                    <a:pt x="13619" y="21423"/>
                  </a:cubicBezTo>
                  <a:cubicBezTo>
                    <a:pt x="16780" y="21246"/>
                    <a:pt x="18360" y="20892"/>
                    <a:pt x="19941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0090149" y="7130107"/>
              <a:ext cx="139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873" y="3600"/>
                  </a:cubicBezTo>
                  <a:cubicBezTo>
                    <a:pt x="10473" y="7200"/>
                    <a:pt x="1603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0064750" y="7079307"/>
              <a:ext cx="266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3" y="0"/>
                    <a:pt x="19886" y="0"/>
                    <a:pt x="18343" y="964"/>
                  </a:cubicBezTo>
                  <a:cubicBezTo>
                    <a:pt x="16800" y="1929"/>
                    <a:pt x="14571" y="3857"/>
                    <a:pt x="11743" y="6750"/>
                  </a:cubicBezTo>
                  <a:cubicBezTo>
                    <a:pt x="8914" y="9643"/>
                    <a:pt x="5486" y="13500"/>
                    <a:pt x="3429" y="16136"/>
                  </a:cubicBezTo>
                  <a:cubicBezTo>
                    <a:pt x="1371" y="18771"/>
                    <a:pt x="686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0306049" y="7250757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0287000" y="7225357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823449" y="7488622"/>
              <a:ext cx="5397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694" y="14768"/>
                    <a:pt x="3388" y="8415"/>
                    <a:pt x="5845" y="4603"/>
                  </a:cubicBezTo>
                  <a:cubicBezTo>
                    <a:pt x="8301" y="792"/>
                    <a:pt x="11520" y="-479"/>
                    <a:pt x="14273" y="156"/>
                  </a:cubicBezTo>
                  <a:cubicBezTo>
                    <a:pt x="17026" y="792"/>
                    <a:pt x="19313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0119068" y="7527852"/>
              <a:ext cx="163589" cy="22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18" fill="norm" stroke="1" extrusionOk="0">
                  <a:moveTo>
                    <a:pt x="3647" y="4418"/>
                  </a:moveTo>
                  <a:cubicBezTo>
                    <a:pt x="3100" y="8018"/>
                    <a:pt x="2553" y="11618"/>
                    <a:pt x="1870" y="13918"/>
                  </a:cubicBezTo>
                  <a:cubicBezTo>
                    <a:pt x="1186" y="16218"/>
                    <a:pt x="366" y="17218"/>
                    <a:pt x="92" y="17218"/>
                  </a:cubicBezTo>
                  <a:cubicBezTo>
                    <a:pt x="-181" y="17218"/>
                    <a:pt x="92" y="16218"/>
                    <a:pt x="1733" y="13918"/>
                  </a:cubicBezTo>
                  <a:cubicBezTo>
                    <a:pt x="3373" y="11618"/>
                    <a:pt x="6381" y="8018"/>
                    <a:pt x="9252" y="5318"/>
                  </a:cubicBezTo>
                  <a:cubicBezTo>
                    <a:pt x="12123" y="2618"/>
                    <a:pt x="14857" y="818"/>
                    <a:pt x="16771" y="218"/>
                  </a:cubicBezTo>
                  <a:cubicBezTo>
                    <a:pt x="18685" y="-382"/>
                    <a:pt x="19778" y="218"/>
                    <a:pt x="20462" y="2518"/>
                  </a:cubicBezTo>
                  <a:cubicBezTo>
                    <a:pt x="21146" y="4818"/>
                    <a:pt x="21419" y="8818"/>
                    <a:pt x="20735" y="12218"/>
                  </a:cubicBezTo>
                  <a:cubicBezTo>
                    <a:pt x="20052" y="15618"/>
                    <a:pt x="18411" y="18418"/>
                    <a:pt x="16771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4" name="Drawing"/>
          <p:cNvGrpSpPr/>
          <p:nvPr/>
        </p:nvGrpSpPr>
        <p:grpSpPr>
          <a:xfrm>
            <a:off x="1058887" y="1327150"/>
            <a:ext cx="11780813" cy="8280400"/>
            <a:chOff x="0" y="0"/>
            <a:chExt cx="11780812" cy="8280400"/>
          </a:xfrm>
        </p:grpSpPr>
        <p:sp>
          <p:nvSpPr>
            <p:cNvPr id="1275" name="Line"/>
            <p:cNvSpPr/>
            <p:nvPr/>
          </p:nvSpPr>
          <p:spPr>
            <a:xfrm>
              <a:off x="0" y="709481"/>
              <a:ext cx="162167" cy="33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41" fill="norm" stroke="1" extrusionOk="0">
                  <a:moveTo>
                    <a:pt x="18829" y="5342"/>
                  </a:moveTo>
                  <a:cubicBezTo>
                    <a:pt x="18559" y="3866"/>
                    <a:pt x="18289" y="2390"/>
                    <a:pt x="17344" y="1384"/>
                  </a:cubicBezTo>
                  <a:cubicBezTo>
                    <a:pt x="16399" y="378"/>
                    <a:pt x="14779" y="-159"/>
                    <a:pt x="11944" y="42"/>
                  </a:cubicBezTo>
                  <a:cubicBezTo>
                    <a:pt x="9109" y="243"/>
                    <a:pt x="5059" y="1183"/>
                    <a:pt x="2629" y="2457"/>
                  </a:cubicBezTo>
                  <a:cubicBezTo>
                    <a:pt x="199" y="3732"/>
                    <a:pt x="-611" y="5342"/>
                    <a:pt x="469" y="6683"/>
                  </a:cubicBezTo>
                  <a:cubicBezTo>
                    <a:pt x="1549" y="8025"/>
                    <a:pt x="4519" y="9098"/>
                    <a:pt x="8164" y="10507"/>
                  </a:cubicBezTo>
                  <a:cubicBezTo>
                    <a:pt x="11809" y="11916"/>
                    <a:pt x="16129" y="13660"/>
                    <a:pt x="18424" y="14867"/>
                  </a:cubicBezTo>
                  <a:cubicBezTo>
                    <a:pt x="20719" y="16075"/>
                    <a:pt x="20989" y="16745"/>
                    <a:pt x="20449" y="17684"/>
                  </a:cubicBezTo>
                  <a:cubicBezTo>
                    <a:pt x="19909" y="18624"/>
                    <a:pt x="18559" y="19831"/>
                    <a:pt x="16534" y="20502"/>
                  </a:cubicBezTo>
                  <a:cubicBezTo>
                    <a:pt x="14509" y="21173"/>
                    <a:pt x="11809" y="21307"/>
                    <a:pt x="910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68654" y="773868"/>
              <a:ext cx="221859" cy="25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852" fill="norm" stroke="1" extrusionOk="0">
                  <a:moveTo>
                    <a:pt x="3563" y="6753"/>
                  </a:moveTo>
                  <a:cubicBezTo>
                    <a:pt x="5563" y="6239"/>
                    <a:pt x="7563" y="5724"/>
                    <a:pt x="9063" y="5124"/>
                  </a:cubicBezTo>
                  <a:cubicBezTo>
                    <a:pt x="10563" y="4524"/>
                    <a:pt x="11563" y="3839"/>
                    <a:pt x="12163" y="3067"/>
                  </a:cubicBezTo>
                  <a:cubicBezTo>
                    <a:pt x="12763" y="2296"/>
                    <a:pt x="12963" y="1439"/>
                    <a:pt x="12663" y="753"/>
                  </a:cubicBezTo>
                  <a:cubicBezTo>
                    <a:pt x="12363" y="67"/>
                    <a:pt x="11563" y="-447"/>
                    <a:pt x="9463" y="582"/>
                  </a:cubicBezTo>
                  <a:cubicBezTo>
                    <a:pt x="7363" y="1610"/>
                    <a:pt x="3963" y="4182"/>
                    <a:pt x="1963" y="7182"/>
                  </a:cubicBezTo>
                  <a:cubicBezTo>
                    <a:pt x="-37" y="10182"/>
                    <a:pt x="-637" y="13610"/>
                    <a:pt x="763" y="16096"/>
                  </a:cubicBezTo>
                  <a:cubicBezTo>
                    <a:pt x="2163" y="18582"/>
                    <a:pt x="5563" y="20124"/>
                    <a:pt x="9263" y="20639"/>
                  </a:cubicBezTo>
                  <a:cubicBezTo>
                    <a:pt x="12963" y="21153"/>
                    <a:pt x="16963" y="20639"/>
                    <a:pt x="20963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53192" y="633796"/>
              <a:ext cx="192921" cy="4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8" fill="norm" stroke="1" extrusionOk="0">
                  <a:moveTo>
                    <a:pt x="19990" y="689"/>
                  </a:moveTo>
                  <a:cubicBezTo>
                    <a:pt x="19051" y="374"/>
                    <a:pt x="18112" y="60"/>
                    <a:pt x="17056" y="7"/>
                  </a:cubicBezTo>
                  <a:cubicBezTo>
                    <a:pt x="15999" y="-45"/>
                    <a:pt x="14825" y="165"/>
                    <a:pt x="12477" y="1423"/>
                  </a:cubicBezTo>
                  <a:cubicBezTo>
                    <a:pt x="10129" y="2681"/>
                    <a:pt x="6608" y="4988"/>
                    <a:pt x="4142" y="8029"/>
                  </a:cubicBezTo>
                  <a:cubicBezTo>
                    <a:pt x="1677" y="11070"/>
                    <a:pt x="269" y="14844"/>
                    <a:pt x="34" y="17256"/>
                  </a:cubicBezTo>
                  <a:cubicBezTo>
                    <a:pt x="-201" y="19668"/>
                    <a:pt x="738" y="20716"/>
                    <a:pt x="4495" y="21136"/>
                  </a:cubicBezTo>
                  <a:cubicBezTo>
                    <a:pt x="8251" y="21555"/>
                    <a:pt x="14825" y="21345"/>
                    <a:pt x="21399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98728" y="728899"/>
              <a:ext cx="233135" cy="30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8" fill="norm" stroke="1" extrusionOk="0">
                  <a:moveTo>
                    <a:pt x="17347" y="2298"/>
                  </a:moveTo>
                  <a:cubicBezTo>
                    <a:pt x="16374" y="1563"/>
                    <a:pt x="15401" y="829"/>
                    <a:pt x="14233" y="388"/>
                  </a:cubicBezTo>
                  <a:cubicBezTo>
                    <a:pt x="13065" y="-53"/>
                    <a:pt x="11703" y="-200"/>
                    <a:pt x="10244" y="388"/>
                  </a:cubicBezTo>
                  <a:cubicBezTo>
                    <a:pt x="8784" y="976"/>
                    <a:pt x="7228" y="2298"/>
                    <a:pt x="5476" y="4943"/>
                  </a:cubicBezTo>
                  <a:cubicBezTo>
                    <a:pt x="3725" y="7588"/>
                    <a:pt x="1779" y="11555"/>
                    <a:pt x="806" y="14273"/>
                  </a:cubicBezTo>
                  <a:cubicBezTo>
                    <a:pt x="-167" y="16992"/>
                    <a:pt x="-167" y="18461"/>
                    <a:pt x="319" y="19490"/>
                  </a:cubicBezTo>
                  <a:cubicBezTo>
                    <a:pt x="806" y="20518"/>
                    <a:pt x="1779" y="21106"/>
                    <a:pt x="3433" y="21253"/>
                  </a:cubicBezTo>
                  <a:cubicBezTo>
                    <a:pt x="5087" y="21400"/>
                    <a:pt x="7422" y="21106"/>
                    <a:pt x="9952" y="20004"/>
                  </a:cubicBezTo>
                  <a:cubicBezTo>
                    <a:pt x="12482" y="18902"/>
                    <a:pt x="15206" y="16992"/>
                    <a:pt x="17055" y="14567"/>
                  </a:cubicBezTo>
                  <a:cubicBezTo>
                    <a:pt x="18903" y="12143"/>
                    <a:pt x="19876" y="9204"/>
                    <a:pt x="20265" y="7294"/>
                  </a:cubicBezTo>
                  <a:cubicBezTo>
                    <a:pt x="20655" y="5384"/>
                    <a:pt x="20460" y="4502"/>
                    <a:pt x="19390" y="3767"/>
                  </a:cubicBezTo>
                  <a:cubicBezTo>
                    <a:pt x="18319" y="3033"/>
                    <a:pt x="16374" y="2445"/>
                    <a:pt x="13941" y="2518"/>
                  </a:cubicBezTo>
                  <a:cubicBezTo>
                    <a:pt x="11509" y="2592"/>
                    <a:pt x="8590" y="3327"/>
                    <a:pt x="6838" y="3988"/>
                  </a:cubicBezTo>
                  <a:cubicBezTo>
                    <a:pt x="5087" y="4649"/>
                    <a:pt x="4503" y="5237"/>
                    <a:pt x="4211" y="5971"/>
                  </a:cubicBezTo>
                  <a:cubicBezTo>
                    <a:pt x="3919" y="6706"/>
                    <a:pt x="3919" y="7588"/>
                    <a:pt x="5282" y="8249"/>
                  </a:cubicBezTo>
                  <a:cubicBezTo>
                    <a:pt x="6644" y="8910"/>
                    <a:pt x="9368" y="9351"/>
                    <a:pt x="12287" y="9204"/>
                  </a:cubicBezTo>
                  <a:cubicBezTo>
                    <a:pt x="15206" y="9057"/>
                    <a:pt x="18319" y="8322"/>
                    <a:pt x="21433" y="7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040068" y="536173"/>
              <a:ext cx="142595" cy="14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887" fill="norm" stroke="1" extrusionOk="0">
                  <a:moveTo>
                    <a:pt x="6152" y="5150"/>
                  </a:moveTo>
                  <a:cubicBezTo>
                    <a:pt x="4881" y="9470"/>
                    <a:pt x="3611" y="13790"/>
                    <a:pt x="2499" y="16567"/>
                  </a:cubicBezTo>
                  <a:cubicBezTo>
                    <a:pt x="1387" y="19344"/>
                    <a:pt x="434" y="20578"/>
                    <a:pt x="117" y="20424"/>
                  </a:cubicBezTo>
                  <a:cubicBezTo>
                    <a:pt x="-201" y="20270"/>
                    <a:pt x="117" y="18727"/>
                    <a:pt x="1228" y="15796"/>
                  </a:cubicBezTo>
                  <a:cubicBezTo>
                    <a:pt x="2340" y="12864"/>
                    <a:pt x="4246" y="8544"/>
                    <a:pt x="5675" y="5767"/>
                  </a:cubicBezTo>
                  <a:cubicBezTo>
                    <a:pt x="7105" y="2990"/>
                    <a:pt x="8058" y="1756"/>
                    <a:pt x="9328" y="830"/>
                  </a:cubicBezTo>
                  <a:cubicBezTo>
                    <a:pt x="10599" y="-96"/>
                    <a:pt x="12187" y="-713"/>
                    <a:pt x="13934" y="1601"/>
                  </a:cubicBezTo>
                  <a:cubicBezTo>
                    <a:pt x="15681" y="3916"/>
                    <a:pt x="17587" y="9161"/>
                    <a:pt x="18858" y="12864"/>
                  </a:cubicBezTo>
                  <a:cubicBezTo>
                    <a:pt x="20128" y="16567"/>
                    <a:pt x="20764" y="18727"/>
                    <a:pt x="21399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150912" y="964940"/>
              <a:ext cx="152401" cy="17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1377"/>
                  </a:moveTo>
                  <a:cubicBezTo>
                    <a:pt x="900" y="15024"/>
                    <a:pt x="1800" y="8671"/>
                    <a:pt x="2550" y="4859"/>
                  </a:cubicBezTo>
                  <a:cubicBezTo>
                    <a:pt x="3300" y="1048"/>
                    <a:pt x="3900" y="-223"/>
                    <a:pt x="4350" y="31"/>
                  </a:cubicBezTo>
                  <a:cubicBezTo>
                    <a:pt x="4800" y="285"/>
                    <a:pt x="5100" y="2064"/>
                    <a:pt x="5550" y="3589"/>
                  </a:cubicBezTo>
                  <a:cubicBezTo>
                    <a:pt x="6000" y="5113"/>
                    <a:pt x="6600" y="6384"/>
                    <a:pt x="7350" y="7528"/>
                  </a:cubicBezTo>
                  <a:cubicBezTo>
                    <a:pt x="8100" y="8671"/>
                    <a:pt x="9000" y="9688"/>
                    <a:pt x="10050" y="9815"/>
                  </a:cubicBezTo>
                  <a:cubicBezTo>
                    <a:pt x="11100" y="9942"/>
                    <a:pt x="12300" y="9179"/>
                    <a:pt x="13650" y="7782"/>
                  </a:cubicBezTo>
                  <a:cubicBezTo>
                    <a:pt x="15000" y="6384"/>
                    <a:pt x="16500" y="4351"/>
                    <a:pt x="17400" y="3970"/>
                  </a:cubicBezTo>
                  <a:cubicBezTo>
                    <a:pt x="18300" y="3589"/>
                    <a:pt x="18600" y="4859"/>
                    <a:pt x="19200" y="8036"/>
                  </a:cubicBezTo>
                  <a:cubicBezTo>
                    <a:pt x="19800" y="11212"/>
                    <a:pt x="20700" y="16295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344323" y="992716"/>
              <a:ext cx="155840" cy="16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50" fill="norm" stroke="1" extrusionOk="0">
                  <a:moveTo>
                    <a:pt x="3977" y="3927"/>
                  </a:moveTo>
                  <a:cubicBezTo>
                    <a:pt x="3102" y="8135"/>
                    <a:pt x="2226" y="12343"/>
                    <a:pt x="1496" y="15569"/>
                  </a:cubicBezTo>
                  <a:cubicBezTo>
                    <a:pt x="767" y="18795"/>
                    <a:pt x="183" y="21039"/>
                    <a:pt x="37" y="21319"/>
                  </a:cubicBezTo>
                  <a:cubicBezTo>
                    <a:pt x="-109" y="21600"/>
                    <a:pt x="183" y="19917"/>
                    <a:pt x="913" y="16551"/>
                  </a:cubicBezTo>
                  <a:cubicBezTo>
                    <a:pt x="1642" y="13184"/>
                    <a:pt x="2810" y="8135"/>
                    <a:pt x="3686" y="4909"/>
                  </a:cubicBezTo>
                  <a:cubicBezTo>
                    <a:pt x="4561" y="1683"/>
                    <a:pt x="5145" y="281"/>
                    <a:pt x="5875" y="701"/>
                  </a:cubicBezTo>
                  <a:cubicBezTo>
                    <a:pt x="6605" y="1122"/>
                    <a:pt x="7480" y="3366"/>
                    <a:pt x="8648" y="4488"/>
                  </a:cubicBezTo>
                  <a:cubicBezTo>
                    <a:pt x="9815" y="5610"/>
                    <a:pt x="11275" y="5610"/>
                    <a:pt x="12442" y="5049"/>
                  </a:cubicBezTo>
                  <a:cubicBezTo>
                    <a:pt x="13610" y="4488"/>
                    <a:pt x="14486" y="3366"/>
                    <a:pt x="15507" y="2244"/>
                  </a:cubicBezTo>
                  <a:cubicBezTo>
                    <a:pt x="16529" y="1122"/>
                    <a:pt x="17696" y="0"/>
                    <a:pt x="18718" y="0"/>
                  </a:cubicBezTo>
                  <a:cubicBezTo>
                    <a:pt x="19740" y="0"/>
                    <a:pt x="20615" y="1122"/>
                    <a:pt x="21053" y="4488"/>
                  </a:cubicBezTo>
                  <a:cubicBezTo>
                    <a:pt x="21491" y="7855"/>
                    <a:pt x="21491" y="13465"/>
                    <a:pt x="21491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576896" y="996434"/>
              <a:ext cx="107417" cy="13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55" fill="norm" stroke="1" extrusionOk="0">
                  <a:moveTo>
                    <a:pt x="17681" y="3025"/>
                  </a:moveTo>
                  <a:cubicBezTo>
                    <a:pt x="16411" y="1716"/>
                    <a:pt x="15140" y="407"/>
                    <a:pt x="13446" y="79"/>
                  </a:cubicBezTo>
                  <a:cubicBezTo>
                    <a:pt x="11752" y="-248"/>
                    <a:pt x="9634" y="407"/>
                    <a:pt x="7305" y="2534"/>
                  </a:cubicBezTo>
                  <a:cubicBezTo>
                    <a:pt x="4975" y="4661"/>
                    <a:pt x="2434" y="8261"/>
                    <a:pt x="1164" y="10879"/>
                  </a:cubicBezTo>
                  <a:cubicBezTo>
                    <a:pt x="-107" y="13497"/>
                    <a:pt x="-107" y="15134"/>
                    <a:pt x="105" y="16770"/>
                  </a:cubicBezTo>
                  <a:cubicBezTo>
                    <a:pt x="317" y="18407"/>
                    <a:pt x="740" y="20043"/>
                    <a:pt x="3493" y="20697"/>
                  </a:cubicBezTo>
                  <a:cubicBezTo>
                    <a:pt x="6246" y="21352"/>
                    <a:pt x="11328" y="21025"/>
                    <a:pt x="14717" y="20370"/>
                  </a:cubicBezTo>
                  <a:cubicBezTo>
                    <a:pt x="18105" y="19716"/>
                    <a:pt x="19799" y="18734"/>
                    <a:pt x="21493" y="17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633512" y="1079500"/>
              <a:ext cx="63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817662" y="716986"/>
              <a:ext cx="120387" cy="4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519" fill="norm" stroke="1" extrusionOk="0">
                  <a:moveTo>
                    <a:pt x="0" y="360"/>
                  </a:moveTo>
                  <a:cubicBezTo>
                    <a:pt x="1831" y="139"/>
                    <a:pt x="3661" y="-81"/>
                    <a:pt x="5308" y="29"/>
                  </a:cubicBezTo>
                  <a:cubicBezTo>
                    <a:pt x="6956" y="139"/>
                    <a:pt x="8420" y="580"/>
                    <a:pt x="10983" y="2178"/>
                  </a:cubicBezTo>
                  <a:cubicBezTo>
                    <a:pt x="13546" y="3776"/>
                    <a:pt x="17207" y="6531"/>
                    <a:pt x="19220" y="9066"/>
                  </a:cubicBezTo>
                  <a:cubicBezTo>
                    <a:pt x="21234" y="11601"/>
                    <a:pt x="21600" y="13915"/>
                    <a:pt x="18854" y="15954"/>
                  </a:cubicBezTo>
                  <a:cubicBezTo>
                    <a:pt x="16108" y="17992"/>
                    <a:pt x="10251" y="19756"/>
                    <a:pt x="4393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262162" y="627393"/>
              <a:ext cx="133532" cy="31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22" fill="norm" stroke="1" extrusionOk="0">
                  <a:moveTo>
                    <a:pt x="0" y="3028"/>
                  </a:moveTo>
                  <a:cubicBezTo>
                    <a:pt x="337" y="2327"/>
                    <a:pt x="675" y="1626"/>
                    <a:pt x="3037" y="925"/>
                  </a:cubicBezTo>
                  <a:cubicBezTo>
                    <a:pt x="5400" y="223"/>
                    <a:pt x="9788" y="-478"/>
                    <a:pt x="13669" y="434"/>
                  </a:cubicBezTo>
                  <a:cubicBezTo>
                    <a:pt x="17550" y="1345"/>
                    <a:pt x="20925" y="3870"/>
                    <a:pt x="21262" y="6254"/>
                  </a:cubicBezTo>
                  <a:cubicBezTo>
                    <a:pt x="21600" y="8639"/>
                    <a:pt x="18900" y="10883"/>
                    <a:pt x="16875" y="13338"/>
                  </a:cubicBezTo>
                  <a:cubicBezTo>
                    <a:pt x="14850" y="15792"/>
                    <a:pt x="13500" y="18457"/>
                    <a:pt x="1215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357412" y="10350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411512" y="914399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4400"/>
                    <a:pt x="11239" y="7200"/>
                    <a:pt x="14839" y="3600"/>
                  </a:cubicBezTo>
                  <a:cubicBezTo>
                    <a:pt x="18439" y="0"/>
                    <a:pt x="200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468662" y="1066800"/>
              <a:ext cx="254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0"/>
                    <a:pt x="8640" y="0"/>
                    <a:pt x="12240" y="3600"/>
                  </a:cubicBezTo>
                  <a:cubicBezTo>
                    <a:pt x="15840" y="7200"/>
                    <a:pt x="1872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465612" y="599799"/>
              <a:ext cx="1600201" cy="68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13708"/>
                  </a:moveTo>
                  <a:cubicBezTo>
                    <a:pt x="57" y="15708"/>
                    <a:pt x="114" y="17708"/>
                    <a:pt x="171" y="18908"/>
                  </a:cubicBezTo>
                  <a:cubicBezTo>
                    <a:pt x="229" y="20108"/>
                    <a:pt x="286" y="20508"/>
                    <a:pt x="357" y="20875"/>
                  </a:cubicBezTo>
                  <a:cubicBezTo>
                    <a:pt x="429" y="21242"/>
                    <a:pt x="514" y="21575"/>
                    <a:pt x="571" y="21575"/>
                  </a:cubicBezTo>
                  <a:cubicBezTo>
                    <a:pt x="629" y="21575"/>
                    <a:pt x="657" y="21242"/>
                    <a:pt x="657" y="19675"/>
                  </a:cubicBezTo>
                  <a:cubicBezTo>
                    <a:pt x="657" y="18108"/>
                    <a:pt x="629" y="15308"/>
                    <a:pt x="600" y="12908"/>
                  </a:cubicBezTo>
                  <a:cubicBezTo>
                    <a:pt x="571" y="10508"/>
                    <a:pt x="543" y="8508"/>
                    <a:pt x="486" y="7142"/>
                  </a:cubicBezTo>
                  <a:cubicBezTo>
                    <a:pt x="429" y="5775"/>
                    <a:pt x="343" y="5042"/>
                    <a:pt x="271" y="4442"/>
                  </a:cubicBezTo>
                  <a:cubicBezTo>
                    <a:pt x="200" y="3842"/>
                    <a:pt x="143" y="3375"/>
                    <a:pt x="114" y="3308"/>
                  </a:cubicBezTo>
                  <a:cubicBezTo>
                    <a:pt x="86" y="3242"/>
                    <a:pt x="86" y="3575"/>
                    <a:pt x="157" y="3775"/>
                  </a:cubicBezTo>
                  <a:cubicBezTo>
                    <a:pt x="229" y="3975"/>
                    <a:pt x="371" y="4042"/>
                    <a:pt x="871" y="3942"/>
                  </a:cubicBezTo>
                  <a:cubicBezTo>
                    <a:pt x="1371" y="3842"/>
                    <a:pt x="2229" y="3575"/>
                    <a:pt x="3171" y="3275"/>
                  </a:cubicBezTo>
                  <a:cubicBezTo>
                    <a:pt x="4114" y="2975"/>
                    <a:pt x="5143" y="2642"/>
                    <a:pt x="6186" y="2375"/>
                  </a:cubicBezTo>
                  <a:cubicBezTo>
                    <a:pt x="7229" y="2108"/>
                    <a:pt x="8286" y="1908"/>
                    <a:pt x="9314" y="1708"/>
                  </a:cubicBezTo>
                  <a:cubicBezTo>
                    <a:pt x="10343" y="1508"/>
                    <a:pt x="11343" y="1308"/>
                    <a:pt x="12429" y="1108"/>
                  </a:cubicBezTo>
                  <a:cubicBezTo>
                    <a:pt x="13514" y="908"/>
                    <a:pt x="14686" y="708"/>
                    <a:pt x="15757" y="542"/>
                  </a:cubicBezTo>
                  <a:cubicBezTo>
                    <a:pt x="16829" y="375"/>
                    <a:pt x="17800" y="242"/>
                    <a:pt x="18686" y="142"/>
                  </a:cubicBezTo>
                  <a:cubicBezTo>
                    <a:pt x="19571" y="42"/>
                    <a:pt x="20371" y="-25"/>
                    <a:pt x="20843" y="8"/>
                  </a:cubicBezTo>
                  <a:cubicBezTo>
                    <a:pt x="21314" y="42"/>
                    <a:pt x="21457" y="175"/>
                    <a:pt x="21600" y="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624362" y="905772"/>
              <a:ext cx="203201" cy="38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25"/>
                  </a:moveTo>
                  <a:cubicBezTo>
                    <a:pt x="2475" y="3978"/>
                    <a:pt x="4950" y="7831"/>
                    <a:pt x="6863" y="11217"/>
                  </a:cubicBezTo>
                  <a:cubicBezTo>
                    <a:pt x="8775" y="14603"/>
                    <a:pt x="10125" y="17522"/>
                    <a:pt x="11138" y="19215"/>
                  </a:cubicBezTo>
                  <a:cubicBezTo>
                    <a:pt x="12150" y="20908"/>
                    <a:pt x="12825" y="21375"/>
                    <a:pt x="13162" y="21317"/>
                  </a:cubicBezTo>
                  <a:cubicBezTo>
                    <a:pt x="13500" y="21258"/>
                    <a:pt x="13500" y="20674"/>
                    <a:pt x="13838" y="18690"/>
                  </a:cubicBezTo>
                  <a:cubicBezTo>
                    <a:pt x="14175" y="16705"/>
                    <a:pt x="14850" y="13319"/>
                    <a:pt x="15413" y="10458"/>
                  </a:cubicBezTo>
                  <a:cubicBezTo>
                    <a:pt x="15975" y="7598"/>
                    <a:pt x="16425" y="5263"/>
                    <a:pt x="16763" y="3511"/>
                  </a:cubicBezTo>
                  <a:cubicBezTo>
                    <a:pt x="17100" y="1760"/>
                    <a:pt x="17325" y="592"/>
                    <a:pt x="18113" y="184"/>
                  </a:cubicBezTo>
                  <a:cubicBezTo>
                    <a:pt x="18900" y="-225"/>
                    <a:pt x="20250" y="125"/>
                    <a:pt x="21600" y="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829117" y="1059633"/>
              <a:ext cx="138146" cy="11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77" fill="norm" stroke="1" extrusionOk="0">
                  <a:moveTo>
                    <a:pt x="14487" y="11720"/>
                  </a:moveTo>
                  <a:cubicBezTo>
                    <a:pt x="13833" y="9791"/>
                    <a:pt x="13178" y="7863"/>
                    <a:pt x="12687" y="5934"/>
                  </a:cubicBezTo>
                  <a:cubicBezTo>
                    <a:pt x="12196" y="4006"/>
                    <a:pt x="11869" y="2077"/>
                    <a:pt x="10887" y="920"/>
                  </a:cubicBezTo>
                  <a:cubicBezTo>
                    <a:pt x="9905" y="-237"/>
                    <a:pt x="8269" y="-623"/>
                    <a:pt x="6305" y="1691"/>
                  </a:cubicBezTo>
                  <a:cubicBezTo>
                    <a:pt x="4342" y="4006"/>
                    <a:pt x="2051" y="9020"/>
                    <a:pt x="905" y="12491"/>
                  </a:cubicBezTo>
                  <a:cubicBezTo>
                    <a:pt x="-240" y="15963"/>
                    <a:pt x="-240" y="17891"/>
                    <a:pt x="578" y="18856"/>
                  </a:cubicBezTo>
                  <a:cubicBezTo>
                    <a:pt x="1396" y="19820"/>
                    <a:pt x="3033" y="19820"/>
                    <a:pt x="4669" y="18277"/>
                  </a:cubicBezTo>
                  <a:cubicBezTo>
                    <a:pt x="6305" y="16734"/>
                    <a:pt x="7942" y="13648"/>
                    <a:pt x="9415" y="13070"/>
                  </a:cubicBezTo>
                  <a:cubicBezTo>
                    <a:pt x="10887" y="12491"/>
                    <a:pt x="12196" y="14420"/>
                    <a:pt x="14160" y="16156"/>
                  </a:cubicBezTo>
                  <a:cubicBezTo>
                    <a:pt x="16124" y="17891"/>
                    <a:pt x="18742" y="19434"/>
                    <a:pt x="21360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992662" y="977900"/>
              <a:ext cx="171451" cy="2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8723"/>
                  </a:moveTo>
                  <a:cubicBezTo>
                    <a:pt x="1067" y="8100"/>
                    <a:pt x="2133" y="7477"/>
                    <a:pt x="3333" y="7477"/>
                  </a:cubicBezTo>
                  <a:cubicBezTo>
                    <a:pt x="4533" y="7477"/>
                    <a:pt x="5867" y="8100"/>
                    <a:pt x="7333" y="10177"/>
                  </a:cubicBezTo>
                  <a:cubicBezTo>
                    <a:pt x="8800" y="12254"/>
                    <a:pt x="10400" y="15785"/>
                    <a:pt x="11067" y="18069"/>
                  </a:cubicBezTo>
                  <a:cubicBezTo>
                    <a:pt x="11733" y="20354"/>
                    <a:pt x="11467" y="21392"/>
                    <a:pt x="10933" y="21496"/>
                  </a:cubicBezTo>
                  <a:cubicBezTo>
                    <a:pt x="10400" y="21600"/>
                    <a:pt x="9600" y="20769"/>
                    <a:pt x="9200" y="18588"/>
                  </a:cubicBezTo>
                  <a:cubicBezTo>
                    <a:pt x="8800" y="16408"/>
                    <a:pt x="8800" y="12877"/>
                    <a:pt x="10933" y="9554"/>
                  </a:cubicBezTo>
                  <a:cubicBezTo>
                    <a:pt x="13067" y="6231"/>
                    <a:pt x="17333" y="31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359101" y="878416"/>
              <a:ext cx="160612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20747" y="839"/>
                  </a:moveTo>
                  <a:cubicBezTo>
                    <a:pt x="19927" y="419"/>
                    <a:pt x="19106" y="0"/>
                    <a:pt x="18013" y="0"/>
                  </a:cubicBezTo>
                  <a:cubicBezTo>
                    <a:pt x="16919" y="0"/>
                    <a:pt x="15552" y="419"/>
                    <a:pt x="12544" y="2097"/>
                  </a:cubicBezTo>
                  <a:cubicBezTo>
                    <a:pt x="9537" y="3775"/>
                    <a:pt x="4889" y="6711"/>
                    <a:pt x="2291" y="9489"/>
                  </a:cubicBezTo>
                  <a:cubicBezTo>
                    <a:pt x="-306" y="12268"/>
                    <a:pt x="-853" y="14889"/>
                    <a:pt x="1471" y="16882"/>
                  </a:cubicBezTo>
                  <a:cubicBezTo>
                    <a:pt x="3795" y="18874"/>
                    <a:pt x="8990" y="20237"/>
                    <a:pt x="14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567718" y="972494"/>
              <a:ext cx="244095" cy="29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4" fill="norm" stroke="1" extrusionOk="0">
                  <a:moveTo>
                    <a:pt x="15328" y="3634"/>
                  </a:moveTo>
                  <a:cubicBezTo>
                    <a:pt x="14025" y="2708"/>
                    <a:pt x="12721" y="1782"/>
                    <a:pt x="11604" y="1320"/>
                  </a:cubicBezTo>
                  <a:cubicBezTo>
                    <a:pt x="10487" y="857"/>
                    <a:pt x="9556" y="857"/>
                    <a:pt x="7694" y="2245"/>
                  </a:cubicBezTo>
                  <a:cubicBezTo>
                    <a:pt x="5832" y="3634"/>
                    <a:pt x="3039" y="6411"/>
                    <a:pt x="1549" y="9497"/>
                  </a:cubicBezTo>
                  <a:cubicBezTo>
                    <a:pt x="59" y="12582"/>
                    <a:pt x="-127" y="15977"/>
                    <a:pt x="59" y="17982"/>
                  </a:cubicBezTo>
                  <a:cubicBezTo>
                    <a:pt x="245" y="19988"/>
                    <a:pt x="804" y="20605"/>
                    <a:pt x="1549" y="20991"/>
                  </a:cubicBezTo>
                  <a:cubicBezTo>
                    <a:pt x="2294" y="21377"/>
                    <a:pt x="3225" y="21531"/>
                    <a:pt x="4994" y="21068"/>
                  </a:cubicBezTo>
                  <a:cubicBezTo>
                    <a:pt x="6763" y="20605"/>
                    <a:pt x="9370" y="19525"/>
                    <a:pt x="11604" y="17057"/>
                  </a:cubicBezTo>
                  <a:cubicBezTo>
                    <a:pt x="13839" y="14588"/>
                    <a:pt x="15701" y="10731"/>
                    <a:pt x="16539" y="7877"/>
                  </a:cubicBezTo>
                  <a:cubicBezTo>
                    <a:pt x="17376" y="5022"/>
                    <a:pt x="17190" y="3171"/>
                    <a:pt x="16539" y="1937"/>
                  </a:cubicBezTo>
                  <a:cubicBezTo>
                    <a:pt x="15887" y="702"/>
                    <a:pt x="14770" y="85"/>
                    <a:pt x="13001" y="8"/>
                  </a:cubicBezTo>
                  <a:cubicBezTo>
                    <a:pt x="11232" y="-69"/>
                    <a:pt x="8811" y="394"/>
                    <a:pt x="7135" y="1397"/>
                  </a:cubicBezTo>
                  <a:cubicBezTo>
                    <a:pt x="5459" y="2400"/>
                    <a:pt x="4528" y="3942"/>
                    <a:pt x="4156" y="5177"/>
                  </a:cubicBezTo>
                  <a:cubicBezTo>
                    <a:pt x="3783" y="6411"/>
                    <a:pt x="3970" y="7337"/>
                    <a:pt x="5739" y="8031"/>
                  </a:cubicBezTo>
                  <a:cubicBezTo>
                    <a:pt x="7507" y="8725"/>
                    <a:pt x="10859" y="9188"/>
                    <a:pt x="13745" y="9034"/>
                  </a:cubicBezTo>
                  <a:cubicBezTo>
                    <a:pt x="16632" y="8880"/>
                    <a:pt x="19052" y="8108"/>
                    <a:pt x="21473" y="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672538" y="813191"/>
              <a:ext cx="107525" cy="10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326" fill="norm" stroke="1" extrusionOk="0">
                  <a:moveTo>
                    <a:pt x="1186" y="8326"/>
                  </a:moveTo>
                  <a:cubicBezTo>
                    <a:pt x="762" y="10326"/>
                    <a:pt x="339" y="12326"/>
                    <a:pt x="127" y="14326"/>
                  </a:cubicBezTo>
                  <a:cubicBezTo>
                    <a:pt x="-85" y="16326"/>
                    <a:pt x="-85" y="18326"/>
                    <a:pt x="550" y="18126"/>
                  </a:cubicBezTo>
                  <a:cubicBezTo>
                    <a:pt x="1186" y="17926"/>
                    <a:pt x="2456" y="15526"/>
                    <a:pt x="4362" y="12326"/>
                  </a:cubicBezTo>
                  <a:cubicBezTo>
                    <a:pt x="6268" y="9126"/>
                    <a:pt x="8809" y="5126"/>
                    <a:pt x="11139" y="2526"/>
                  </a:cubicBezTo>
                  <a:cubicBezTo>
                    <a:pt x="13468" y="-74"/>
                    <a:pt x="15586" y="-1274"/>
                    <a:pt x="17280" y="1926"/>
                  </a:cubicBezTo>
                  <a:cubicBezTo>
                    <a:pt x="18974" y="5126"/>
                    <a:pt x="20244" y="12726"/>
                    <a:pt x="21515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824512" y="1150514"/>
              <a:ext cx="165101" cy="20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2215" y="16133"/>
                    <a:pt x="4431" y="11012"/>
                    <a:pt x="5815" y="7783"/>
                  </a:cubicBezTo>
                  <a:cubicBezTo>
                    <a:pt x="7200" y="4554"/>
                    <a:pt x="7754" y="3218"/>
                    <a:pt x="8446" y="1993"/>
                  </a:cubicBezTo>
                  <a:cubicBezTo>
                    <a:pt x="9138" y="768"/>
                    <a:pt x="9969" y="-345"/>
                    <a:pt x="10385" y="100"/>
                  </a:cubicBezTo>
                  <a:cubicBezTo>
                    <a:pt x="10800" y="546"/>
                    <a:pt x="10800" y="2550"/>
                    <a:pt x="11215" y="3997"/>
                  </a:cubicBezTo>
                  <a:cubicBezTo>
                    <a:pt x="11631" y="5445"/>
                    <a:pt x="12462" y="6335"/>
                    <a:pt x="14262" y="5779"/>
                  </a:cubicBezTo>
                  <a:cubicBezTo>
                    <a:pt x="16062" y="5222"/>
                    <a:pt x="18831" y="3218"/>
                    <a:pt x="20215" y="3218"/>
                  </a:cubicBezTo>
                  <a:cubicBezTo>
                    <a:pt x="21600" y="3218"/>
                    <a:pt x="21600" y="5222"/>
                    <a:pt x="21600" y="8117"/>
                  </a:cubicBezTo>
                  <a:cubicBezTo>
                    <a:pt x="21600" y="11012"/>
                    <a:pt x="21600" y="14797"/>
                    <a:pt x="21600" y="18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063560" y="1192694"/>
              <a:ext cx="160277" cy="17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15" fill="norm" stroke="1" extrusionOk="0">
                  <a:moveTo>
                    <a:pt x="3664" y="2478"/>
                  </a:moveTo>
                  <a:cubicBezTo>
                    <a:pt x="2542" y="7943"/>
                    <a:pt x="1420" y="13409"/>
                    <a:pt x="719" y="16792"/>
                  </a:cubicBezTo>
                  <a:cubicBezTo>
                    <a:pt x="18" y="20175"/>
                    <a:pt x="-263" y="21476"/>
                    <a:pt x="298" y="20956"/>
                  </a:cubicBezTo>
                  <a:cubicBezTo>
                    <a:pt x="859" y="20435"/>
                    <a:pt x="2262" y="18093"/>
                    <a:pt x="3805" y="14970"/>
                  </a:cubicBezTo>
                  <a:cubicBezTo>
                    <a:pt x="5347" y="11847"/>
                    <a:pt x="7031" y="7943"/>
                    <a:pt x="8153" y="4951"/>
                  </a:cubicBezTo>
                  <a:cubicBezTo>
                    <a:pt x="9275" y="1958"/>
                    <a:pt x="9836" y="-124"/>
                    <a:pt x="9695" y="6"/>
                  </a:cubicBezTo>
                  <a:cubicBezTo>
                    <a:pt x="9555" y="136"/>
                    <a:pt x="8714" y="2478"/>
                    <a:pt x="8293" y="4300"/>
                  </a:cubicBezTo>
                  <a:cubicBezTo>
                    <a:pt x="7872" y="6122"/>
                    <a:pt x="7872" y="7423"/>
                    <a:pt x="8573" y="7813"/>
                  </a:cubicBezTo>
                  <a:cubicBezTo>
                    <a:pt x="9275" y="8204"/>
                    <a:pt x="10677" y="7683"/>
                    <a:pt x="11799" y="6903"/>
                  </a:cubicBezTo>
                  <a:cubicBezTo>
                    <a:pt x="12921" y="6122"/>
                    <a:pt x="13763" y="5081"/>
                    <a:pt x="14745" y="4170"/>
                  </a:cubicBezTo>
                  <a:cubicBezTo>
                    <a:pt x="15727" y="3259"/>
                    <a:pt x="16849" y="2478"/>
                    <a:pt x="17971" y="2478"/>
                  </a:cubicBezTo>
                  <a:cubicBezTo>
                    <a:pt x="19093" y="2478"/>
                    <a:pt x="20215" y="3259"/>
                    <a:pt x="20776" y="5211"/>
                  </a:cubicBezTo>
                  <a:cubicBezTo>
                    <a:pt x="21337" y="7163"/>
                    <a:pt x="21337" y="10286"/>
                    <a:pt x="21056" y="12498"/>
                  </a:cubicBezTo>
                  <a:cubicBezTo>
                    <a:pt x="20776" y="14710"/>
                    <a:pt x="20215" y="16011"/>
                    <a:pt x="19934" y="17312"/>
                  </a:cubicBezTo>
                  <a:cubicBezTo>
                    <a:pt x="19654" y="18613"/>
                    <a:pt x="19654" y="19915"/>
                    <a:pt x="19794" y="20565"/>
                  </a:cubicBezTo>
                  <a:cubicBezTo>
                    <a:pt x="19934" y="21216"/>
                    <a:pt x="20215" y="21216"/>
                    <a:pt x="20495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277379" y="1183216"/>
              <a:ext cx="119857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19755" y="5645"/>
                  </a:moveTo>
                  <a:cubicBezTo>
                    <a:pt x="20500" y="4418"/>
                    <a:pt x="21245" y="3191"/>
                    <a:pt x="21059" y="2086"/>
                  </a:cubicBezTo>
                  <a:cubicBezTo>
                    <a:pt x="20873" y="982"/>
                    <a:pt x="19755" y="0"/>
                    <a:pt x="17893" y="0"/>
                  </a:cubicBezTo>
                  <a:cubicBezTo>
                    <a:pt x="16031" y="0"/>
                    <a:pt x="13424" y="982"/>
                    <a:pt x="10259" y="3805"/>
                  </a:cubicBezTo>
                  <a:cubicBezTo>
                    <a:pt x="7093" y="6627"/>
                    <a:pt x="3369" y="11291"/>
                    <a:pt x="1507" y="14482"/>
                  </a:cubicBezTo>
                  <a:cubicBezTo>
                    <a:pt x="-355" y="17673"/>
                    <a:pt x="-355" y="19391"/>
                    <a:pt x="762" y="20373"/>
                  </a:cubicBezTo>
                  <a:cubicBezTo>
                    <a:pt x="1879" y="21355"/>
                    <a:pt x="4114" y="21600"/>
                    <a:pt x="7093" y="21600"/>
                  </a:cubicBezTo>
                  <a:cubicBezTo>
                    <a:pt x="10073" y="21600"/>
                    <a:pt x="13797" y="21355"/>
                    <a:pt x="17521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319812" y="1282699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516662" y="952500"/>
              <a:ext cx="8718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0" y="0"/>
                  </a:moveTo>
                  <a:cubicBezTo>
                    <a:pt x="5143" y="1694"/>
                    <a:pt x="10286" y="3388"/>
                    <a:pt x="14143" y="5824"/>
                  </a:cubicBezTo>
                  <a:cubicBezTo>
                    <a:pt x="18000" y="8259"/>
                    <a:pt x="20571" y="11435"/>
                    <a:pt x="21086" y="13976"/>
                  </a:cubicBezTo>
                  <a:cubicBezTo>
                    <a:pt x="21600" y="16518"/>
                    <a:pt x="20057" y="18424"/>
                    <a:pt x="16457" y="19588"/>
                  </a:cubicBezTo>
                  <a:cubicBezTo>
                    <a:pt x="12857" y="20753"/>
                    <a:pt x="7200" y="21176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455962" y="2552700"/>
              <a:ext cx="279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5429"/>
                    <a:pt x="2945" y="9257"/>
                    <a:pt x="6545" y="5657"/>
                  </a:cubicBezTo>
                  <a:cubicBezTo>
                    <a:pt x="10145" y="2057"/>
                    <a:pt x="1587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494062" y="2736850"/>
              <a:ext cx="2476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508" y="17280"/>
                    <a:pt x="7015" y="21600"/>
                    <a:pt x="10615" y="19440"/>
                  </a:cubicBezTo>
                  <a:cubicBezTo>
                    <a:pt x="14215" y="17280"/>
                    <a:pt x="1790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364012" y="2235670"/>
              <a:ext cx="2151946" cy="84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40" fill="norm" stroke="1" extrusionOk="0">
                  <a:moveTo>
                    <a:pt x="0" y="13851"/>
                  </a:moveTo>
                  <a:cubicBezTo>
                    <a:pt x="64" y="14764"/>
                    <a:pt x="127" y="15678"/>
                    <a:pt x="212" y="16806"/>
                  </a:cubicBezTo>
                  <a:cubicBezTo>
                    <a:pt x="297" y="17934"/>
                    <a:pt x="403" y="19278"/>
                    <a:pt x="477" y="20164"/>
                  </a:cubicBezTo>
                  <a:cubicBezTo>
                    <a:pt x="552" y="21051"/>
                    <a:pt x="594" y="21481"/>
                    <a:pt x="615" y="21534"/>
                  </a:cubicBezTo>
                  <a:cubicBezTo>
                    <a:pt x="637" y="21588"/>
                    <a:pt x="637" y="21266"/>
                    <a:pt x="615" y="20164"/>
                  </a:cubicBezTo>
                  <a:cubicBezTo>
                    <a:pt x="594" y="19063"/>
                    <a:pt x="552" y="17182"/>
                    <a:pt x="509" y="15248"/>
                  </a:cubicBezTo>
                  <a:cubicBezTo>
                    <a:pt x="467" y="13313"/>
                    <a:pt x="424" y="11325"/>
                    <a:pt x="382" y="9498"/>
                  </a:cubicBezTo>
                  <a:cubicBezTo>
                    <a:pt x="339" y="7672"/>
                    <a:pt x="297" y="6006"/>
                    <a:pt x="255" y="4878"/>
                  </a:cubicBezTo>
                  <a:cubicBezTo>
                    <a:pt x="212" y="3749"/>
                    <a:pt x="170" y="3158"/>
                    <a:pt x="149" y="2728"/>
                  </a:cubicBezTo>
                  <a:cubicBezTo>
                    <a:pt x="127" y="2298"/>
                    <a:pt x="127" y="2030"/>
                    <a:pt x="170" y="1976"/>
                  </a:cubicBezTo>
                  <a:cubicBezTo>
                    <a:pt x="212" y="1922"/>
                    <a:pt x="297" y="2084"/>
                    <a:pt x="456" y="2137"/>
                  </a:cubicBezTo>
                  <a:cubicBezTo>
                    <a:pt x="615" y="2191"/>
                    <a:pt x="849" y="2137"/>
                    <a:pt x="1369" y="2003"/>
                  </a:cubicBezTo>
                  <a:cubicBezTo>
                    <a:pt x="1888" y="1869"/>
                    <a:pt x="2695" y="1654"/>
                    <a:pt x="3480" y="1439"/>
                  </a:cubicBezTo>
                  <a:cubicBezTo>
                    <a:pt x="4265" y="1224"/>
                    <a:pt x="5029" y="1009"/>
                    <a:pt x="5750" y="848"/>
                  </a:cubicBezTo>
                  <a:cubicBezTo>
                    <a:pt x="6472" y="687"/>
                    <a:pt x="7150" y="579"/>
                    <a:pt x="7861" y="498"/>
                  </a:cubicBezTo>
                  <a:cubicBezTo>
                    <a:pt x="8572" y="418"/>
                    <a:pt x="9315" y="364"/>
                    <a:pt x="10057" y="310"/>
                  </a:cubicBezTo>
                  <a:cubicBezTo>
                    <a:pt x="10800" y="257"/>
                    <a:pt x="11543" y="203"/>
                    <a:pt x="12296" y="176"/>
                  </a:cubicBezTo>
                  <a:cubicBezTo>
                    <a:pt x="13049" y="149"/>
                    <a:pt x="13813" y="149"/>
                    <a:pt x="14640" y="122"/>
                  </a:cubicBezTo>
                  <a:cubicBezTo>
                    <a:pt x="15468" y="95"/>
                    <a:pt x="16359" y="42"/>
                    <a:pt x="17208" y="15"/>
                  </a:cubicBezTo>
                  <a:cubicBezTo>
                    <a:pt x="18057" y="-12"/>
                    <a:pt x="18863" y="-12"/>
                    <a:pt x="19521" y="95"/>
                  </a:cubicBezTo>
                  <a:cubicBezTo>
                    <a:pt x="20178" y="203"/>
                    <a:pt x="20688" y="418"/>
                    <a:pt x="21017" y="606"/>
                  </a:cubicBezTo>
                  <a:cubicBezTo>
                    <a:pt x="21345" y="794"/>
                    <a:pt x="21494" y="955"/>
                    <a:pt x="21547" y="1170"/>
                  </a:cubicBezTo>
                  <a:cubicBezTo>
                    <a:pt x="21600" y="1385"/>
                    <a:pt x="21558" y="1654"/>
                    <a:pt x="21515" y="1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554512" y="2536735"/>
              <a:ext cx="234951" cy="44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922"/>
                  </a:moveTo>
                  <a:cubicBezTo>
                    <a:pt x="195" y="2205"/>
                    <a:pt x="389" y="1489"/>
                    <a:pt x="876" y="1284"/>
                  </a:cubicBezTo>
                  <a:cubicBezTo>
                    <a:pt x="1362" y="1079"/>
                    <a:pt x="2141" y="1386"/>
                    <a:pt x="3503" y="3024"/>
                  </a:cubicBezTo>
                  <a:cubicBezTo>
                    <a:pt x="4865" y="4662"/>
                    <a:pt x="6811" y="7631"/>
                    <a:pt x="8368" y="10446"/>
                  </a:cubicBezTo>
                  <a:cubicBezTo>
                    <a:pt x="9924" y="13261"/>
                    <a:pt x="11092" y="15923"/>
                    <a:pt x="11773" y="17612"/>
                  </a:cubicBezTo>
                  <a:cubicBezTo>
                    <a:pt x="12454" y="19301"/>
                    <a:pt x="12649" y="20017"/>
                    <a:pt x="13038" y="20580"/>
                  </a:cubicBezTo>
                  <a:cubicBezTo>
                    <a:pt x="13427" y="21144"/>
                    <a:pt x="14011" y="21553"/>
                    <a:pt x="14595" y="21553"/>
                  </a:cubicBezTo>
                  <a:cubicBezTo>
                    <a:pt x="15178" y="21553"/>
                    <a:pt x="15762" y="21144"/>
                    <a:pt x="16541" y="19557"/>
                  </a:cubicBezTo>
                  <a:cubicBezTo>
                    <a:pt x="17319" y="17970"/>
                    <a:pt x="18292" y="15206"/>
                    <a:pt x="18876" y="11930"/>
                  </a:cubicBezTo>
                  <a:cubicBezTo>
                    <a:pt x="19459" y="8654"/>
                    <a:pt x="19654" y="4867"/>
                    <a:pt x="19751" y="2717"/>
                  </a:cubicBezTo>
                  <a:cubicBezTo>
                    <a:pt x="19849" y="567"/>
                    <a:pt x="19849" y="55"/>
                    <a:pt x="20141" y="4"/>
                  </a:cubicBezTo>
                  <a:cubicBezTo>
                    <a:pt x="20432" y="-47"/>
                    <a:pt x="21016" y="362"/>
                    <a:pt x="21600" y="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813339" y="2773576"/>
              <a:ext cx="166624" cy="14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89" fill="norm" stroke="1" extrusionOk="0">
                  <a:moveTo>
                    <a:pt x="13964" y="1110"/>
                  </a:moveTo>
                  <a:cubicBezTo>
                    <a:pt x="12614" y="806"/>
                    <a:pt x="11264" y="502"/>
                    <a:pt x="9914" y="197"/>
                  </a:cubicBezTo>
                  <a:cubicBezTo>
                    <a:pt x="8564" y="-107"/>
                    <a:pt x="7214" y="-411"/>
                    <a:pt x="5459" y="2175"/>
                  </a:cubicBezTo>
                  <a:cubicBezTo>
                    <a:pt x="3704" y="4761"/>
                    <a:pt x="1544" y="10237"/>
                    <a:pt x="599" y="13888"/>
                  </a:cubicBezTo>
                  <a:cubicBezTo>
                    <a:pt x="-346" y="17538"/>
                    <a:pt x="-76" y="19364"/>
                    <a:pt x="734" y="20124"/>
                  </a:cubicBezTo>
                  <a:cubicBezTo>
                    <a:pt x="1544" y="20885"/>
                    <a:pt x="2894" y="20581"/>
                    <a:pt x="4244" y="18907"/>
                  </a:cubicBezTo>
                  <a:cubicBezTo>
                    <a:pt x="5594" y="17234"/>
                    <a:pt x="6944" y="14192"/>
                    <a:pt x="8024" y="11150"/>
                  </a:cubicBezTo>
                  <a:cubicBezTo>
                    <a:pt x="9104" y="8107"/>
                    <a:pt x="9914" y="5065"/>
                    <a:pt x="10454" y="4457"/>
                  </a:cubicBezTo>
                  <a:cubicBezTo>
                    <a:pt x="10994" y="3848"/>
                    <a:pt x="11264" y="5674"/>
                    <a:pt x="13019" y="8868"/>
                  </a:cubicBezTo>
                  <a:cubicBezTo>
                    <a:pt x="14774" y="12062"/>
                    <a:pt x="18014" y="16626"/>
                    <a:pt x="21254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954562" y="2698750"/>
              <a:ext cx="196851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6271"/>
                  </a:moveTo>
                  <a:cubicBezTo>
                    <a:pt x="1161" y="5923"/>
                    <a:pt x="2323" y="5574"/>
                    <a:pt x="4413" y="6881"/>
                  </a:cubicBezTo>
                  <a:cubicBezTo>
                    <a:pt x="6503" y="8187"/>
                    <a:pt x="9523" y="11148"/>
                    <a:pt x="11032" y="13500"/>
                  </a:cubicBezTo>
                  <a:cubicBezTo>
                    <a:pt x="12542" y="15852"/>
                    <a:pt x="12542" y="17594"/>
                    <a:pt x="12077" y="18987"/>
                  </a:cubicBezTo>
                  <a:cubicBezTo>
                    <a:pt x="11613" y="20381"/>
                    <a:pt x="10684" y="21426"/>
                    <a:pt x="9987" y="21513"/>
                  </a:cubicBezTo>
                  <a:cubicBezTo>
                    <a:pt x="9290" y="21600"/>
                    <a:pt x="8826" y="20729"/>
                    <a:pt x="9290" y="18116"/>
                  </a:cubicBezTo>
                  <a:cubicBezTo>
                    <a:pt x="9755" y="15503"/>
                    <a:pt x="11148" y="11148"/>
                    <a:pt x="13355" y="7839"/>
                  </a:cubicBezTo>
                  <a:cubicBezTo>
                    <a:pt x="15561" y="4529"/>
                    <a:pt x="18581" y="22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275150" y="2586038"/>
              <a:ext cx="142963" cy="38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1" fill="norm" stroke="1" extrusionOk="0">
                  <a:moveTo>
                    <a:pt x="21454" y="1327"/>
                  </a:moveTo>
                  <a:cubicBezTo>
                    <a:pt x="19866" y="855"/>
                    <a:pt x="18278" y="383"/>
                    <a:pt x="16372" y="147"/>
                  </a:cubicBezTo>
                  <a:cubicBezTo>
                    <a:pt x="14466" y="-89"/>
                    <a:pt x="12242" y="-89"/>
                    <a:pt x="10019" y="501"/>
                  </a:cubicBezTo>
                  <a:cubicBezTo>
                    <a:pt x="7795" y="1091"/>
                    <a:pt x="5572" y="2272"/>
                    <a:pt x="3666" y="4809"/>
                  </a:cubicBezTo>
                  <a:cubicBezTo>
                    <a:pt x="1760" y="7347"/>
                    <a:pt x="172" y="11242"/>
                    <a:pt x="13" y="14134"/>
                  </a:cubicBezTo>
                  <a:cubicBezTo>
                    <a:pt x="-146" y="17026"/>
                    <a:pt x="1125" y="18914"/>
                    <a:pt x="4301" y="19977"/>
                  </a:cubicBezTo>
                  <a:cubicBezTo>
                    <a:pt x="7478" y="21039"/>
                    <a:pt x="12560" y="21275"/>
                    <a:pt x="1764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500662" y="2610797"/>
              <a:ext cx="228601" cy="27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400"/>
                  </a:moveTo>
                  <a:cubicBezTo>
                    <a:pt x="600" y="745"/>
                    <a:pt x="1200" y="91"/>
                    <a:pt x="2800" y="9"/>
                  </a:cubicBezTo>
                  <a:cubicBezTo>
                    <a:pt x="4400" y="-73"/>
                    <a:pt x="7000" y="418"/>
                    <a:pt x="8600" y="2136"/>
                  </a:cubicBezTo>
                  <a:cubicBezTo>
                    <a:pt x="10200" y="3854"/>
                    <a:pt x="10800" y="6800"/>
                    <a:pt x="9600" y="9745"/>
                  </a:cubicBezTo>
                  <a:cubicBezTo>
                    <a:pt x="8400" y="12691"/>
                    <a:pt x="5400" y="15636"/>
                    <a:pt x="3500" y="17600"/>
                  </a:cubicBezTo>
                  <a:cubicBezTo>
                    <a:pt x="1600" y="19563"/>
                    <a:pt x="800" y="20545"/>
                    <a:pt x="900" y="21036"/>
                  </a:cubicBezTo>
                  <a:cubicBezTo>
                    <a:pt x="1000" y="21527"/>
                    <a:pt x="2000" y="21527"/>
                    <a:pt x="5600" y="21445"/>
                  </a:cubicBezTo>
                  <a:cubicBezTo>
                    <a:pt x="9200" y="21363"/>
                    <a:pt x="15400" y="21200"/>
                    <a:pt x="21600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824512" y="2731442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850" y="10932"/>
                    <a:pt x="11700" y="1332"/>
                    <a:pt x="15300" y="132"/>
                  </a:cubicBezTo>
                  <a:cubicBezTo>
                    <a:pt x="18900" y="-1068"/>
                    <a:pt x="2025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188202" y="2489200"/>
              <a:ext cx="15066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4753" y="2555"/>
                    <a:pt x="8153" y="5110"/>
                    <a:pt x="4403" y="6852"/>
                  </a:cubicBezTo>
                  <a:cubicBezTo>
                    <a:pt x="653" y="8594"/>
                    <a:pt x="-247" y="9523"/>
                    <a:pt x="53" y="10103"/>
                  </a:cubicBezTo>
                  <a:cubicBezTo>
                    <a:pt x="353" y="10684"/>
                    <a:pt x="1853" y="10916"/>
                    <a:pt x="3503" y="11032"/>
                  </a:cubicBezTo>
                  <a:cubicBezTo>
                    <a:pt x="5153" y="11148"/>
                    <a:pt x="6953" y="11148"/>
                    <a:pt x="8603" y="11381"/>
                  </a:cubicBezTo>
                  <a:cubicBezTo>
                    <a:pt x="10253" y="11613"/>
                    <a:pt x="11753" y="12077"/>
                    <a:pt x="12053" y="12890"/>
                  </a:cubicBezTo>
                  <a:cubicBezTo>
                    <a:pt x="12353" y="13703"/>
                    <a:pt x="11453" y="14865"/>
                    <a:pt x="9803" y="15910"/>
                  </a:cubicBezTo>
                  <a:cubicBezTo>
                    <a:pt x="8153" y="16955"/>
                    <a:pt x="5753" y="17884"/>
                    <a:pt x="4103" y="18813"/>
                  </a:cubicBezTo>
                  <a:cubicBezTo>
                    <a:pt x="2453" y="19742"/>
                    <a:pt x="1553" y="20671"/>
                    <a:pt x="1853" y="21135"/>
                  </a:cubicBezTo>
                  <a:cubicBezTo>
                    <a:pt x="2153" y="21600"/>
                    <a:pt x="3653" y="21600"/>
                    <a:pt x="6353" y="21600"/>
                  </a:cubicBezTo>
                  <a:cubicBezTo>
                    <a:pt x="9053" y="21600"/>
                    <a:pt x="12953" y="21600"/>
                    <a:pt x="168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415062" y="2526077"/>
              <a:ext cx="171451" cy="15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162"/>
                  </a:moveTo>
                  <a:cubicBezTo>
                    <a:pt x="1333" y="-118"/>
                    <a:pt x="2667" y="-399"/>
                    <a:pt x="6133" y="2687"/>
                  </a:cubicBezTo>
                  <a:cubicBezTo>
                    <a:pt x="9600" y="5772"/>
                    <a:pt x="15200" y="12224"/>
                    <a:pt x="18133" y="15871"/>
                  </a:cubicBezTo>
                  <a:cubicBezTo>
                    <a:pt x="21067" y="19518"/>
                    <a:pt x="21333" y="20359"/>
                    <a:pt x="2160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483252" y="2470150"/>
              <a:ext cx="16041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9576" y="0"/>
                    <a:pt x="17893" y="0"/>
                    <a:pt x="15929" y="1029"/>
                  </a:cubicBezTo>
                  <a:cubicBezTo>
                    <a:pt x="13965" y="2057"/>
                    <a:pt x="11721" y="4114"/>
                    <a:pt x="8916" y="7286"/>
                  </a:cubicBezTo>
                  <a:cubicBezTo>
                    <a:pt x="6111" y="10457"/>
                    <a:pt x="2745" y="14743"/>
                    <a:pt x="1202" y="17314"/>
                  </a:cubicBezTo>
                  <a:cubicBezTo>
                    <a:pt x="-341" y="19886"/>
                    <a:pt x="-60" y="20743"/>
                    <a:pt x="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660268" y="2641600"/>
              <a:ext cx="2784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629"/>
                    <a:pt x="4867" y="9257"/>
                    <a:pt x="1782" y="12857"/>
                  </a:cubicBezTo>
                  <a:cubicBezTo>
                    <a:pt x="-1304" y="16457"/>
                    <a:pt x="239" y="1902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669062" y="2541554"/>
              <a:ext cx="90545" cy="4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845" fill="norm" stroke="1" extrusionOk="0">
                  <a:moveTo>
                    <a:pt x="13255" y="2331"/>
                  </a:moveTo>
                  <a:cubicBezTo>
                    <a:pt x="10800" y="4388"/>
                    <a:pt x="8345" y="6445"/>
                    <a:pt x="8100" y="9016"/>
                  </a:cubicBezTo>
                  <a:cubicBezTo>
                    <a:pt x="7855" y="11588"/>
                    <a:pt x="9818" y="14674"/>
                    <a:pt x="12273" y="15702"/>
                  </a:cubicBezTo>
                  <a:cubicBezTo>
                    <a:pt x="14727" y="16731"/>
                    <a:pt x="17673" y="15702"/>
                    <a:pt x="19391" y="12616"/>
                  </a:cubicBezTo>
                  <a:cubicBezTo>
                    <a:pt x="21109" y="9531"/>
                    <a:pt x="21600" y="4388"/>
                    <a:pt x="20127" y="1816"/>
                  </a:cubicBezTo>
                  <a:cubicBezTo>
                    <a:pt x="18655" y="-755"/>
                    <a:pt x="15218" y="-755"/>
                    <a:pt x="11536" y="2845"/>
                  </a:cubicBezTo>
                  <a:cubicBezTo>
                    <a:pt x="7855" y="6445"/>
                    <a:pt x="3927" y="13645"/>
                    <a:pt x="0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351562" y="2787650"/>
              <a:ext cx="450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2" y="14400"/>
                    <a:pt x="6085" y="7200"/>
                    <a:pt x="9685" y="3600"/>
                  </a:cubicBezTo>
                  <a:cubicBezTo>
                    <a:pt x="13285" y="0"/>
                    <a:pt x="174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510312" y="2921997"/>
              <a:ext cx="148015" cy="14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55" fill="norm" stroke="1" extrusionOk="0">
                  <a:moveTo>
                    <a:pt x="900" y="781"/>
                  </a:moveTo>
                  <a:cubicBezTo>
                    <a:pt x="600" y="6644"/>
                    <a:pt x="300" y="12506"/>
                    <a:pt x="150" y="16209"/>
                  </a:cubicBezTo>
                  <a:cubicBezTo>
                    <a:pt x="0" y="19912"/>
                    <a:pt x="0" y="21455"/>
                    <a:pt x="0" y="21455"/>
                  </a:cubicBezTo>
                  <a:cubicBezTo>
                    <a:pt x="0" y="21455"/>
                    <a:pt x="0" y="19912"/>
                    <a:pt x="1350" y="16672"/>
                  </a:cubicBezTo>
                  <a:cubicBezTo>
                    <a:pt x="2700" y="13432"/>
                    <a:pt x="5400" y="8495"/>
                    <a:pt x="7500" y="5101"/>
                  </a:cubicBezTo>
                  <a:cubicBezTo>
                    <a:pt x="9600" y="1706"/>
                    <a:pt x="11100" y="-145"/>
                    <a:pt x="13500" y="9"/>
                  </a:cubicBezTo>
                  <a:cubicBezTo>
                    <a:pt x="15900" y="164"/>
                    <a:pt x="19200" y="2324"/>
                    <a:pt x="20400" y="6026"/>
                  </a:cubicBezTo>
                  <a:cubicBezTo>
                    <a:pt x="21600" y="9729"/>
                    <a:pt x="20700" y="14975"/>
                    <a:pt x="1980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783362" y="2520950"/>
              <a:ext cx="190482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9755" y="0"/>
                  </a:moveTo>
                  <a:cubicBezTo>
                    <a:pt x="13239" y="1760"/>
                    <a:pt x="16723" y="3520"/>
                    <a:pt x="18813" y="5520"/>
                  </a:cubicBezTo>
                  <a:cubicBezTo>
                    <a:pt x="20903" y="7520"/>
                    <a:pt x="21600" y="9760"/>
                    <a:pt x="20090" y="12080"/>
                  </a:cubicBezTo>
                  <a:cubicBezTo>
                    <a:pt x="18581" y="14400"/>
                    <a:pt x="14865" y="16800"/>
                    <a:pt x="11148" y="18400"/>
                  </a:cubicBezTo>
                  <a:cubicBezTo>
                    <a:pt x="7432" y="20000"/>
                    <a:pt x="3716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517150" y="3975099"/>
              <a:ext cx="300763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884" y="19059"/>
                  </a:moveTo>
                  <a:cubicBezTo>
                    <a:pt x="1525" y="20329"/>
                    <a:pt x="165" y="21600"/>
                    <a:pt x="14" y="21600"/>
                  </a:cubicBezTo>
                  <a:cubicBezTo>
                    <a:pt x="-137" y="21600"/>
                    <a:pt x="920" y="20329"/>
                    <a:pt x="3941" y="16518"/>
                  </a:cubicBezTo>
                  <a:cubicBezTo>
                    <a:pt x="6962" y="12706"/>
                    <a:pt x="11947" y="6353"/>
                    <a:pt x="15194" y="3176"/>
                  </a:cubicBezTo>
                  <a:cubicBezTo>
                    <a:pt x="18442" y="0"/>
                    <a:pt x="19953" y="0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519462" y="412115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600"/>
                    <a:pt x="12505" y="9600"/>
                    <a:pt x="16105" y="6000"/>
                  </a:cubicBezTo>
                  <a:cubicBezTo>
                    <a:pt x="19705" y="2400"/>
                    <a:pt x="2065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437347" y="3661833"/>
              <a:ext cx="171016" cy="20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86" fill="norm" stroke="1" extrusionOk="0">
                  <a:moveTo>
                    <a:pt x="2316" y="2182"/>
                  </a:moveTo>
                  <a:cubicBezTo>
                    <a:pt x="2843" y="1091"/>
                    <a:pt x="3370" y="0"/>
                    <a:pt x="3765" y="0"/>
                  </a:cubicBezTo>
                  <a:cubicBezTo>
                    <a:pt x="4160" y="0"/>
                    <a:pt x="4423" y="1091"/>
                    <a:pt x="3897" y="4145"/>
                  </a:cubicBezTo>
                  <a:cubicBezTo>
                    <a:pt x="3370" y="7200"/>
                    <a:pt x="2053" y="12218"/>
                    <a:pt x="1131" y="15382"/>
                  </a:cubicBezTo>
                  <a:cubicBezTo>
                    <a:pt x="209" y="18545"/>
                    <a:pt x="-318" y="19855"/>
                    <a:pt x="209" y="20618"/>
                  </a:cubicBezTo>
                  <a:cubicBezTo>
                    <a:pt x="736" y="21382"/>
                    <a:pt x="2316" y="21600"/>
                    <a:pt x="6004" y="21164"/>
                  </a:cubicBezTo>
                  <a:cubicBezTo>
                    <a:pt x="9692" y="20727"/>
                    <a:pt x="15487" y="19636"/>
                    <a:pt x="21282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612225" y="3705882"/>
              <a:ext cx="107511" cy="11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72" fill="norm" stroke="1" extrusionOk="0">
                  <a:moveTo>
                    <a:pt x="17934" y="6244"/>
                  </a:moveTo>
                  <a:cubicBezTo>
                    <a:pt x="16688" y="4316"/>
                    <a:pt x="15442" y="2387"/>
                    <a:pt x="13780" y="1230"/>
                  </a:cubicBezTo>
                  <a:cubicBezTo>
                    <a:pt x="12119" y="73"/>
                    <a:pt x="10042" y="-313"/>
                    <a:pt x="8380" y="266"/>
                  </a:cubicBezTo>
                  <a:cubicBezTo>
                    <a:pt x="6719" y="844"/>
                    <a:pt x="5472" y="2387"/>
                    <a:pt x="4019" y="5087"/>
                  </a:cubicBezTo>
                  <a:cubicBezTo>
                    <a:pt x="2565" y="7787"/>
                    <a:pt x="903" y="11644"/>
                    <a:pt x="280" y="14537"/>
                  </a:cubicBezTo>
                  <a:cubicBezTo>
                    <a:pt x="-343" y="17430"/>
                    <a:pt x="72" y="19358"/>
                    <a:pt x="1526" y="20323"/>
                  </a:cubicBezTo>
                  <a:cubicBezTo>
                    <a:pt x="2980" y="21287"/>
                    <a:pt x="5472" y="21287"/>
                    <a:pt x="8588" y="20516"/>
                  </a:cubicBezTo>
                  <a:cubicBezTo>
                    <a:pt x="11703" y="19744"/>
                    <a:pt x="15442" y="18201"/>
                    <a:pt x="17726" y="15501"/>
                  </a:cubicBezTo>
                  <a:cubicBezTo>
                    <a:pt x="20011" y="12801"/>
                    <a:pt x="20842" y="8944"/>
                    <a:pt x="21049" y="6051"/>
                  </a:cubicBezTo>
                  <a:cubicBezTo>
                    <a:pt x="21257" y="3158"/>
                    <a:pt x="20842" y="1230"/>
                    <a:pt x="18972" y="458"/>
                  </a:cubicBezTo>
                  <a:cubicBezTo>
                    <a:pt x="17103" y="-313"/>
                    <a:pt x="13780" y="73"/>
                    <a:pt x="12326" y="1616"/>
                  </a:cubicBezTo>
                  <a:cubicBezTo>
                    <a:pt x="10872" y="3158"/>
                    <a:pt x="11288" y="5858"/>
                    <a:pt x="11703" y="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779812" y="3633661"/>
              <a:ext cx="158751" cy="19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6664"/>
                  </a:moveTo>
                  <a:cubicBezTo>
                    <a:pt x="576" y="5528"/>
                    <a:pt x="1152" y="4391"/>
                    <a:pt x="1728" y="4391"/>
                  </a:cubicBezTo>
                  <a:cubicBezTo>
                    <a:pt x="2304" y="4391"/>
                    <a:pt x="2880" y="5528"/>
                    <a:pt x="3744" y="8142"/>
                  </a:cubicBezTo>
                  <a:cubicBezTo>
                    <a:pt x="4608" y="10757"/>
                    <a:pt x="5760" y="14850"/>
                    <a:pt x="6768" y="17464"/>
                  </a:cubicBezTo>
                  <a:cubicBezTo>
                    <a:pt x="7776" y="20079"/>
                    <a:pt x="8640" y="21216"/>
                    <a:pt x="9360" y="21216"/>
                  </a:cubicBezTo>
                  <a:cubicBezTo>
                    <a:pt x="10080" y="21216"/>
                    <a:pt x="10656" y="20079"/>
                    <a:pt x="11520" y="17351"/>
                  </a:cubicBezTo>
                  <a:cubicBezTo>
                    <a:pt x="12384" y="14622"/>
                    <a:pt x="13536" y="10302"/>
                    <a:pt x="14544" y="7005"/>
                  </a:cubicBezTo>
                  <a:cubicBezTo>
                    <a:pt x="15552" y="3709"/>
                    <a:pt x="16416" y="1435"/>
                    <a:pt x="17568" y="525"/>
                  </a:cubicBezTo>
                  <a:cubicBezTo>
                    <a:pt x="18720" y="-384"/>
                    <a:pt x="20160" y="71"/>
                    <a:pt x="21600" y="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389412" y="3685116"/>
              <a:ext cx="1987551" cy="71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50"/>
                  </a:moveTo>
                  <a:cubicBezTo>
                    <a:pt x="161" y="15575"/>
                    <a:pt x="322" y="16601"/>
                    <a:pt x="437" y="17626"/>
                  </a:cubicBezTo>
                  <a:cubicBezTo>
                    <a:pt x="552" y="18652"/>
                    <a:pt x="621" y="19677"/>
                    <a:pt x="690" y="20414"/>
                  </a:cubicBezTo>
                  <a:cubicBezTo>
                    <a:pt x="759" y="21151"/>
                    <a:pt x="828" y="21600"/>
                    <a:pt x="874" y="21600"/>
                  </a:cubicBezTo>
                  <a:cubicBezTo>
                    <a:pt x="920" y="21600"/>
                    <a:pt x="943" y="21151"/>
                    <a:pt x="966" y="19869"/>
                  </a:cubicBezTo>
                  <a:cubicBezTo>
                    <a:pt x="989" y="18588"/>
                    <a:pt x="1012" y="16472"/>
                    <a:pt x="1024" y="14101"/>
                  </a:cubicBezTo>
                  <a:cubicBezTo>
                    <a:pt x="1035" y="11729"/>
                    <a:pt x="1035" y="9101"/>
                    <a:pt x="1047" y="7179"/>
                  </a:cubicBezTo>
                  <a:cubicBezTo>
                    <a:pt x="1058" y="5256"/>
                    <a:pt x="1081" y="4038"/>
                    <a:pt x="1093" y="3205"/>
                  </a:cubicBezTo>
                  <a:cubicBezTo>
                    <a:pt x="1104" y="2372"/>
                    <a:pt x="1104" y="1923"/>
                    <a:pt x="1185" y="1731"/>
                  </a:cubicBezTo>
                  <a:cubicBezTo>
                    <a:pt x="1265" y="1538"/>
                    <a:pt x="1426" y="1602"/>
                    <a:pt x="1875" y="1506"/>
                  </a:cubicBezTo>
                  <a:cubicBezTo>
                    <a:pt x="2323" y="1410"/>
                    <a:pt x="3059" y="1154"/>
                    <a:pt x="3853" y="929"/>
                  </a:cubicBezTo>
                  <a:cubicBezTo>
                    <a:pt x="4647" y="705"/>
                    <a:pt x="5498" y="513"/>
                    <a:pt x="6349" y="385"/>
                  </a:cubicBezTo>
                  <a:cubicBezTo>
                    <a:pt x="7200" y="256"/>
                    <a:pt x="8051" y="192"/>
                    <a:pt x="8902" y="160"/>
                  </a:cubicBezTo>
                  <a:cubicBezTo>
                    <a:pt x="9753" y="128"/>
                    <a:pt x="10604" y="128"/>
                    <a:pt x="11467" y="96"/>
                  </a:cubicBezTo>
                  <a:cubicBezTo>
                    <a:pt x="12330" y="64"/>
                    <a:pt x="13204" y="0"/>
                    <a:pt x="14124" y="0"/>
                  </a:cubicBezTo>
                  <a:cubicBezTo>
                    <a:pt x="15044" y="0"/>
                    <a:pt x="16010" y="64"/>
                    <a:pt x="16930" y="160"/>
                  </a:cubicBezTo>
                  <a:cubicBezTo>
                    <a:pt x="17850" y="256"/>
                    <a:pt x="18725" y="385"/>
                    <a:pt x="19495" y="513"/>
                  </a:cubicBezTo>
                  <a:cubicBezTo>
                    <a:pt x="20266" y="641"/>
                    <a:pt x="20933" y="769"/>
                    <a:pt x="21600" y="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675162" y="3913716"/>
              <a:ext cx="215901" cy="41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548"/>
                  </a:moveTo>
                  <a:cubicBezTo>
                    <a:pt x="2541" y="6203"/>
                    <a:pt x="5082" y="9858"/>
                    <a:pt x="6776" y="12738"/>
                  </a:cubicBezTo>
                  <a:cubicBezTo>
                    <a:pt x="8471" y="15618"/>
                    <a:pt x="9318" y="17723"/>
                    <a:pt x="10059" y="19163"/>
                  </a:cubicBezTo>
                  <a:cubicBezTo>
                    <a:pt x="10800" y="20603"/>
                    <a:pt x="11435" y="21378"/>
                    <a:pt x="11753" y="21489"/>
                  </a:cubicBezTo>
                  <a:cubicBezTo>
                    <a:pt x="12071" y="21600"/>
                    <a:pt x="12071" y="21046"/>
                    <a:pt x="12600" y="18554"/>
                  </a:cubicBezTo>
                  <a:cubicBezTo>
                    <a:pt x="13129" y="16062"/>
                    <a:pt x="14188" y="11631"/>
                    <a:pt x="15035" y="8363"/>
                  </a:cubicBezTo>
                  <a:cubicBezTo>
                    <a:pt x="15882" y="5095"/>
                    <a:pt x="16518" y="2991"/>
                    <a:pt x="17153" y="1717"/>
                  </a:cubicBezTo>
                  <a:cubicBezTo>
                    <a:pt x="17788" y="443"/>
                    <a:pt x="18424" y="0"/>
                    <a:pt x="19059" y="0"/>
                  </a:cubicBezTo>
                  <a:cubicBezTo>
                    <a:pt x="19694" y="0"/>
                    <a:pt x="20329" y="443"/>
                    <a:pt x="20753" y="942"/>
                  </a:cubicBezTo>
                  <a:cubicBezTo>
                    <a:pt x="21176" y="1440"/>
                    <a:pt x="21388" y="1994"/>
                    <a:pt x="21600" y="2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879685" y="4110566"/>
              <a:ext cx="138378" cy="15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3" fill="norm" stroke="1" extrusionOk="0">
                  <a:moveTo>
                    <a:pt x="13540" y="10800"/>
                  </a:moveTo>
                  <a:cubicBezTo>
                    <a:pt x="12886" y="7958"/>
                    <a:pt x="12231" y="5116"/>
                    <a:pt x="11250" y="3126"/>
                  </a:cubicBezTo>
                  <a:cubicBezTo>
                    <a:pt x="10268" y="1137"/>
                    <a:pt x="8959" y="0"/>
                    <a:pt x="7813" y="0"/>
                  </a:cubicBezTo>
                  <a:cubicBezTo>
                    <a:pt x="6668" y="0"/>
                    <a:pt x="5686" y="1137"/>
                    <a:pt x="4377" y="4121"/>
                  </a:cubicBezTo>
                  <a:cubicBezTo>
                    <a:pt x="3068" y="7105"/>
                    <a:pt x="1431" y="11937"/>
                    <a:pt x="613" y="15063"/>
                  </a:cubicBezTo>
                  <a:cubicBezTo>
                    <a:pt x="-205" y="18189"/>
                    <a:pt x="-205" y="19611"/>
                    <a:pt x="613" y="20463"/>
                  </a:cubicBezTo>
                  <a:cubicBezTo>
                    <a:pt x="1431" y="21316"/>
                    <a:pt x="3068" y="21600"/>
                    <a:pt x="4704" y="20463"/>
                  </a:cubicBezTo>
                  <a:cubicBezTo>
                    <a:pt x="6340" y="19326"/>
                    <a:pt x="7977" y="16768"/>
                    <a:pt x="9122" y="14495"/>
                  </a:cubicBezTo>
                  <a:cubicBezTo>
                    <a:pt x="10268" y="12221"/>
                    <a:pt x="10922" y="10232"/>
                    <a:pt x="11413" y="9947"/>
                  </a:cubicBezTo>
                  <a:cubicBezTo>
                    <a:pt x="11904" y="9663"/>
                    <a:pt x="12231" y="11084"/>
                    <a:pt x="13868" y="13074"/>
                  </a:cubicBezTo>
                  <a:cubicBezTo>
                    <a:pt x="15504" y="15063"/>
                    <a:pt x="18450" y="17621"/>
                    <a:pt x="21395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043462" y="4083050"/>
              <a:ext cx="165101" cy="22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6113"/>
                  </a:moveTo>
                  <a:cubicBezTo>
                    <a:pt x="3323" y="6725"/>
                    <a:pt x="6646" y="7336"/>
                    <a:pt x="9277" y="9272"/>
                  </a:cubicBezTo>
                  <a:cubicBezTo>
                    <a:pt x="11908" y="11208"/>
                    <a:pt x="13846" y="14468"/>
                    <a:pt x="14815" y="16608"/>
                  </a:cubicBezTo>
                  <a:cubicBezTo>
                    <a:pt x="15785" y="18747"/>
                    <a:pt x="15785" y="19766"/>
                    <a:pt x="14815" y="20479"/>
                  </a:cubicBezTo>
                  <a:cubicBezTo>
                    <a:pt x="13846" y="21192"/>
                    <a:pt x="11908" y="21600"/>
                    <a:pt x="10385" y="20887"/>
                  </a:cubicBezTo>
                  <a:cubicBezTo>
                    <a:pt x="8862" y="20174"/>
                    <a:pt x="7754" y="18340"/>
                    <a:pt x="8169" y="15283"/>
                  </a:cubicBezTo>
                  <a:cubicBezTo>
                    <a:pt x="8585" y="12226"/>
                    <a:pt x="10523" y="7947"/>
                    <a:pt x="13015" y="5196"/>
                  </a:cubicBezTo>
                  <a:cubicBezTo>
                    <a:pt x="15508" y="2445"/>
                    <a:pt x="18554" y="1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382711" y="3905412"/>
              <a:ext cx="213202" cy="48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0" fill="norm" stroke="1" extrusionOk="0">
                  <a:moveTo>
                    <a:pt x="21330" y="1110"/>
                  </a:moveTo>
                  <a:cubicBezTo>
                    <a:pt x="20906" y="645"/>
                    <a:pt x="20483" y="179"/>
                    <a:pt x="19742" y="40"/>
                  </a:cubicBezTo>
                  <a:cubicBezTo>
                    <a:pt x="19001" y="-100"/>
                    <a:pt x="17942" y="86"/>
                    <a:pt x="15295" y="1343"/>
                  </a:cubicBezTo>
                  <a:cubicBezTo>
                    <a:pt x="12648" y="2600"/>
                    <a:pt x="8412" y="4928"/>
                    <a:pt x="5342" y="7628"/>
                  </a:cubicBezTo>
                  <a:cubicBezTo>
                    <a:pt x="2271" y="10328"/>
                    <a:pt x="365" y="13400"/>
                    <a:pt x="48" y="15681"/>
                  </a:cubicBezTo>
                  <a:cubicBezTo>
                    <a:pt x="-270" y="17962"/>
                    <a:pt x="1001" y="19452"/>
                    <a:pt x="3859" y="20290"/>
                  </a:cubicBezTo>
                  <a:cubicBezTo>
                    <a:pt x="6718" y="21128"/>
                    <a:pt x="11165" y="21314"/>
                    <a:pt x="15612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637934" y="3911075"/>
              <a:ext cx="226796" cy="2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20" fill="norm" stroke="1" extrusionOk="0">
                  <a:moveTo>
                    <a:pt x="19429" y="1902"/>
                  </a:moveTo>
                  <a:cubicBezTo>
                    <a:pt x="20429" y="1079"/>
                    <a:pt x="21429" y="256"/>
                    <a:pt x="21429" y="51"/>
                  </a:cubicBezTo>
                  <a:cubicBezTo>
                    <a:pt x="21429" y="-155"/>
                    <a:pt x="20429" y="256"/>
                    <a:pt x="17929" y="1388"/>
                  </a:cubicBezTo>
                  <a:cubicBezTo>
                    <a:pt x="15429" y="2519"/>
                    <a:pt x="11429" y="4371"/>
                    <a:pt x="8929" y="5708"/>
                  </a:cubicBezTo>
                  <a:cubicBezTo>
                    <a:pt x="6429" y="7045"/>
                    <a:pt x="5429" y="7868"/>
                    <a:pt x="5429" y="8691"/>
                  </a:cubicBezTo>
                  <a:cubicBezTo>
                    <a:pt x="5429" y="9514"/>
                    <a:pt x="6429" y="10336"/>
                    <a:pt x="7429" y="10748"/>
                  </a:cubicBezTo>
                  <a:cubicBezTo>
                    <a:pt x="8429" y="11159"/>
                    <a:pt x="9429" y="11159"/>
                    <a:pt x="10829" y="11468"/>
                  </a:cubicBezTo>
                  <a:cubicBezTo>
                    <a:pt x="12229" y="11776"/>
                    <a:pt x="14029" y="12394"/>
                    <a:pt x="14529" y="13011"/>
                  </a:cubicBezTo>
                  <a:cubicBezTo>
                    <a:pt x="15029" y="13628"/>
                    <a:pt x="14229" y="14245"/>
                    <a:pt x="11829" y="15274"/>
                  </a:cubicBezTo>
                  <a:cubicBezTo>
                    <a:pt x="9429" y="16302"/>
                    <a:pt x="5429" y="17742"/>
                    <a:pt x="3029" y="18771"/>
                  </a:cubicBezTo>
                  <a:cubicBezTo>
                    <a:pt x="629" y="19799"/>
                    <a:pt x="-171" y="20416"/>
                    <a:pt x="29" y="20828"/>
                  </a:cubicBezTo>
                  <a:cubicBezTo>
                    <a:pt x="229" y="21239"/>
                    <a:pt x="1429" y="21445"/>
                    <a:pt x="4329" y="21239"/>
                  </a:cubicBezTo>
                  <a:cubicBezTo>
                    <a:pt x="7229" y="21034"/>
                    <a:pt x="11829" y="20416"/>
                    <a:pt x="16429" y="1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900712" y="3943349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400"/>
                    <a:pt x="7467" y="4800"/>
                    <a:pt x="11067" y="8400"/>
                  </a:cubicBezTo>
                  <a:cubicBezTo>
                    <a:pt x="14667" y="12000"/>
                    <a:pt x="1813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938812" y="3911600"/>
              <a:ext cx="1968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470"/>
                    <a:pt x="16955" y="939"/>
                    <a:pt x="13935" y="2974"/>
                  </a:cubicBezTo>
                  <a:cubicBezTo>
                    <a:pt x="10916" y="5009"/>
                    <a:pt x="7200" y="8609"/>
                    <a:pt x="4761" y="11974"/>
                  </a:cubicBezTo>
                  <a:cubicBezTo>
                    <a:pt x="2323" y="15339"/>
                    <a:pt x="1161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179549" y="4095749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440"/>
                    <a:pt x="2735" y="2880"/>
                    <a:pt x="575" y="6480"/>
                  </a:cubicBezTo>
                  <a:cubicBezTo>
                    <a:pt x="-1585" y="10080"/>
                    <a:pt x="2735" y="158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180104" y="3985683"/>
              <a:ext cx="57159" cy="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957" fill="norm" stroke="1" extrusionOk="0">
                  <a:moveTo>
                    <a:pt x="20832" y="4114"/>
                  </a:moveTo>
                  <a:cubicBezTo>
                    <a:pt x="16975" y="2057"/>
                    <a:pt x="13118" y="0"/>
                    <a:pt x="9261" y="0"/>
                  </a:cubicBezTo>
                  <a:cubicBezTo>
                    <a:pt x="5403" y="0"/>
                    <a:pt x="1546" y="2057"/>
                    <a:pt x="389" y="5657"/>
                  </a:cubicBezTo>
                  <a:cubicBezTo>
                    <a:pt x="-768" y="9257"/>
                    <a:pt x="775" y="14400"/>
                    <a:pt x="3475" y="17486"/>
                  </a:cubicBezTo>
                  <a:cubicBezTo>
                    <a:pt x="6175" y="20571"/>
                    <a:pt x="10032" y="21600"/>
                    <a:pt x="13503" y="20571"/>
                  </a:cubicBezTo>
                  <a:cubicBezTo>
                    <a:pt x="16975" y="19543"/>
                    <a:pt x="20061" y="16457"/>
                    <a:pt x="20446" y="12857"/>
                  </a:cubicBezTo>
                  <a:cubicBezTo>
                    <a:pt x="20832" y="9257"/>
                    <a:pt x="18518" y="5143"/>
                    <a:pt x="16203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557812" y="4242163"/>
              <a:ext cx="59690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1915" y="6582"/>
                    <a:pt x="3830" y="2982"/>
                    <a:pt x="6357" y="1182"/>
                  </a:cubicBezTo>
                  <a:cubicBezTo>
                    <a:pt x="8885" y="-618"/>
                    <a:pt x="12026" y="-618"/>
                    <a:pt x="14668" y="2982"/>
                  </a:cubicBezTo>
                  <a:cubicBezTo>
                    <a:pt x="17311" y="6582"/>
                    <a:pt x="19455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869558" y="4333247"/>
              <a:ext cx="174889" cy="1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920" fill="norm" stroke="1" extrusionOk="0">
                  <a:moveTo>
                    <a:pt x="691" y="554"/>
                  </a:moveTo>
                  <a:cubicBezTo>
                    <a:pt x="691" y="5491"/>
                    <a:pt x="691" y="10429"/>
                    <a:pt x="564" y="13823"/>
                  </a:cubicBezTo>
                  <a:cubicBezTo>
                    <a:pt x="437" y="17217"/>
                    <a:pt x="183" y="19069"/>
                    <a:pt x="56" y="19223"/>
                  </a:cubicBezTo>
                  <a:cubicBezTo>
                    <a:pt x="-71" y="19377"/>
                    <a:pt x="-71" y="17834"/>
                    <a:pt x="1073" y="14440"/>
                  </a:cubicBezTo>
                  <a:cubicBezTo>
                    <a:pt x="2216" y="11046"/>
                    <a:pt x="4503" y="5800"/>
                    <a:pt x="6917" y="2869"/>
                  </a:cubicBezTo>
                  <a:cubicBezTo>
                    <a:pt x="9331" y="-63"/>
                    <a:pt x="11873" y="-680"/>
                    <a:pt x="14541" y="709"/>
                  </a:cubicBezTo>
                  <a:cubicBezTo>
                    <a:pt x="17209" y="2097"/>
                    <a:pt x="20004" y="5491"/>
                    <a:pt x="20767" y="9194"/>
                  </a:cubicBezTo>
                  <a:cubicBezTo>
                    <a:pt x="21529" y="12897"/>
                    <a:pt x="20258" y="16909"/>
                    <a:pt x="18988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230912" y="4013200"/>
              <a:ext cx="15534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10099" y="0"/>
                  </a:moveTo>
                  <a:cubicBezTo>
                    <a:pt x="13184" y="1516"/>
                    <a:pt x="16270" y="3032"/>
                    <a:pt x="18374" y="5305"/>
                  </a:cubicBezTo>
                  <a:cubicBezTo>
                    <a:pt x="20478" y="7579"/>
                    <a:pt x="21600" y="10611"/>
                    <a:pt x="19356" y="13263"/>
                  </a:cubicBezTo>
                  <a:cubicBezTo>
                    <a:pt x="17112" y="15916"/>
                    <a:pt x="11501" y="18189"/>
                    <a:pt x="7714" y="19516"/>
                  </a:cubicBezTo>
                  <a:cubicBezTo>
                    <a:pt x="3927" y="20842"/>
                    <a:pt x="1964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450112" y="4275251"/>
              <a:ext cx="304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500" y="11153"/>
                    <a:pt x="9000" y="2153"/>
                    <a:pt x="12600" y="353"/>
                  </a:cubicBezTo>
                  <a:cubicBezTo>
                    <a:pt x="16200" y="-1447"/>
                    <a:pt x="189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7519962" y="438785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7513612" y="3949700"/>
              <a:ext cx="13970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73" y="0"/>
                  </a:moveTo>
                  <a:cubicBezTo>
                    <a:pt x="6218" y="2274"/>
                    <a:pt x="5564" y="4547"/>
                    <a:pt x="4745" y="7276"/>
                  </a:cubicBezTo>
                  <a:cubicBezTo>
                    <a:pt x="3927" y="10004"/>
                    <a:pt x="2945" y="13187"/>
                    <a:pt x="1964" y="15347"/>
                  </a:cubicBezTo>
                  <a:cubicBezTo>
                    <a:pt x="982" y="17507"/>
                    <a:pt x="0" y="18644"/>
                    <a:pt x="0" y="19667"/>
                  </a:cubicBezTo>
                  <a:cubicBezTo>
                    <a:pt x="0" y="20691"/>
                    <a:pt x="982" y="21600"/>
                    <a:pt x="4745" y="21600"/>
                  </a:cubicBezTo>
                  <a:cubicBezTo>
                    <a:pt x="8509" y="21600"/>
                    <a:pt x="15055" y="20691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688502" y="4005132"/>
              <a:ext cx="90137" cy="13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0717" fill="norm" stroke="1" extrusionOk="0">
                  <a:moveTo>
                    <a:pt x="16500" y="4257"/>
                  </a:moveTo>
                  <a:cubicBezTo>
                    <a:pt x="14580" y="3260"/>
                    <a:pt x="12660" y="2263"/>
                    <a:pt x="10500" y="2263"/>
                  </a:cubicBezTo>
                  <a:cubicBezTo>
                    <a:pt x="8340" y="2263"/>
                    <a:pt x="5940" y="3260"/>
                    <a:pt x="4020" y="5088"/>
                  </a:cubicBezTo>
                  <a:cubicBezTo>
                    <a:pt x="2100" y="6916"/>
                    <a:pt x="660" y="9574"/>
                    <a:pt x="180" y="12399"/>
                  </a:cubicBezTo>
                  <a:cubicBezTo>
                    <a:pt x="-300" y="15223"/>
                    <a:pt x="180" y="18214"/>
                    <a:pt x="1620" y="19710"/>
                  </a:cubicBezTo>
                  <a:cubicBezTo>
                    <a:pt x="3060" y="21205"/>
                    <a:pt x="5460" y="21205"/>
                    <a:pt x="9060" y="18547"/>
                  </a:cubicBezTo>
                  <a:cubicBezTo>
                    <a:pt x="12660" y="15888"/>
                    <a:pt x="17460" y="10571"/>
                    <a:pt x="19380" y="7082"/>
                  </a:cubicBezTo>
                  <a:cubicBezTo>
                    <a:pt x="21300" y="3593"/>
                    <a:pt x="20340" y="1931"/>
                    <a:pt x="18660" y="934"/>
                  </a:cubicBezTo>
                  <a:cubicBezTo>
                    <a:pt x="16980" y="-63"/>
                    <a:pt x="14580" y="-395"/>
                    <a:pt x="12660" y="602"/>
                  </a:cubicBezTo>
                  <a:cubicBezTo>
                    <a:pt x="10740" y="1599"/>
                    <a:pt x="9300" y="3925"/>
                    <a:pt x="7860" y="6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837462" y="3987800"/>
              <a:ext cx="127001" cy="11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5786"/>
                  </a:moveTo>
                  <a:cubicBezTo>
                    <a:pt x="1080" y="9643"/>
                    <a:pt x="2160" y="13500"/>
                    <a:pt x="3240" y="16200"/>
                  </a:cubicBezTo>
                  <a:cubicBezTo>
                    <a:pt x="4320" y="18900"/>
                    <a:pt x="5400" y="20443"/>
                    <a:pt x="6840" y="21021"/>
                  </a:cubicBezTo>
                  <a:cubicBezTo>
                    <a:pt x="8280" y="21600"/>
                    <a:pt x="10080" y="21214"/>
                    <a:pt x="12600" y="17550"/>
                  </a:cubicBezTo>
                  <a:cubicBezTo>
                    <a:pt x="15120" y="13886"/>
                    <a:pt x="18360" y="69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462812" y="4648199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475512" y="45593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589812" y="46228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596162" y="45783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651431" y="4455385"/>
              <a:ext cx="135232" cy="29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40" fill="norm" stroke="1" extrusionOk="0">
                  <a:moveTo>
                    <a:pt x="14253" y="13035"/>
                  </a:moveTo>
                  <a:cubicBezTo>
                    <a:pt x="13256" y="12423"/>
                    <a:pt x="12259" y="11810"/>
                    <a:pt x="10763" y="11350"/>
                  </a:cubicBezTo>
                  <a:cubicBezTo>
                    <a:pt x="9268" y="10891"/>
                    <a:pt x="7274" y="10584"/>
                    <a:pt x="5280" y="11274"/>
                  </a:cubicBezTo>
                  <a:cubicBezTo>
                    <a:pt x="3286" y="11963"/>
                    <a:pt x="1293" y="13648"/>
                    <a:pt x="462" y="15410"/>
                  </a:cubicBezTo>
                  <a:cubicBezTo>
                    <a:pt x="-369" y="17172"/>
                    <a:pt x="-37" y="19010"/>
                    <a:pt x="1126" y="20082"/>
                  </a:cubicBezTo>
                  <a:cubicBezTo>
                    <a:pt x="2289" y="21155"/>
                    <a:pt x="4283" y="21461"/>
                    <a:pt x="6443" y="20772"/>
                  </a:cubicBezTo>
                  <a:cubicBezTo>
                    <a:pt x="8603" y="20082"/>
                    <a:pt x="10929" y="18397"/>
                    <a:pt x="12591" y="15257"/>
                  </a:cubicBezTo>
                  <a:cubicBezTo>
                    <a:pt x="14253" y="12116"/>
                    <a:pt x="15249" y="7521"/>
                    <a:pt x="15748" y="4533"/>
                  </a:cubicBezTo>
                  <a:cubicBezTo>
                    <a:pt x="16246" y="1546"/>
                    <a:pt x="16246" y="167"/>
                    <a:pt x="15914" y="14"/>
                  </a:cubicBezTo>
                  <a:cubicBezTo>
                    <a:pt x="15582" y="-139"/>
                    <a:pt x="14917" y="933"/>
                    <a:pt x="14585" y="3461"/>
                  </a:cubicBezTo>
                  <a:cubicBezTo>
                    <a:pt x="14253" y="5989"/>
                    <a:pt x="14253" y="9972"/>
                    <a:pt x="15416" y="12882"/>
                  </a:cubicBezTo>
                  <a:cubicBezTo>
                    <a:pt x="16579" y="15793"/>
                    <a:pt x="18905" y="17631"/>
                    <a:pt x="21231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408962" y="3987800"/>
              <a:ext cx="1746251" cy="72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16863"/>
                  </a:moveTo>
                  <a:cubicBezTo>
                    <a:pt x="288" y="17811"/>
                    <a:pt x="576" y="18758"/>
                    <a:pt x="759" y="19389"/>
                  </a:cubicBezTo>
                  <a:cubicBezTo>
                    <a:pt x="943" y="20021"/>
                    <a:pt x="1021" y="20337"/>
                    <a:pt x="1100" y="20716"/>
                  </a:cubicBezTo>
                  <a:cubicBezTo>
                    <a:pt x="1178" y="21095"/>
                    <a:pt x="1257" y="21537"/>
                    <a:pt x="1309" y="21568"/>
                  </a:cubicBezTo>
                  <a:cubicBezTo>
                    <a:pt x="1361" y="21600"/>
                    <a:pt x="1388" y="21221"/>
                    <a:pt x="1427" y="19768"/>
                  </a:cubicBezTo>
                  <a:cubicBezTo>
                    <a:pt x="1466" y="18316"/>
                    <a:pt x="1519" y="15789"/>
                    <a:pt x="1545" y="13232"/>
                  </a:cubicBezTo>
                  <a:cubicBezTo>
                    <a:pt x="1571" y="10674"/>
                    <a:pt x="1571" y="8084"/>
                    <a:pt x="1571" y="6379"/>
                  </a:cubicBezTo>
                  <a:cubicBezTo>
                    <a:pt x="1571" y="4674"/>
                    <a:pt x="1571" y="3853"/>
                    <a:pt x="1571" y="3221"/>
                  </a:cubicBezTo>
                  <a:cubicBezTo>
                    <a:pt x="1571" y="2589"/>
                    <a:pt x="1571" y="2147"/>
                    <a:pt x="1859" y="1989"/>
                  </a:cubicBezTo>
                  <a:cubicBezTo>
                    <a:pt x="2147" y="1832"/>
                    <a:pt x="2723" y="1958"/>
                    <a:pt x="3456" y="1832"/>
                  </a:cubicBezTo>
                  <a:cubicBezTo>
                    <a:pt x="4189" y="1705"/>
                    <a:pt x="5079" y="1326"/>
                    <a:pt x="5956" y="1042"/>
                  </a:cubicBezTo>
                  <a:cubicBezTo>
                    <a:pt x="6833" y="758"/>
                    <a:pt x="7697" y="568"/>
                    <a:pt x="8614" y="411"/>
                  </a:cubicBezTo>
                  <a:cubicBezTo>
                    <a:pt x="9530" y="253"/>
                    <a:pt x="10499" y="126"/>
                    <a:pt x="11507" y="63"/>
                  </a:cubicBezTo>
                  <a:cubicBezTo>
                    <a:pt x="12515" y="0"/>
                    <a:pt x="13562" y="0"/>
                    <a:pt x="14662" y="0"/>
                  </a:cubicBezTo>
                  <a:cubicBezTo>
                    <a:pt x="15761" y="0"/>
                    <a:pt x="16913" y="0"/>
                    <a:pt x="18079" y="32"/>
                  </a:cubicBezTo>
                  <a:cubicBezTo>
                    <a:pt x="19244" y="63"/>
                    <a:pt x="20422" y="126"/>
                    <a:pt x="21600" y="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758212" y="4135065"/>
              <a:ext cx="196851" cy="39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649"/>
                  </a:moveTo>
                  <a:cubicBezTo>
                    <a:pt x="1858" y="5137"/>
                    <a:pt x="3716" y="7625"/>
                    <a:pt x="5110" y="10565"/>
                  </a:cubicBezTo>
                  <a:cubicBezTo>
                    <a:pt x="6503" y="13506"/>
                    <a:pt x="7432" y="16898"/>
                    <a:pt x="8129" y="18877"/>
                  </a:cubicBezTo>
                  <a:cubicBezTo>
                    <a:pt x="8826" y="20857"/>
                    <a:pt x="9290" y="21422"/>
                    <a:pt x="9871" y="21309"/>
                  </a:cubicBezTo>
                  <a:cubicBezTo>
                    <a:pt x="10452" y="21196"/>
                    <a:pt x="11148" y="20404"/>
                    <a:pt x="12310" y="18086"/>
                  </a:cubicBezTo>
                  <a:cubicBezTo>
                    <a:pt x="13471" y="15768"/>
                    <a:pt x="15097" y="11923"/>
                    <a:pt x="16258" y="8813"/>
                  </a:cubicBezTo>
                  <a:cubicBezTo>
                    <a:pt x="17419" y="5703"/>
                    <a:pt x="18116" y="3328"/>
                    <a:pt x="18697" y="1858"/>
                  </a:cubicBezTo>
                  <a:cubicBezTo>
                    <a:pt x="19277" y="387"/>
                    <a:pt x="19742" y="-178"/>
                    <a:pt x="20206" y="48"/>
                  </a:cubicBezTo>
                  <a:cubicBezTo>
                    <a:pt x="20671" y="274"/>
                    <a:pt x="21135" y="1292"/>
                    <a:pt x="21600" y="2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938129" y="4365535"/>
              <a:ext cx="143934" cy="11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13024" y="7538"/>
                  </a:moveTo>
                  <a:cubicBezTo>
                    <a:pt x="12071" y="5995"/>
                    <a:pt x="11118" y="4453"/>
                    <a:pt x="9529" y="2910"/>
                  </a:cubicBezTo>
                  <a:cubicBezTo>
                    <a:pt x="7941" y="1367"/>
                    <a:pt x="5718" y="-176"/>
                    <a:pt x="4129" y="17"/>
                  </a:cubicBezTo>
                  <a:cubicBezTo>
                    <a:pt x="2541" y="210"/>
                    <a:pt x="1588" y="2138"/>
                    <a:pt x="953" y="4067"/>
                  </a:cubicBezTo>
                  <a:cubicBezTo>
                    <a:pt x="318" y="5995"/>
                    <a:pt x="0" y="7924"/>
                    <a:pt x="0" y="9853"/>
                  </a:cubicBezTo>
                  <a:cubicBezTo>
                    <a:pt x="0" y="11781"/>
                    <a:pt x="318" y="13710"/>
                    <a:pt x="1271" y="14674"/>
                  </a:cubicBezTo>
                  <a:cubicBezTo>
                    <a:pt x="2224" y="15638"/>
                    <a:pt x="3812" y="15638"/>
                    <a:pt x="5082" y="14674"/>
                  </a:cubicBezTo>
                  <a:cubicBezTo>
                    <a:pt x="6353" y="13710"/>
                    <a:pt x="7306" y="11781"/>
                    <a:pt x="8259" y="10045"/>
                  </a:cubicBezTo>
                  <a:cubicBezTo>
                    <a:pt x="9212" y="8310"/>
                    <a:pt x="10165" y="6767"/>
                    <a:pt x="10641" y="6960"/>
                  </a:cubicBezTo>
                  <a:cubicBezTo>
                    <a:pt x="11118" y="7153"/>
                    <a:pt x="11118" y="9081"/>
                    <a:pt x="11753" y="11395"/>
                  </a:cubicBezTo>
                  <a:cubicBezTo>
                    <a:pt x="12388" y="13710"/>
                    <a:pt x="13659" y="16410"/>
                    <a:pt x="14929" y="18338"/>
                  </a:cubicBezTo>
                  <a:cubicBezTo>
                    <a:pt x="16200" y="20267"/>
                    <a:pt x="17471" y="21424"/>
                    <a:pt x="18582" y="21231"/>
                  </a:cubicBezTo>
                  <a:cubicBezTo>
                    <a:pt x="19694" y="21038"/>
                    <a:pt x="20647" y="19495"/>
                    <a:pt x="21600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069362" y="4286249"/>
              <a:ext cx="184151" cy="21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6416"/>
                  </a:moveTo>
                  <a:cubicBezTo>
                    <a:pt x="993" y="5774"/>
                    <a:pt x="1986" y="5133"/>
                    <a:pt x="3103" y="5133"/>
                  </a:cubicBezTo>
                  <a:cubicBezTo>
                    <a:pt x="4221" y="5133"/>
                    <a:pt x="5462" y="5774"/>
                    <a:pt x="7076" y="8020"/>
                  </a:cubicBezTo>
                  <a:cubicBezTo>
                    <a:pt x="8690" y="10265"/>
                    <a:pt x="10676" y="14115"/>
                    <a:pt x="11421" y="16574"/>
                  </a:cubicBezTo>
                  <a:cubicBezTo>
                    <a:pt x="12166" y="19034"/>
                    <a:pt x="11669" y="20103"/>
                    <a:pt x="10800" y="20745"/>
                  </a:cubicBezTo>
                  <a:cubicBezTo>
                    <a:pt x="9931" y="21386"/>
                    <a:pt x="8690" y="21600"/>
                    <a:pt x="7821" y="21065"/>
                  </a:cubicBezTo>
                  <a:cubicBezTo>
                    <a:pt x="6952" y="20531"/>
                    <a:pt x="6455" y="19248"/>
                    <a:pt x="7200" y="16147"/>
                  </a:cubicBezTo>
                  <a:cubicBezTo>
                    <a:pt x="7945" y="13046"/>
                    <a:pt x="9931" y="8127"/>
                    <a:pt x="12538" y="5133"/>
                  </a:cubicBezTo>
                  <a:cubicBezTo>
                    <a:pt x="15145" y="2139"/>
                    <a:pt x="18372" y="10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348583" y="4220499"/>
              <a:ext cx="152580" cy="29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31" fill="norm" stroke="1" extrusionOk="0">
                  <a:moveTo>
                    <a:pt x="21329" y="3332"/>
                  </a:moveTo>
                  <a:cubicBezTo>
                    <a:pt x="18962" y="1973"/>
                    <a:pt x="16595" y="613"/>
                    <a:pt x="13784" y="160"/>
                  </a:cubicBezTo>
                  <a:cubicBezTo>
                    <a:pt x="10973" y="-293"/>
                    <a:pt x="7718" y="160"/>
                    <a:pt x="4907" y="2199"/>
                  </a:cubicBezTo>
                  <a:cubicBezTo>
                    <a:pt x="2096" y="4238"/>
                    <a:pt x="-271" y="7864"/>
                    <a:pt x="25" y="11262"/>
                  </a:cubicBezTo>
                  <a:cubicBezTo>
                    <a:pt x="321" y="14661"/>
                    <a:pt x="3280" y="17833"/>
                    <a:pt x="6387" y="19494"/>
                  </a:cubicBezTo>
                  <a:cubicBezTo>
                    <a:pt x="9493" y="21156"/>
                    <a:pt x="12748" y="21307"/>
                    <a:pt x="14819" y="21005"/>
                  </a:cubicBezTo>
                  <a:cubicBezTo>
                    <a:pt x="16891" y="20703"/>
                    <a:pt x="17778" y="19948"/>
                    <a:pt x="18666" y="19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501162" y="4254500"/>
              <a:ext cx="146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800"/>
                    <a:pt x="8765" y="9600"/>
                    <a:pt x="11426" y="12655"/>
                  </a:cubicBezTo>
                  <a:cubicBezTo>
                    <a:pt x="14087" y="15709"/>
                    <a:pt x="15026" y="17018"/>
                    <a:pt x="16435" y="18218"/>
                  </a:cubicBezTo>
                  <a:cubicBezTo>
                    <a:pt x="17843" y="19418"/>
                    <a:pt x="19722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528679" y="4273550"/>
              <a:ext cx="137584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0"/>
                  </a:moveTo>
                  <a:cubicBezTo>
                    <a:pt x="19606" y="0"/>
                    <a:pt x="17612" y="0"/>
                    <a:pt x="15286" y="982"/>
                  </a:cubicBezTo>
                  <a:cubicBezTo>
                    <a:pt x="12960" y="1964"/>
                    <a:pt x="10302" y="3927"/>
                    <a:pt x="7809" y="6578"/>
                  </a:cubicBezTo>
                  <a:cubicBezTo>
                    <a:pt x="5317" y="9229"/>
                    <a:pt x="2991" y="12567"/>
                    <a:pt x="1662" y="14825"/>
                  </a:cubicBezTo>
                  <a:cubicBezTo>
                    <a:pt x="332" y="17084"/>
                    <a:pt x="0" y="18262"/>
                    <a:pt x="0" y="19342"/>
                  </a:cubicBezTo>
                  <a:cubicBezTo>
                    <a:pt x="0" y="20422"/>
                    <a:pt x="332" y="21404"/>
                    <a:pt x="997" y="21502"/>
                  </a:cubicBezTo>
                  <a:cubicBezTo>
                    <a:pt x="1662" y="21600"/>
                    <a:pt x="2658" y="20815"/>
                    <a:pt x="3655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9647212" y="4178300"/>
              <a:ext cx="14184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9257" y="0"/>
                  </a:moveTo>
                  <a:cubicBezTo>
                    <a:pt x="12343" y="1277"/>
                    <a:pt x="15429" y="2555"/>
                    <a:pt x="17743" y="4935"/>
                  </a:cubicBezTo>
                  <a:cubicBezTo>
                    <a:pt x="20057" y="7316"/>
                    <a:pt x="21600" y="10800"/>
                    <a:pt x="20057" y="13703"/>
                  </a:cubicBezTo>
                  <a:cubicBezTo>
                    <a:pt x="18514" y="16606"/>
                    <a:pt x="13886" y="18929"/>
                    <a:pt x="10029" y="20148"/>
                  </a:cubicBezTo>
                  <a:cubicBezTo>
                    <a:pt x="6171" y="21368"/>
                    <a:pt x="3086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853462" y="4610099"/>
              <a:ext cx="768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3" y="16800"/>
                    <a:pt x="4046" y="12000"/>
                    <a:pt x="6188" y="9600"/>
                  </a:cubicBezTo>
                  <a:cubicBezTo>
                    <a:pt x="8331" y="7200"/>
                    <a:pt x="10592" y="7200"/>
                    <a:pt x="13002" y="7200"/>
                  </a:cubicBezTo>
                  <a:cubicBezTo>
                    <a:pt x="15412" y="7200"/>
                    <a:pt x="17970" y="7200"/>
                    <a:pt x="19428" y="6000"/>
                  </a:cubicBezTo>
                  <a:cubicBezTo>
                    <a:pt x="20886" y="4800"/>
                    <a:pt x="212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9139212" y="4720166"/>
              <a:ext cx="147945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0" y="3398"/>
                  </a:moveTo>
                  <a:cubicBezTo>
                    <a:pt x="913" y="2184"/>
                    <a:pt x="1825" y="971"/>
                    <a:pt x="2586" y="971"/>
                  </a:cubicBezTo>
                  <a:cubicBezTo>
                    <a:pt x="3346" y="971"/>
                    <a:pt x="3955" y="2184"/>
                    <a:pt x="4259" y="4611"/>
                  </a:cubicBezTo>
                  <a:cubicBezTo>
                    <a:pt x="4563" y="7038"/>
                    <a:pt x="4563" y="10679"/>
                    <a:pt x="4259" y="13106"/>
                  </a:cubicBezTo>
                  <a:cubicBezTo>
                    <a:pt x="3955" y="15533"/>
                    <a:pt x="3346" y="16746"/>
                    <a:pt x="3194" y="16625"/>
                  </a:cubicBezTo>
                  <a:cubicBezTo>
                    <a:pt x="3042" y="16503"/>
                    <a:pt x="3346" y="15047"/>
                    <a:pt x="4563" y="12378"/>
                  </a:cubicBezTo>
                  <a:cubicBezTo>
                    <a:pt x="5780" y="9708"/>
                    <a:pt x="7910" y="5825"/>
                    <a:pt x="9583" y="3398"/>
                  </a:cubicBezTo>
                  <a:cubicBezTo>
                    <a:pt x="11256" y="971"/>
                    <a:pt x="12473" y="0"/>
                    <a:pt x="14451" y="0"/>
                  </a:cubicBezTo>
                  <a:cubicBezTo>
                    <a:pt x="16428" y="0"/>
                    <a:pt x="19166" y="971"/>
                    <a:pt x="20383" y="4733"/>
                  </a:cubicBezTo>
                  <a:cubicBezTo>
                    <a:pt x="21600" y="8494"/>
                    <a:pt x="21296" y="15047"/>
                    <a:pt x="20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662962" y="249569"/>
              <a:ext cx="355601" cy="42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3080"/>
                  </a:moveTo>
                  <a:cubicBezTo>
                    <a:pt x="129" y="2445"/>
                    <a:pt x="257" y="1810"/>
                    <a:pt x="514" y="1280"/>
                  </a:cubicBezTo>
                  <a:cubicBezTo>
                    <a:pt x="771" y="751"/>
                    <a:pt x="1157" y="328"/>
                    <a:pt x="1671" y="116"/>
                  </a:cubicBezTo>
                  <a:cubicBezTo>
                    <a:pt x="2186" y="-96"/>
                    <a:pt x="2829" y="-96"/>
                    <a:pt x="3986" y="804"/>
                  </a:cubicBezTo>
                  <a:cubicBezTo>
                    <a:pt x="5143" y="1704"/>
                    <a:pt x="6814" y="3504"/>
                    <a:pt x="8871" y="5886"/>
                  </a:cubicBezTo>
                  <a:cubicBezTo>
                    <a:pt x="10929" y="8269"/>
                    <a:pt x="13371" y="11233"/>
                    <a:pt x="15557" y="13933"/>
                  </a:cubicBezTo>
                  <a:cubicBezTo>
                    <a:pt x="17743" y="16633"/>
                    <a:pt x="19671" y="19069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825946" y="220444"/>
              <a:ext cx="224367" cy="43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81" fill="norm" stroke="1" extrusionOk="0">
                  <a:moveTo>
                    <a:pt x="21398" y="88"/>
                  </a:moveTo>
                  <a:cubicBezTo>
                    <a:pt x="20389" y="-16"/>
                    <a:pt x="19379" y="-119"/>
                    <a:pt x="18168" y="346"/>
                  </a:cubicBezTo>
                  <a:cubicBezTo>
                    <a:pt x="16957" y="811"/>
                    <a:pt x="15544" y="1845"/>
                    <a:pt x="13121" y="4170"/>
                  </a:cubicBezTo>
                  <a:cubicBezTo>
                    <a:pt x="10699" y="6495"/>
                    <a:pt x="7267" y="10113"/>
                    <a:pt x="4845" y="12748"/>
                  </a:cubicBezTo>
                  <a:cubicBezTo>
                    <a:pt x="2422" y="15383"/>
                    <a:pt x="1009" y="17037"/>
                    <a:pt x="404" y="18329"/>
                  </a:cubicBezTo>
                  <a:cubicBezTo>
                    <a:pt x="-202" y="19621"/>
                    <a:pt x="0" y="20551"/>
                    <a:pt x="20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164612" y="391022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170962" y="488950"/>
              <a:ext cx="171451" cy="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3200" y="18514"/>
                  </a:moveTo>
                  <a:cubicBezTo>
                    <a:pt x="1600" y="20057"/>
                    <a:pt x="0" y="21600"/>
                    <a:pt x="0" y="20829"/>
                  </a:cubicBezTo>
                  <a:cubicBezTo>
                    <a:pt x="0" y="20057"/>
                    <a:pt x="1600" y="16971"/>
                    <a:pt x="5467" y="13114"/>
                  </a:cubicBezTo>
                  <a:cubicBezTo>
                    <a:pt x="9333" y="9257"/>
                    <a:pt x="15467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581731" y="122921"/>
              <a:ext cx="173432" cy="72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69" fill="norm" stroke="1" extrusionOk="0">
                  <a:moveTo>
                    <a:pt x="21323" y="1821"/>
                  </a:moveTo>
                  <a:cubicBezTo>
                    <a:pt x="18200" y="1128"/>
                    <a:pt x="15077" y="436"/>
                    <a:pt x="12084" y="152"/>
                  </a:cubicBezTo>
                  <a:cubicBezTo>
                    <a:pt x="9092" y="-131"/>
                    <a:pt x="6229" y="-5"/>
                    <a:pt x="4147" y="404"/>
                  </a:cubicBezTo>
                  <a:cubicBezTo>
                    <a:pt x="2065" y="814"/>
                    <a:pt x="764" y="1506"/>
                    <a:pt x="243" y="2042"/>
                  </a:cubicBezTo>
                  <a:cubicBezTo>
                    <a:pt x="-277" y="2577"/>
                    <a:pt x="-17" y="2955"/>
                    <a:pt x="1545" y="3459"/>
                  </a:cubicBezTo>
                  <a:cubicBezTo>
                    <a:pt x="3106" y="3962"/>
                    <a:pt x="5969" y="4592"/>
                    <a:pt x="7921" y="5285"/>
                  </a:cubicBezTo>
                  <a:cubicBezTo>
                    <a:pt x="9872" y="5977"/>
                    <a:pt x="10913" y="6733"/>
                    <a:pt x="11304" y="7583"/>
                  </a:cubicBezTo>
                  <a:cubicBezTo>
                    <a:pt x="11694" y="8433"/>
                    <a:pt x="11434" y="9378"/>
                    <a:pt x="11174" y="10008"/>
                  </a:cubicBezTo>
                  <a:cubicBezTo>
                    <a:pt x="10913" y="10638"/>
                    <a:pt x="10653" y="10952"/>
                    <a:pt x="11043" y="11267"/>
                  </a:cubicBezTo>
                  <a:cubicBezTo>
                    <a:pt x="11434" y="11582"/>
                    <a:pt x="12475" y="11897"/>
                    <a:pt x="13256" y="12432"/>
                  </a:cubicBezTo>
                  <a:cubicBezTo>
                    <a:pt x="14036" y="12968"/>
                    <a:pt x="14557" y="13723"/>
                    <a:pt x="13386" y="14699"/>
                  </a:cubicBezTo>
                  <a:cubicBezTo>
                    <a:pt x="12215" y="15675"/>
                    <a:pt x="9352" y="16872"/>
                    <a:pt x="7660" y="17848"/>
                  </a:cubicBezTo>
                  <a:cubicBezTo>
                    <a:pt x="5969" y="18824"/>
                    <a:pt x="5448" y="19580"/>
                    <a:pt x="6750" y="20147"/>
                  </a:cubicBezTo>
                  <a:cubicBezTo>
                    <a:pt x="8051" y="20713"/>
                    <a:pt x="11174" y="21091"/>
                    <a:pt x="1429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945662" y="0"/>
              <a:ext cx="508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71"/>
                    <a:pt x="7200" y="7341"/>
                    <a:pt x="10800" y="10941"/>
                  </a:cubicBezTo>
                  <a:cubicBezTo>
                    <a:pt x="14400" y="14541"/>
                    <a:pt x="18000" y="18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415926" y="100468"/>
              <a:ext cx="151095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56" fill="norm" stroke="1" extrusionOk="0">
                  <a:moveTo>
                    <a:pt x="849" y="2942"/>
                  </a:moveTo>
                  <a:cubicBezTo>
                    <a:pt x="549" y="1399"/>
                    <a:pt x="249" y="-144"/>
                    <a:pt x="99" y="10"/>
                  </a:cubicBezTo>
                  <a:cubicBezTo>
                    <a:pt x="-51" y="165"/>
                    <a:pt x="-51" y="2016"/>
                    <a:pt x="249" y="5565"/>
                  </a:cubicBezTo>
                  <a:cubicBezTo>
                    <a:pt x="549" y="9113"/>
                    <a:pt x="1149" y="14359"/>
                    <a:pt x="2049" y="17445"/>
                  </a:cubicBezTo>
                  <a:cubicBezTo>
                    <a:pt x="2949" y="20530"/>
                    <a:pt x="4149" y="21456"/>
                    <a:pt x="5349" y="21456"/>
                  </a:cubicBezTo>
                  <a:cubicBezTo>
                    <a:pt x="6549" y="21456"/>
                    <a:pt x="7749" y="20530"/>
                    <a:pt x="8499" y="19296"/>
                  </a:cubicBezTo>
                  <a:cubicBezTo>
                    <a:pt x="9249" y="18062"/>
                    <a:pt x="9549" y="16519"/>
                    <a:pt x="9849" y="14976"/>
                  </a:cubicBezTo>
                  <a:cubicBezTo>
                    <a:pt x="10149" y="13433"/>
                    <a:pt x="10449" y="11890"/>
                    <a:pt x="10749" y="11890"/>
                  </a:cubicBezTo>
                  <a:cubicBezTo>
                    <a:pt x="11049" y="11890"/>
                    <a:pt x="11349" y="13433"/>
                    <a:pt x="11799" y="14976"/>
                  </a:cubicBezTo>
                  <a:cubicBezTo>
                    <a:pt x="12249" y="16519"/>
                    <a:pt x="12849" y="18062"/>
                    <a:pt x="14049" y="18833"/>
                  </a:cubicBezTo>
                  <a:cubicBezTo>
                    <a:pt x="15249" y="19605"/>
                    <a:pt x="17049" y="19605"/>
                    <a:pt x="18549" y="18833"/>
                  </a:cubicBezTo>
                  <a:cubicBezTo>
                    <a:pt x="20049" y="18062"/>
                    <a:pt x="21249" y="16519"/>
                    <a:pt x="21399" y="13896"/>
                  </a:cubicBezTo>
                  <a:cubicBezTo>
                    <a:pt x="21549" y="11273"/>
                    <a:pt x="20649" y="7570"/>
                    <a:pt x="19749" y="3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0669562" y="19684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0752377" y="22489"/>
              <a:ext cx="120887" cy="41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95" fill="norm" stroke="1" extrusionOk="0">
                  <a:moveTo>
                    <a:pt x="5446" y="7677"/>
                  </a:moveTo>
                  <a:cubicBezTo>
                    <a:pt x="3981" y="8005"/>
                    <a:pt x="2517" y="8332"/>
                    <a:pt x="1601" y="9150"/>
                  </a:cubicBezTo>
                  <a:cubicBezTo>
                    <a:pt x="686" y="9968"/>
                    <a:pt x="320" y="11277"/>
                    <a:pt x="320" y="13077"/>
                  </a:cubicBezTo>
                  <a:cubicBezTo>
                    <a:pt x="320" y="14877"/>
                    <a:pt x="686" y="17168"/>
                    <a:pt x="686" y="18750"/>
                  </a:cubicBezTo>
                  <a:cubicBezTo>
                    <a:pt x="686" y="20332"/>
                    <a:pt x="320" y="21205"/>
                    <a:pt x="137" y="21368"/>
                  </a:cubicBezTo>
                  <a:cubicBezTo>
                    <a:pt x="-46" y="21532"/>
                    <a:pt x="-46" y="20987"/>
                    <a:pt x="137" y="18805"/>
                  </a:cubicBezTo>
                  <a:cubicBezTo>
                    <a:pt x="320" y="16623"/>
                    <a:pt x="686" y="12805"/>
                    <a:pt x="1418" y="9696"/>
                  </a:cubicBezTo>
                  <a:cubicBezTo>
                    <a:pt x="2151" y="6587"/>
                    <a:pt x="3249" y="4187"/>
                    <a:pt x="4530" y="2714"/>
                  </a:cubicBezTo>
                  <a:cubicBezTo>
                    <a:pt x="5812" y="1241"/>
                    <a:pt x="7276" y="696"/>
                    <a:pt x="9290" y="368"/>
                  </a:cubicBezTo>
                  <a:cubicBezTo>
                    <a:pt x="11303" y="41"/>
                    <a:pt x="13866" y="-68"/>
                    <a:pt x="15879" y="41"/>
                  </a:cubicBezTo>
                  <a:cubicBezTo>
                    <a:pt x="17893" y="150"/>
                    <a:pt x="19357" y="477"/>
                    <a:pt x="20273" y="1296"/>
                  </a:cubicBezTo>
                  <a:cubicBezTo>
                    <a:pt x="21188" y="2114"/>
                    <a:pt x="21554" y="3423"/>
                    <a:pt x="18259" y="5114"/>
                  </a:cubicBezTo>
                  <a:cubicBezTo>
                    <a:pt x="14964" y="6805"/>
                    <a:pt x="8008" y="8877"/>
                    <a:pt x="1052" y="1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0955312" y="1650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159885" y="8423"/>
              <a:ext cx="252628" cy="28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43" fill="norm" stroke="1" extrusionOk="0">
                  <a:moveTo>
                    <a:pt x="13383" y="2243"/>
                  </a:moveTo>
                  <a:cubicBezTo>
                    <a:pt x="13383" y="1443"/>
                    <a:pt x="13383" y="643"/>
                    <a:pt x="12933" y="243"/>
                  </a:cubicBezTo>
                  <a:cubicBezTo>
                    <a:pt x="12483" y="-157"/>
                    <a:pt x="11583" y="-157"/>
                    <a:pt x="9963" y="963"/>
                  </a:cubicBezTo>
                  <a:cubicBezTo>
                    <a:pt x="8343" y="2083"/>
                    <a:pt x="6003" y="4323"/>
                    <a:pt x="4203" y="7363"/>
                  </a:cubicBezTo>
                  <a:cubicBezTo>
                    <a:pt x="2403" y="10403"/>
                    <a:pt x="1143" y="14243"/>
                    <a:pt x="513" y="16563"/>
                  </a:cubicBezTo>
                  <a:cubicBezTo>
                    <a:pt x="-117" y="18883"/>
                    <a:pt x="-117" y="19683"/>
                    <a:pt x="243" y="20323"/>
                  </a:cubicBezTo>
                  <a:cubicBezTo>
                    <a:pt x="603" y="20963"/>
                    <a:pt x="1323" y="21443"/>
                    <a:pt x="2763" y="21443"/>
                  </a:cubicBezTo>
                  <a:cubicBezTo>
                    <a:pt x="4203" y="21443"/>
                    <a:pt x="6363" y="20963"/>
                    <a:pt x="8793" y="18643"/>
                  </a:cubicBezTo>
                  <a:cubicBezTo>
                    <a:pt x="11223" y="16323"/>
                    <a:pt x="13923" y="12163"/>
                    <a:pt x="15273" y="9203"/>
                  </a:cubicBezTo>
                  <a:cubicBezTo>
                    <a:pt x="16623" y="6243"/>
                    <a:pt x="16623" y="4483"/>
                    <a:pt x="16353" y="3283"/>
                  </a:cubicBezTo>
                  <a:cubicBezTo>
                    <a:pt x="16083" y="2083"/>
                    <a:pt x="15543" y="1443"/>
                    <a:pt x="14193" y="1123"/>
                  </a:cubicBezTo>
                  <a:cubicBezTo>
                    <a:pt x="12843" y="803"/>
                    <a:pt x="10683" y="803"/>
                    <a:pt x="8793" y="1603"/>
                  </a:cubicBezTo>
                  <a:cubicBezTo>
                    <a:pt x="6903" y="2403"/>
                    <a:pt x="5283" y="4003"/>
                    <a:pt x="4473" y="5203"/>
                  </a:cubicBezTo>
                  <a:cubicBezTo>
                    <a:pt x="3663" y="6403"/>
                    <a:pt x="3663" y="7203"/>
                    <a:pt x="3933" y="7923"/>
                  </a:cubicBezTo>
                  <a:cubicBezTo>
                    <a:pt x="4203" y="8643"/>
                    <a:pt x="4743" y="9283"/>
                    <a:pt x="7713" y="9603"/>
                  </a:cubicBezTo>
                  <a:cubicBezTo>
                    <a:pt x="10683" y="9923"/>
                    <a:pt x="16083" y="9923"/>
                    <a:pt x="21483" y="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971062" y="689894"/>
              <a:ext cx="260351" cy="25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1753"/>
                  </a:moveTo>
                  <a:cubicBezTo>
                    <a:pt x="1932" y="1056"/>
                    <a:pt x="3863" y="360"/>
                    <a:pt x="5795" y="98"/>
                  </a:cubicBezTo>
                  <a:cubicBezTo>
                    <a:pt x="7727" y="-163"/>
                    <a:pt x="9659" y="11"/>
                    <a:pt x="10712" y="1666"/>
                  </a:cubicBezTo>
                  <a:cubicBezTo>
                    <a:pt x="11766" y="3321"/>
                    <a:pt x="11941" y="6456"/>
                    <a:pt x="10361" y="9592"/>
                  </a:cubicBezTo>
                  <a:cubicBezTo>
                    <a:pt x="8780" y="12727"/>
                    <a:pt x="5444" y="15863"/>
                    <a:pt x="3512" y="17779"/>
                  </a:cubicBezTo>
                  <a:cubicBezTo>
                    <a:pt x="1580" y="19695"/>
                    <a:pt x="1054" y="20392"/>
                    <a:pt x="1229" y="20827"/>
                  </a:cubicBezTo>
                  <a:cubicBezTo>
                    <a:pt x="1405" y="21263"/>
                    <a:pt x="2283" y="21437"/>
                    <a:pt x="5795" y="20827"/>
                  </a:cubicBezTo>
                  <a:cubicBezTo>
                    <a:pt x="9307" y="20218"/>
                    <a:pt x="15454" y="18824"/>
                    <a:pt x="21600" y="17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0610695" y="781992"/>
              <a:ext cx="112018" cy="13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0878" fill="norm" stroke="1" extrusionOk="0">
                  <a:moveTo>
                    <a:pt x="17991" y="8561"/>
                  </a:moveTo>
                  <a:cubicBezTo>
                    <a:pt x="17598" y="6950"/>
                    <a:pt x="17206" y="5338"/>
                    <a:pt x="15438" y="3564"/>
                  </a:cubicBezTo>
                  <a:cubicBezTo>
                    <a:pt x="13671" y="1791"/>
                    <a:pt x="10529" y="-143"/>
                    <a:pt x="7584" y="824"/>
                  </a:cubicBezTo>
                  <a:cubicBezTo>
                    <a:pt x="4638" y="1791"/>
                    <a:pt x="1889" y="5660"/>
                    <a:pt x="711" y="9367"/>
                  </a:cubicBezTo>
                  <a:cubicBezTo>
                    <a:pt x="-467" y="13075"/>
                    <a:pt x="-74" y="16621"/>
                    <a:pt x="1104" y="18717"/>
                  </a:cubicBezTo>
                  <a:cubicBezTo>
                    <a:pt x="2282" y="20812"/>
                    <a:pt x="4246" y="21457"/>
                    <a:pt x="7584" y="20329"/>
                  </a:cubicBezTo>
                  <a:cubicBezTo>
                    <a:pt x="10922" y="19200"/>
                    <a:pt x="15635" y="16299"/>
                    <a:pt x="18188" y="13075"/>
                  </a:cubicBezTo>
                  <a:cubicBezTo>
                    <a:pt x="20740" y="9851"/>
                    <a:pt x="21133" y="6305"/>
                    <a:pt x="20544" y="3887"/>
                  </a:cubicBezTo>
                  <a:cubicBezTo>
                    <a:pt x="19955" y="1469"/>
                    <a:pt x="18384" y="179"/>
                    <a:pt x="16813" y="18"/>
                  </a:cubicBezTo>
                  <a:cubicBezTo>
                    <a:pt x="15242" y="-143"/>
                    <a:pt x="13671" y="824"/>
                    <a:pt x="12100" y="1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759459" y="622300"/>
              <a:ext cx="22125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51" fill="norm" stroke="1" extrusionOk="0">
                  <a:moveTo>
                    <a:pt x="9777" y="0"/>
                  </a:moveTo>
                  <a:cubicBezTo>
                    <a:pt x="8749" y="298"/>
                    <a:pt x="7720" y="596"/>
                    <a:pt x="6692" y="2532"/>
                  </a:cubicBezTo>
                  <a:cubicBezTo>
                    <a:pt x="5663" y="4469"/>
                    <a:pt x="4634" y="8044"/>
                    <a:pt x="4120" y="11098"/>
                  </a:cubicBezTo>
                  <a:cubicBezTo>
                    <a:pt x="3606" y="14152"/>
                    <a:pt x="3606" y="16684"/>
                    <a:pt x="3914" y="18397"/>
                  </a:cubicBezTo>
                  <a:cubicBezTo>
                    <a:pt x="4223" y="20110"/>
                    <a:pt x="4840" y="21004"/>
                    <a:pt x="5663" y="21302"/>
                  </a:cubicBezTo>
                  <a:cubicBezTo>
                    <a:pt x="6486" y="21600"/>
                    <a:pt x="7514" y="21302"/>
                    <a:pt x="8132" y="20781"/>
                  </a:cubicBezTo>
                  <a:cubicBezTo>
                    <a:pt x="8749" y="20259"/>
                    <a:pt x="8954" y="19514"/>
                    <a:pt x="8954" y="18323"/>
                  </a:cubicBezTo>
                  <a:cubicBezTo>
                    <a:pt x="8954" y="17131"/>
                    <a:pt x="8749" y="15492"/>
                    <a:pt x="7617" y="14301"/>
                  </a:cubicBezTo>
                  <a:cubicBezTo>
                    <a:pt x="6486" y="13109"/>
                    <a:pt x="4429" y="12364"/>
                    <a:pt x="2783" y="11917"/>
                  </a:cubicBezTo>
                  <a:cubicBezTo>
                    <a:pt x="1137" y="11470"/>
                    <a:pt x="-97" y="11321"/>
                    <a:pt x="6" y="10949"/>
                  </a:cubicBezTo>
                  <a:cubicBezTo>
                    <a:pt x="109" y="10577"/>
                    <a:pt x="1549" y="9981"/>
                    <a:pt x="3812" y="8789"/>
                  </a:cubicBezTo>
                  <a:cubicBezTo>
                    <a:pt x="6074" y="7597"/>
                    <a:pt x="9160" y="5810"/>
                    <a:pt x="11114" y="4618"/>
                  </a:cubicBezTo>
                  <a:cubicBezTo>
                    <a:pt x="13069" y="3426"/>
                    <a:pt x="13892" y="2830"/>
                    <a:pt x="14714" y="2756"/>
                  </a:cubicBezTo>
                  <a:cubicBezTo>
                    <a:pt x="15537" y="2681"/>
                    <a:pt x="16360" y="3128"/>
                    <a:pt x="16463" y="4767"/>
                  </a:cubicBezTo>
                  <a:cubicBezTo>
                    <a:pt x="16566" y="6406"/>
                    <a:pt x="15949" y="9236"/>
                    <a:pt x="15434" y="11172"/>
                  </a:cubicBezTo>
                  <a:cubicBezTo>
                    <a:pt x="14920" y="13109"/>
                    <a:pt x="14509" y="14152"/>
                    <a:pt x="13994" y="14971"/>
                  </a:cubicBezTo>
                  <a:cubicBezTo>
                    <a:pt x="13480" y="15790"/>
                    <a:pt x="12863" y="16386"/>
                    <a:pt x="12863" y="16163"/>
                  </a:cubicBezTo>
                  <a:cubicBezTo>
                    <a:pt x="12863" y="15939"/>
                    <a:pt x="13480" y="14897"/>
                    <a:pt x="14509" y="14226"/>
                  </a:cubicBezTo>
                  <a:cubicBezTo>
                    <a:pt x="15537" y="13556"/>
                    <a:pt x="16977" y="13258"/>
                    <a:pt x="18006" y="13481"/>
                  </a:cubicBezTo>
                  <a:cubicBezTo>
                    <a:pt x="19034" y="13705"/>
                    <a:pt x="19652" y="14450"/>
                    <a:pt x="20166" y="15865"/>
                  </a:cubicBezTo>
                  <a:cubicBezTo>
                    <a:pt x="20680" y="17280"/>
                    <a:pt x="21092" y="19366"/>
                    <a:pt x="2150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1011796" y="794262"/>
              <a:ext cx="95917" cy="11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129" fill="norm" stroke="1" extrusionOk="0">
                  <a:moveTo>
                    <a:pt x="2903" y="10140"/>
                  </a:moveTo>
                  <a:cubicBezTo>
                    <a:pt x="4281" y="8624"/>
                    <a:pt x="5660" y="7108"/>
                    <a:pt x="7958" y="5213"/>
                  </a:cubicBezTo>
                  <a:cubicBezTo>
                    <a:pt x="10256" y="3318"/>
                    <a:pt x="13473" y="1045"/>
                    <a:pt x="13932" y="287"/>
                  </a:cubicBezTo>
                  <a:cubicBezTo>
                    <a:pt x="14392" y="-471"/>
                    <a:pt x="12094" y="287"/>
                    <a:pt x="9337" y="2371"/>
                  </a:cubicBezTo>
                  <a:cubicBezTo>
                    <a:pt x="6579" y="4455"/>
                    <a:pt x="3362" y="7866"/>
                    <a:pt x="1524" y="10708"/>
                  </a:cubicBezTo>
                  <a:cubicBezTo>
                    <a:pt x="-314" y="13550"/>
                    <a:pt x="-774" y="15824"/>
                    <a:pt x="1754" y="17718"/>
                  </a:cubicBezTo>
                  <a:cubicBezTo>
                    <a:pt x="4281" y="19613"/>
                    <a:pt x="9796" y="21129"/>
                    <a:pt x="13473" y="21129"/>
                  </a:cubicBezTo>
                  <a:cubicBezTo>
                    <a:pt x="17149" y="21129"/>
                    <a:pt x="18988" y="19613"/>
                    <a:pt x="20826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139462" y="793750"/>
              <a:ext cx="9525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95"/>
                  </a:moveTo>
                  <a:cubicBezTo>
                    <a:pt x="2400" y="2929"/>
                    <a:pt x="4800" y="2563"/>
                    <a:pt x="6720" y="3112"/>
                  </a:cubicBezTo>
                  <a:cubicBezTo>
                    <a:pt x="8640" y="3661"/>
                    <a:pt x="10080" y="5125"/>
                    <a:pt x="10800" y="6956"/>
                  </a:cubicBezTo>
                  <a:cubicBezTo>
                    <a:pt x="11520" y="8786"/>
                    <a:pt x="11520" y="10983"/>
                    <a:pt x="11520" y="12997"/>
                  </a:cubicBezTo>
                  <a:cubicBezTo>
                    <a:pt x="11520" y="15010"/>
                    <a:pt x="11520" y="16841"/>
                    <a:pt x="10560" y="18488"/>
                  </a:cubicBezTo>
                  <a:cubicBezTo>
                    <a:pt x="9600" y="20136"/>
                    <a:pt x="7680" y="21600"/>
                    <a:pt x="6000" y="21600"/>
                  </a:cubicBezTo>
                  <a:cubicBezTo>
                    <a:pt x="4320" y="21600"/>
                    <a:pt x="2880" y="20136"/>
                    <a:pt x="2400" y="18488"/>
                  </a:cubicBezTo>
                  <a:cubicBezTo>
                    <a:pt x="1920" y="16841"/>
                    <a:pt x="2400" y="15010"/>
                    <a:pt x="5760" y="11898"/>
                  </a:cubicBezTo>
                  <a:cubicBezTo>
                    <a:pt x="9120" y="8786"/>
                    <a:pt x="15360" y="43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1247412" y="819150"/>
              <a:ext cx="139701" cy="11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164" y="11000"/>
                  </a:cubicBezTo>
                  <a:cubicBezTo>
                    <a:pt x="327" y="14000"/>
                    <a:pt x="655" y="16000"/>
                    <a:pt x="1636" y="17200"/>
                  </a:cubicBezTo>
                  <a:cubicBezTo>
                    <a:pt x="2618" y="18400"/>
                    <a:pt x="4255" y="18800"/>
                    <a:pt x="5564" y="18200"/>
                  </a:cubicBezTo>
                  <a:cubicBezTo>
                    <a:pt x="6873" y="17600"/>
                    <a:pt x="7855" y="16000"/>
                    <a:pt x="8345" y="16400"/>
                  </a:cubicBezTo>
                  <a:cubicBezTo>
                    <a:pt x="8836" y="16800"/>
                    <a:pt x="8836" y="19200"/>
                    <a:pt x="9655" y="20400"/>
                  </a:cubicBezTo>
                  <a:cubicBezTo>
                    <a:pt x="10473" y="21600"/>
                    <a:pt x="12109" y="21600"/>
                    <a:pt x="14236" y="18800"/>
                  </a:cubicBezTo>
                  <a:cubicBezTo>
                    <a:pt x="16364" y="16000"/>
                    <a:pt x="18982" y="10400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1437912" y="8509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456962" y="8128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1509717" y="781992"/>
              <a:ext cx="80036" cy="18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359" fill="norm" stroke="1" extrusionOk="0">
                  <a:moveTo>
                    <a:pt x="18941" y="4933"/>
                  </a:moveTo>
                  <a:cubicBezTo>
                    <a:pt x="18941" y="3733"/>
                    <a:pt x="18941" y="2533"/>
                    <a:pt x="17051" y="1573"/>
                  </a:cubicBezTo>
                  <a:cubicBezTo>
                    <a:pt x="15161" y="613"/>
                    <a:pt x="11381" y="-107"/>
                    <a:pt x="8141" y="13"/>
                  </a:cubicBezTo>
                  <a:cubicBezTo>
                    <a:pt x="4901" y="133"/>
                    <a:pt x="2201" y="1093"/>
                    <a:pt x="851" y="2173"/>
                  </a:cubicBezTo>
                  <a:cubicBezTo>
                    <a:pt x="-499" y="3253"/>
                    <a:pt x="-499" y="4453"/>
                    <a:pt x="2741" y="6253"/>
                  </a:cubicBezTo>
                  <a:cubicBezTo>
                    <a:pt x="5981" y="8053"/>
                    <a:pt x="12461" y="10453"/>
                    <a:pt x="16241" y="12613"/>
                  </a:cubicBezTo>
                  <a:cubicBezTo>
                    <a:pt x="20021" y="14773"/>
                    <a:pt x="21101" y="16693"/>
                    <a:pt x="20021" y="18133"/>
                  </a:cubicBezTo>
                  <a:cubicBezTo>
                    <a:pt x="18941" y="19573"/>
                    <a:pt x="15701" y="20533"/>
                    <a:pt x="12731" y="21013"/>
                  </a:cubicBezTo>
                  <a:cubicBezTo>
                    <a:pt x="9761" y="21493"/>
                    <a:pt x="7061" y="21493"/>
                    <a:pt x="5711" y="20893"/>
                  </a:cubicBezTo>
                  <a:cubicBezTo>
                    <a:pt x="4361" y="20293"/>
                    <a:pt x="4361" y="19093"/>
                    <a:pt x="4631" y="17893"/>
                  </a:cubicBezTo>
                  <a:cubicBezTo>
                    <a:pt x="4901" y="16693"/>
                    <a:pt x="5441" y="15493"/>
                    <a:pt x="5981" y="14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1624140" y="804732"/>
              <a:ext cx="156673" cy="19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330" fill="norm" stroke="1" extrusionOk="0">
                  <a:moveTo>
                    <a:pt x="3882" y="4959"/>
                  </a:moveTo>
                  <a:cubicBezTo>
                    <a:pt x="4159" y="6096"/>
                    <a:pt x="4435" y="7233"/>
                    <a:pt x="5266" y="7802"/>
                  </a:cubicBezTo>
                  <a:cubicBezTo>
                    <a:pt x="6097" y="8370"/>
                    <a:pt x="7482" y="8370"/>
                    <a:pt x="8866" y="8143"/>
                  </a:cubicBezTo>
                  <a:cubicBezTo>
                    <a:pt x="10251" y="7915"/>
                    <a:pt x="11635" y="7461"/>
                    <a:pt x="12605" y="6665"/>
                  </a:cubicBezTo>
                  <a:cubicBezTo>
                    <a:pt x="13574" y="5869"/>
                    <a:pt x="14128" y="4732"/>
                    <a:pt x="14543" y="3595"/>
                  </a:cubicBezTo>
                  <a:cubicBezTo>
                    <a:pt x="14959" y="2458"/>
                    <a:pt x="15235" y="1322"/>
                    <a:pt x="14682" y="639"/>
                  </a:cubicBezTo>
                  <a:cubicBezTo>
                    <a:pt x="14128" y="-43"/>
                    <a:pt x="12743" y="-270"/>
                    <a:pt x="10251" y="412"/>
                  </a:cubicBezTo>
                  <a:cubicBezTo>
                    <a:pt x="7759" y="1094"/>
                    <a:pt x="4159" y="2686"/>
                    <a:pt x="1943" y="5301"/>
                  </a:cubicBezTo>
                  <a:cubicBezTo>
                    <a:pt x="-272" y="7915"/>
                    <a:pt x="-1103" y="11553"/>
                    <a:pt x="2220" y="14395"/>
                  </a:cubicBezTo>
                  <a:cubicBezTo>
                    <a:pt x="5543" y="17237"/>
                    <a:pt x="13020" y="19284"/>
                    <a:pt x="20497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98462" y="5201444"/>
              <a:ext cx="9740901" cy="74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900"/>
                  </a:moveTo>
                  <a:cubicBezTo>
                    <a:pt x="19" y="592"/>
                    <a:pt x="38" y="285"/>
                    <a:pt x="106" y="131"/>
                  </a:cubicBezTo>
                  <a:cubicBezTo>
                    <a:pt x="174" y="-23"/>
                    <a:pt x="291" y="-23"/>
                    <a:pt x="434" y="39"/>
                  </a:cubicBezTo>
                  <a:cubicBezTo>
                    <a:pt x="577" y="100"/>
                    <a:pt x="746" y="223"/>
                    <a:pt x="904" y="315"/>
                  </a:cubicBezTo>
                  <a:cubicBezTo>
                    <a:pt x="1061" y="408"/>
                    <a:pt x="1206" y="469"/>
                    <a:pt x="1373" y="531"/>
                  </a:cubicBezTo>
                  <a:cubicBezTo>
                    <a:pt x="1540" y="592"/>
                    <a:pt x="1727" y="654"/>
                    <a:pt x="1894" y="685"/>
                  </a:cubicBezTo>
                  <a:cubicBezTo>
                    <a:pt x="2060" y="715"/>
                    <a:pt x="2206" y="715"/>
                    <a:pt x="2370" y="715"/>
                  </a:cubicBezTo>
                  <a:cubicBezTo>
                    <a:pt x="2535" y="715"/>
                    <a:pt x="2718" y="715"/>
                    <a:pt x="2903" y="685"/>
                  </a:cubicBezTo>
                  <a:cubicBezTo>
                    <a:pt x="3088" y="654"/>
                    <a:pt x="3276" y="592"/>
                    <a:pt x="3424" y="531"/>
                  </a:cubicBezTo>
                  <a:cubicBezTo>
                    <a:pt x="3572" y="469"/>
                    <a:pt x="3680" y="408"/>
                    <a:pt x="3785" y="377"/>
                  </a:cubicBezTo>
                  <a:cubicBezTo>
                    <a:pt x="3891" y="346"/>
                    <a:pt x="3994" y="346"/>
                    <a:pt x="4105" y="346"/>
                  </a:cubicBezTo>
                  <a:cubicBezTo>
                    <a:pt x="4215" y="346"/>
                    <a:pt x="4332" y="346"/>
                    <a:pt x="4452" y="346"/>
                  </a:cubicBezTo>
                  <a:cubicBezTo>
                    <a:pt x="4572" y="346"/>
                    <a:pt x="4694" y="346"/>
                    <a:pt x="4813" y="346"/>
                  </a:cubicBezTo>
                  <a:cubicBezTo>
                    <a:pt x="4933" y="346"/>
                    <a:pt x="5050" y="346"/>
                    <a:pt x="5177" y="315"/>
                  </a:cubicBezTo>
                  <a:cubicBezTo>
                    <a:pt x="5304" y="285"/>
                    <a:pt x="5440" y="223"/>
                    <a:pt x="5576" y="192"/>
                  </a:cubicBezTo>
                  <a:cubicBezTo>
                    <a:pt x="5712" y="162"/>
                    <a:pt x="5848" y="162"/>
                    <a:pt x="5977" y="162"/>
                  </a:cubicBezTo>
                  <a:cubicBezTo>
                    <a:pt x="6106" y="162"/>
                    <a:pt x="6228" y="162"/>
                    <a:pt x="6362" y="192"/>
                  </a:cubicBezTo>
                  <a:cubicBezTo>
                    <a:pt x="6496" y="223"/>
                    <a:pt x="6641" y="285"/>
                    <a:pt x="6785" y="346"/>
                  </a:cubicBezTo>
                  <a:cubicBezTo>
                    <a:pt x="6928" y="408"/>
                    <a:pt x="7069" y="469"/>
                    <a:pt x="7277" y="592"/>
                  </a:cubicBezTo>
                  <a:cubicBezTo>
                    <a:pt x="7486" y="715"/>
                    <a:pt x="7763" y="900"/>
                    <a:pt x="7979" y="1054"/>
                  </a:cubicBezTo>
                  <a:cubicBezTo>
                    <a:pt x="8195" y="1208"/>
                    <a:pt x="8350" y="1331"/>
                    <a:pt x="8502" y="1454"/>
                  </a:cubicBezTo>
                  <a:cubicBezTo>
                    <a:pt x="8655" y="1577"/>
                    <a:pt x="8805" y="1700"/>
                    <a:pt x="8958" y="1854"/>
                  </a:cubicBezTo>
                  <a:cubicBezTo>
                    <a:pt x="9110" y="2008"/>
                    <a:pt x="9265" y="2192"/>
                    <a:pt x="9413" y="2377"/>
                  </a:cubicBezTo>
                  <a:cubicBezTo>
                    <a:pt x="9561" y="2562"/>
                    <a:pt x="9702" y="2746"/>
                    <a:pt x="9854" y="2931"/>
                  </a:cubicBezTo>
                  <a:cubicBezTo>
                    <a:pt x="10007" y="3115"/>
                    <a:pt x="10171" y="3300"/>
                    <a:pt x="10331" y="3515"/>
                  </a:cubicBezTo>
                  <a:cubicBezTo>
                    <a:pt x="10490" y="3731"/>
                    <a:pt x="10645" y="3977"/>
                    <a:pt x="10805" y="4223"/>
                  </a:cubicBezTo>
                  <a:cubicBezTo>
                    <a:pt x="10964" y="4469"/>
                    <a:pt x="11129" y="4715"/>
                    <a:pt x="11283" y="4962"/>
                  </a:cubicBezTo>
                  <a:cubicBezTo>
                    <a:pt x="11438" y="5208"/>
                    <a:pt x="11584" y="5454"/>
                    <a:pt x="11741" y="5731"/>
                  </a:cubicBezTo>
                  <a:cubicBezTo>
                    <a:pt x="11898" y="6008"/>
                    <a:pt x="12067" y="6315"/>
                    <a:pt x="12232" y="6592"/>
                  </a:cubicBezTo>
                  <a:cubicBezTo>
                    <a:pt x="12396" y="6869"/>
                    <a:pt x="12555" y="7115"/>
                    <a:pt x="12717" y="7392"/>
                  </a:cubicBezTo>
                  <a:cubicBezTo>
                    <a:pt x="12879" y="7669"/>
                    <a:pt x="13044" y="7977"/>
                    <a:pt x="13201" y="8254"/>
                  </a:cubicBezTo>
                  <a:cubicBezTo>
                    <a:pt x="13358" y="8531"/>
                    <a:pt x="13508" y="8777"/>
                    <a:pt x="13668" y="9054"/>
                  </a:cubicBezTo>
                  <a:cubicBezTo>
                    <a:pt x="13827" y="9331"/>
                    <a:pt x="13996" y="9639"/>
                    <a:pt x="14163" y="9946"/>
                  </a:cubicBezTo>
                  <a:cubicBezTo>
                    <a:pt x="14330" y="10254"/>
                    <a:pt x="14494" y="10562"/>
                    <a:pt x="14658" y="10869"/>
                  </a:cubicBezTo>
                  <a:cubicBezTo>
                    <a:pt x="14822" y="11177"/>
                    <a:pt x="14987" y="11485"/>
                    <a:pt x="15146" y="11731"/>
                  </a:cubicBezTo>
                  <a:cubicBezTo>
                    <a:pt x="15306" y="11977"/>
                    <a:pt x="15461" y="12162"/>
                    <a:pt x="15623" y="12408"/>
                  </a:cubicBezTo>
                  <a:cubicBezTo>
                    <a:pt x="15785" y="12654"/>
                    <a:pt x="15954" y="12962"/>
                    <a:pt x="16120" y="13208"/>
                  </a:cubicBezTo>
                  <a:cubicBezTo>
                    <a:pt x="16287" y="13454"/>
                    <a:pt x="16451" y="13639"/>
                    <a:pt x="16615" y="13854"/>
                  </a:cubicBezTo>
                  <a:cubicBezTo>
                    <a:pt x="16780" y="14069"/>
                    <a:pt x="16944" y="14315"/>
                    <a:pt x="17099" y="14531"/>
                  </a:cubicBezTo>
                  <a:cubicBezTo>
                    <a:pt x="17254" y="14746"/>
                    <a:pt x="17399" y="14931"/>
                    <a:pt x="17632" y="15269"/>
                  </a:cubicBezTo>
                  <a:cubicBezTo>
                    <a:pt x="17864" y="15608"/>
                    <a:pt x="18183" y="16100"/>
                    <a:pt x="18420" y="16469"/>
                  </a:cubicBezTo>
                  <a:cubicBezTo>
                    <a:pt x="18657" y="16839"/>
                    <a:pt x="18812" y="17085"/>
                    <a:pt x="19030" y="17423"/>
                  </a:cubicBezTo>
                  <a:cubicBezTo>
                    <a:pt x="19249" y="17762"/>
                    <a:pt x="19530" y="18192"/>
                    <a:pt x="19739" y="18531"/>
                  </a:cubicBezTo>
                  <a:cubicBezTo>
                    <a:pt x="19948" y="18869"/>
                    <a:pt x="20084" y="19115"/>
                    <a:pt x="20274" y="19423"/>
                  </a:cubicBezTo>
                  <a:cubicBezTo>
                    <a:pt x="20464" y="19731"/>
                    <a:pt x="20708" y="20100"/>
                    <a:pt x="20938" y="20469"/>
                  </a:cubicBezTo>
                  <a:cubicBezTo>
                    <a:pt x="21168" y="20839"/>
                    <a:pt x="21384" y="21208"/>
                    <a:pt x="2160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35435" y="5602146"/>
              <a:ext cx="231278" cy="38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50" fill="norm" stroke="1" extrusionOk="0">
                  <a:moveTo>
                    <a:pt x="18511" y="1663"/>
                  </a:moveTo>
                  <a:cubicBezTo>
                    <a:pt x="18118" y="1082"/>
                    <a:pt x="17725" y="502"/>
                    <a:pt x="16449" y="211"/>
                  </a:cubicBezTo>
                  <a:cubicBezTo>
                    <a:pt x="15172" y="-79"/>
                    <a:pt x="13012" y="-79"/>
                    <a:pt x="10460" y="269"/>
                  </a:cubicBezTo>
                  <a:cubicBezTo>
                    <a:pt x="7907" y="618"/>
                    <a:pt x="4961" y="1315"/>
                    <a:pt x="3096" y="2766"/>
                  </a:cubicBezTo>
                  <a:cubicBezTo>
                    <a:pt x="1231" y="4218"/>
                    <a:pt x="445" y="6424"/>
                    <a:pt x="151" y="9037"/>
                  </a:cubicBezTo>
                  <a:cubicBezTo>
                    <a:pt x="-144" y="11650"/>
                    <a:pt x="52" y="14669"/>
                    <a:pt x="249" y="16702"/>
                  </a:cubicBezTo>
                  <a:cubicBezTo>
                    <a:pt x="445" y="18734"/>
                    <a:pt x="641" y="19779"/>
                    <a:pt x="1721" y="20476"/>
                  </a:cubicBezTo>
                  <a:cubicBezTo>
                    <a:pt x="2801" y="21173"/>
                    <a:pt x="4765" y="21521"/>
                    <a:pt x="8201" y="20998"/>
                  </a:cubicBezTo>
                  <a:cubicBezTo>
                    <a:pt x="11638" y="20476"/>
                    <a:pt x="16547" y="19082"/>
                    <a:pt x="21456" y="17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88912" y="5784850"/>
              <a:ext cx="158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673"/>
                    <a:pt x="5760" y="13745"/>
                    <a:pt x="9360" y="10145"/>
                  </a:cubicBezTo>
                  <a:cubicBezTo>
                    <a:pt x="12960" y="6545"/>
                    <a:pt x="1728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43811" y="5566319"/>
              <a:ext cx="215002" cy="38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0" fill="norm" stroke="1" extrusionOk="0">
                  <a:moveTo>
                    <a:pt x="21510" y="496"/>
                  </a:moveTo>
                  <a:cubicBezTo>
                    <a:pt x="18969" y="145"/>
                    <a:pt x="16428" y="-205"/>
                    <a:pt x="13781" y="145"/>
                  </a:cubicBezTo>
                  <a:cubicBezTo>
                    <a:pt x="11134" y="496"/>
                    <a:pt x="8381" y="1546"/>
                    <a:pt x="6686" y="2831"/>
                  </a:cubicBezTo>
                  <a:cubicBezTo>
                    <a:pt x="4992" y="4115"/>
                    <a:pt x="4357" y="5633"/>
                    <a:pt x="3616" y="8085"/>
                  </a:cubicBezTo>
                  <a:cubicBezTo>
                    <a:pt x="2875" y="10537"/>
                    <a:pt x="2028" y="13923"/>
                    <a:pt x="1392" y="16024"/>
                  </a:cubicBezTo>
                  <a:cubicBezTo>
                    <a:pt x="757" y="18126"/>
                    <a:pt x="334" y="18943"/>
                    <a:pt x="122" y="19644"/>
                  </a:cubicBezTo>
                  <a:cubicBezTo>
                    <a:pt x="-90" y="20344"/>
                    <a:pt x="-90" y="20928"/>
                    <a:pt x="651" y="21161"/>
                  </a:cubicBezTo>
                  <a:cubicBezTo>
                    <a:pt x="1392" y="21395"/>
                    <a:pt x="2875" y="21278"/>
                    <a:pt x="5310" y="20870"/>
                  </a:cubicBezTo>
                  <a:cubicBezTo>
                    <a:pt x="7745" y="20461"/>
                    <a:pt x="11134" y="19760"/>
                    <a:pt x="14522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58812" y="5676900"/>
              <a:ext cx="2032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114"/>
                    <a:pt x="7650" y="6227"/>
                    <a:pt x="11250" y="9827"/>
                  </a:cubicBezTo>
                  <a:cubicBezTo>
                    <a:pt x="14850" y="13427"/>
                    <a:pt x="18225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97276" y="5626100"/>
              <a:ext cx="16473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8819" y="626"/>
                    <a:pt x="16358" y="1252"/>
                    <a:pt x="13488" y="3365"/>
                  </a:cubicBezTo>
                  <a:cubicBezTo>
                    <a:pt x="10617" y="5478"/>
                    <a:pt x="7336" y="9078"/>
                    <a:pt x="4875" y="11974"/>
                  </a:cubicBezTo>
                  <a:cubicBezTo>
                    <a:pt x="2414" y="14870"/>
                    <a:pt x="774" y="17061"/>
                    <a:pt x="227" y="18548"/>
                  </a:cubicBezTo>
                  <a:cubicBezTo>
                    <a:pt x="-320" y="20035"/>
                    <a:pt x="227" y="20817"/>
                    <a:pt x="7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30262" y="5515295"/>
              <a:ext cx="114301" cy="9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3607"/>
                  </a:moveTo>
                  <a:cubicBezTo>
                    <a:pt x="1600" y="2135"/>
                    <a:pt x="3200" y="662"/>
                    <a:pt x="5000" y="171"/>
                  </a:cubicBezTo>
                  <a:cubicBezTo>
                    <a:pt x="6800" y="-320"/>
                    <a:pt x="8800" y="171"/>
                    <a:pt x="10400" y="2625"/>
                  </a:cubicBezTo>
                  <a:cubicBezTo>
                    <a:pt x="12000" y="5080"/>
                    <a:pt x="13200" y="9498"/>
                    <a:pt x="12600" y="12935"/>
                  </a:cubicBezTo>
                  <a:cubicBezTo>
                    <a:pt x="12000" y="16371"/>
                    <a:pt x="9600" y="18825"/>
                    <a:pt x="9600" y="20053"/>
                  </a:cubicBezTo>
                  <a:cubicBezTo>
                    <a:pt x="9600" y="21280"/>
                    <a:pt x="12000" y="21280"/>
                    <a:pt x="14400" y="20544"/>
                  </a:cubicBezTo>
                  <a:cubicBezTo>
                    <a:pt x="16800" y="19807"/>
                    <a:pt x="19200" y="18335"/>
                    <a:pt x="21600" y="16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233462" y="5512650"/>
              <a:ext cx="116564" cy="48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61" fill="norm" stroke="1" extrusionOk="0">
                  <a:moveTo>
                    <a:pt x="0" y="1645"/>
                  </a:moveTo>
                  <a:cubicBezTo>
                    <a:pt x="1157" y="1271"/>
                    <a:pt x="2314" y="897"/>
                    <a:pt x="4050" y="617"/>
                  </a:cubicBezTo>
                  <a:cubicBezTo>
                    <a:pt x="5786" y="336"/>
                    <a:pt x="8100" y="149"/>
                    <a:pt x="10221" y="56"/>
                  </a:cubicBezTo>
                  <a:cubicBezTo>
                    <a:pt x="12343" y="-38"/>
                    <a:pt x="14271" y="-38"/>
                    <a:pt x="15429" y="243"/>
                  </a:cubicBezTo>
                  <a:cubicBezTo>
                    <a:pt x="16586" y="523"/>
                    <a:pt x="16971" y="1084"/>
                    <a:pt x="16779" y="2767"/>
                  </a:cubicBezTo>
                  <a:cubicBezTo>
                    <a:pt x="16586" y="4450"/>
                    <a:pt x="15814" y="7256"/>
                    <a:pt x="16200" y="10014"/>
                  </a:cubicBezTo>
                  <a:cubicBezTo>
                    <a:pt x="16586" y="12772"/>
                    <a:pt x="18129" y="15484"/>
                    <a:pt x="19093" y="17074"/>
                  </a:cubicBezTo>
                  <a:cubicBezTo>
                    <a:pt x="20057" y="18663"/>
                    <a:pt x="20443" y="19131"/>
                    <a:pt x="20829" y="19692"/>
                  </a:cubicBezTo>
                  <a:cubicBezTo>
                    <a:pt x="21214" y="20253"/>
                    <a:pt x="21600" y="20907"/>
                    <a:pt x="20636" y="21235"/>
                  </a:cubicBezTo>
                  <a:cubicBezTo>
                    <a:pt x="19671" y="21562"/>
                    <a:pt x="17357" y="21562"/>
                    <a:pt x="13886" y="21048"/>
                  </a:cubicBezTo>
                  <a:cubicBezTo>
                    <a:pt x="10414" y="20533"/>
                    <a:pt x="5786" y="19505"/>
                    <a:pt x="1157" y="18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474762" y="57785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847948" y="5555318"/>
              <a:ext cx="198315" cy="3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15" fill="norm" stroke="1" extrusionOk="0">
                  <a:moveTo>
                    <a:pt x="21081" y="1833"/>
                  </a:moveTo>
                  <a:cubicBezTo>
                    <a:pt x="20631" y="1239"/>
                    <a:pt x="20181" y="646"/>
                    <a:pt x="19393" y="290"/>
                  </a:cubicBezTo>
                  <a:cubicBezTo>
                    <a:pt x="18606" y="-66"/>
                    <a:pt x="17481" y="-185"/>
                    <a:pt x="15231" y="468"/>
                  </a:cubicBezTo>
                  <a:cubicBezTo>
                    <a:pt x="12981" y="1120"/>
                    <a:pt x="9606" y="2545"/>
                    <a:pt x="6681" y="5037"/>
                  </a:cubicBezTo>
                  <a:cubicBezTo>
                    <a:pt x="3756" y="7529"/>
                    <a:pt x="1281" y="11090"/>
                    <a:pt x="381" y="13819"/>
                  </a:cubicBezTo>
                  <a:cubicBezTo>
                    <a:pt x="-519" y="16549"/>
                    <a:pt x="156" y="18448"/>
                    <a:pt x="2631" y="19575"/>
                  </a:cubicBezTo>
                  <a:cubicBezTo>
                    <a:pt x="5106" y="20703"/>
                    <a:pt x="9381" y="21059"/>
                    <a:pt x="13656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073779" y="5585554"/>
              <a:ext cx="226484" cy="34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21600" y="936"/>
                  </a:moveTo>
                  <a:cubicBezTo>
                    <a:pt x="20994" y="413"/>
                    <a:pt x="20389" y="-111"/>
                    <a:pt x="18269" y="20"/>
                  </a:cubicBezTo>
                  <a:cubicBezTo>
                    <a:pt x="16150" y="151"/>
                    <a:pt x="12516" y="936"/>
                    <a:pt x="9589" y="2180"/>
                  </a:cubicBezTo>
                  <a:cubicBezTo>
                    <a:pt x="6662" y="3424"/>
                    <a:pt x="4441" y="5125"/>
                    <a:pt x="3028" y="7744"/>
                  </a:cubicBezTo>
                  <a:cubicBezTo>
                    <a:pt x="1615" y="10362"/>
                    <a:pt x="1009" y="13896"/>
                    <a:pt x="606" y="15991"/>
                  </a:cubicBezTo>
                  <a:cubicBezTo>
                    <a:pt x="202" y="18085"/>
                    <a:pt x="0" y="18740"/>
                    <a:pt x="0" y="19460"/>
                  </a:cubicBezTo>
                  <a:cubicBezTo>
                    <a:pt x="0" y="20180"/>
                    <a:pt x="202" y="20965"/>
                    <a:pt x="1716" y="21227"/>
                  </a:cubicBezTo>
                  <a:cubicBezTo>
                    <a:pt x="3230" y="21489"/>
                    <a:pt x="6056" y="21227"/>
                    <a:pt x="8579" y="20769"/>
                  </a:cubicBezTo>
                  <a:cubicBezTo>
                    <a:pt x="11103" y="20311"/>
                    <a:pt x="13323" y="19656"/>
                    <a:pt x="15544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128812" y="57785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368481" y="5592233"/>
              <a:ext cx="223882" cy="3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0" fill="norm" stroke="1" extrusionOk="0">
                  <a:moveTo>
                    <a:pt x="21154" y="533"/>
                  </a:moveTo>
                  <a:cubicBezTo>
                    <a:pt x="17554" y="267"/>
                    <a:pt x="13954" y="0"/>
                    <a:pt x="11554" y="0"/>
                  </a:cubicBezTo>
                  <a:cubicBezTo>
                    <a:pt x="9154" y="0"/>
                    <a:pt x="7954" y="267"/>
                    <a:pt x="6954" y="1000"/>
                  </a:cubicBezTo>
                  <a:cubicBezTo>
                    <a:pt x="5954" y="1733"/>
                    <a:pt x="5154" y="2933"/>
                    <a:pt x="4554" y="5333"/>
                  </a:cubicBezTo>
                  <a:cubicBezTo>
                    <a:pt x="3954" y="7733"/>
                    <a:pt x="3554" y="11333"/>
                    <a:pt x="2954" y="13867"/>
                  </a:cubicBezTo>
                  <a:cubicBezTo>
                    <a:pt x="2354" y="16400"/>
                    <a:pt x="1554" y="17867"/>
                    <a:pt x="854" y="19000"/>
                  </a:cubicBezTo>
                  <a:cubicBezTo>
                    <a:pt x="154" y="20133"/>
                    <a:pt x="-446" y="20933"/>
                    <a:pt x="454" y="21267"/>
                  </a:cubicBezTo>
                  <a:cubicBezTo>
                    <a:pt x="1354" y="21600"/>
                    <a:pt x="3754" y="21467"/>
                    <a:pt x="6954" y="21267"/>
                  </a:cubicBezTo>
                  <a:cubicBezTo>
                    <a:pt x="10154" y="21067"/>
                    <a:pt x="14154" y="20800"/>
                    <a:pt x="18154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643162" y="5676900"/>
              <a:ext cx="158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547"/>
                    <a:pt x="9792" y="9095"/>
                    <a:pt x="13392" y="12695"/>
                  </a:cubicBezTo>
                  <a:cubicBezTo>
                    <a:pt x="16992" y="16295"/>
                    <a:pt x="19296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636812" y="5694755"/>
              <a:ext cx="165101" cy="22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21600" y="694"/>
                  </a:moveTo>
                  <a:cubicBezTo>
                    <a:pt x="20492" y="110"/>
                    <a:pt x="19385" y="-474"/>
                    <a:pt x="17308" y="596"/>
                  </a:cubicBezTo>
                  <a:cubicBezTo>
                    <a:pt x="15231" y="1667"/>
                    <a:pt x="12185" y="4391"/>
                    <a:pt x="9138" y="8088"/>
                  </a:cubicBezTo>
                  <a:cubicBezTo>
                    <a:pt x="6092" y="11785"/>
                    <a:pt x="3046" y="16456"/>
                    <a:pt x="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801912" y="5607555"/>
              <a:ext cx="224695" cy="36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44" fill="norm" stroke="1" extrusionOk="0">
                  <a:moveTo>
                    <a:pt x="0" y="3759"/>
                  </a:moveTo>
                  <a:cubicBezTo>
                    <a:pt x="202" y="3128"/>
                    <a:pt x="404" y="2496"/>
                    <a:pt x="2422" y="1928"/>
                  </a:cubicBezTo>
                  <a:cubicBezTo>
                    <a:pt x="4441" y="1359"/>
                    <a:pt x="8277" y="854"/>
                    <a:pt x="10699" y="538"/>
                  </a:cubicBezTo>
                  <a:cubicBezTo>
                    <a:pt x="13121" y="223"/>
                    <a:pt x="14131" y="96"/>
                    <a:pt x="15140" y="33"/>
                  </a:cubicBezTo>
                  <a:cubicBezTo>
                    <a:pt x="16150" y="-30"/>
                    <a:pt x="17159" y="-30"/>
                    <a:pt x="17664" y="286"/>
                  </a:cubicBezTo>
                  <a:cubicBezTo>
                    <a:pt x="18168" y="602"/>
                    <a:pt x="18168" y="1233"/>
                    <a:pt x="17865" y="2875"/>
                  </a:cubicBezTo>
                  <a:cubicBezTo>
                    <a:pt x="17563" y="4517"/>
                    <a:pt x="16957" y="7170"/>
                    <a:pt x="17260" y="9823"/>
                  </a:cubicBezTo>
                  <a:cubicBezTo>
                    <a:pt x="17563" y="12475"/>
                    <a:pt x="18774" y="15128"/>
                    <a:pt x="19783" y="17023"/>
                  </a:cubicBezTo>
                  <a:cubicBezTo>
                    <a:pt x="20793" y="18917"/>
                    <a:pt x="21600" y="20054"/>
                    <a:pt x="21398" y="20686"/>
                  </a:cubicBezTo>
                  <a:cubicBezTo>
                    <a:pt x="21196" y="21317"/>
                    <a:pt x="19985" y="21444"/>
                    <a:pt x="18168" y="21507"/>
                  </a:cubicBezTo>
                  <a:cubicBezTo>
                    <a:pt x="16351" y="21570"/>
                    <a:pt x="13929" y="21570"/>
                    <a:pt x="12314" y="21381"/>
                  </a:cubicBezTo>
                  <a:cubicBezTo>
                    <a:pt x="10699" y="21191"/>
                    <a:pt x="9892" y="20812"/>
                    <a:pt x="9084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087662" y="5619750"/>
              <a:ext cx="8487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0" y="0"/>
                  </a:moveTo>
                  <a:cubicBezTo>
                    <a:pt x="4741" y="1257"/>
                    <a:pt x="9483" y="2514"/>
                    <a:pt x="13698" y="4686"/>
                  </a:cubicBezTo>
                  <a:cubicBezTo>
                    <a:pt x="17912" y="6857"/>
                    <a:pt x="21600" y="9943"/>
                    <a:pt x="21073" y="12743"/>
                  </a:cubicBezTo>
                  <a:cubicBezTo>
                    <a:pt x="20546" y="15543"/>
                    <a:pt x="15805" y="18057"/>
                    <a:pt x="11854" y="19486"/>
                  </a:cubicBezTo>
                  <a:cubicBezTo>
                    <a:pt x="7902" y="20914"/>
                    <a:pt x="4741" y="21257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144812" y="5414609"/>
              <a:ext cx="146051" cy="13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5371"/>
                  </a:moveTo>
                  <a:cubicBezTo>
                    <a:pt x="939" y="3684"/>
                    <a:pt x="1878" y="1996"/>
                    <a:pt x="3913" y="984"/>
                  </a:cubicBezTo>
                  <a:cubicBezTo>
                    <a:pt x="5948" y="-29"/>
                    <a:pt x="9078" y="-366"/>
                    <a:pt x="10957" y="478"/>
                  </a:cubicBezTo>
                  <a:cubicBezTo>
                    <a:pt x="12835" y="1321"/>
                    <a:pt x="13461" y="3346"/>
                    <a:pt x="13304" y="6046"/>
                  </a:cubicBezTo>
                  <a:cubicBezTo>
                    <a:pt x="13148" y="8746"/>
                    <a:pt x="12209" y="12122"/>
                    <a:pt x="10487" y="14822"/>
                  </a:cubicBezTo>
                  <a:cubicBezTo>
                    <a:pt x="8765" y="17522"/>
                    <a:pt x="6261" y="19547"/>
                    <a:pt x="6104" y="20390"/>
                  </a:cubicBezTo>
                  <a:cubicBezTo>
                    <a:pt x="5948" y="21234"/>
                    <a:pt x="8139" y="20897"/>
                    <a:pt x="11113" y="20390"/>
                  </a:cubicBezTo>
                  <a:cubicBezTo>
                    <a:pt x="14087" y="19884"/>
                    <a:pt x="17843" y="19209"/>
                    <a:pt x="21600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671862" y="5847127"/>
              <a:ext cx="184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979" y="11040"/>
                    <a:pt x="5959" y="1783"/>
                    <a:pt x="9559" y="240"/>
                  </a:cubicBezTo>
                  <a:cubicBezTo>
                    <a:pt x="13159" y="-1303"/>
                    <a:pt x="1737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671862" y="59880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324427" y="5646863"/>
              <a:ext cx="179286" cy="46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87" fill="norm" stroke="1" extrusionOk="0">
                  <a:moveTo>
                    <a:pt x="21274" y="2267"/>
                  </a:moveTo>
                  <a:cubicBezTo>
                    <a:pt x="21274" y="1778"/>
                    <a:pt x="21274" y="1289"/>
                    <a:pt x="20772" y="898"/>
                  </a:cubicBezTo>
                  <a:cubicBezTo>
                    <a:pt x="20269" y="507"/>
                    <a:pt x="19265" y="214"/>
                    <a:pt x="18134" y="68"/>
                  </a:cubicBezTo>
                  <a:cubicBezTo>
                    <a:pt x="17004" y="-79"/>
                    <a:pt x="15748" y="-79"/>
                    <a:pt x="13237" y="1045"/>
                  </a:cubicBezTo>
                  <a:cubicBezTo>
                    <a:pt x="10725" y="2169"/>
                    <a:pt x="6958" y="4417"/>
                    <a:pt x="4195" y="7105"/>
                  </a:cubicBezTo>
                  <a:cubicBezTo>
                    <a:pt x="1432" y="9792"/>
                    <a:pt x="-326" y="12920"/>
                    <a:pt x="51" y="15412"/>
                  </a:cubicBezTo>
                  <a:cubicBezTo>
                    <a:pt x="427" y="17905"/>
                    <a:pt x="2939" y="19762"/>
                    <a:pt x="5451" y="20641"/>
                  </a:cubicBezTo>
                  <a:cubicBezTo>
                    <a:pt x="7962" y="21521"/>
                    <a:pt x="10474" y="21423"/>
                    <a:pt x="12986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605738" y="5829300"/>
              <a:ext cx="1862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4075"/>
                    <a:pt x="1918" y="8151"/>
                    <a:pt x="718" y="11479"/>
                  </a:cubicBezTo>
                  <a:cubicBezTo>
                    <a:pt x="-482" y="14808"/>
                    <a:pt x="-482" y="17389"/>
                    <a:pt x="3118" y="18951"/>
                  </a:cubicBezTo>
                  <a:cubicBezTo>
                    <a:pt x="6718" y="20513"/>
                    <a:pt x="13918" y="21057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662462" y="5634247"/>
              <a:ext cx="184151" cy="15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3211"/>
                  </a:moveTo>
                  <a:cubicBezTo>
                    <a:pt x="745" y="2059"/>
                    <a:pt x="1490" y="907"/>
                    <a:pt x="2607" y="331"/>
                  </a:cubicBezTo>
                  <a:cubicBezTo>
                    <a:pt x="3724" y="-245"/>
                    <a:pt x="5214" y="-245"/>
                    <a:pt x="6455" y="1771"/>
                  </a:cubicBezTo>
                  <a:cubicBezTo>
                    <a:pt x="7697" y="3787"/>
                    <a:pt x="8690" y="7819"/>
                    <a:pt x="8441" y="11131"/>
                  </a:cubicBezTo>
                  <a:cubicBezTo>
                    <a:pt x="8193" y="14443"/>
                    <a:pt x="6703" y="17035"/>
                    <a:pt x="5338" y="18619"/>
                  </a:cubicBezTo>
                  <a:cubicBezTo>
                    <a:pt x="3972" y="20203"/>
                    <a:pt x="2731" y="20779"/>
                    <a:pt x="2979" y="21067"/>
                  </a:cubicBezTo>
                  <a:cubicBezTo>
                    <a:pt x="3228" y="21355"/>
                    <a:pt x="4966" y="21355"/>
                    <a:pt x="8317" y="21355"/>
                  </a:cubicBezTo>
                  <a:cubicBezTo>
                    <a:pt x="11669" y="21355"/>
                    <a:pt x="16634" y="2135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865662" y="60388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025859" y="5864388"/>
              <a:ext cx="297004" cy="29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77" fill="norm" stroke="1" extrusionOk="0">
                  <a:moveTo>
                    <a:pt x="10925" y="5236"/>
                  </a:moveTo>
                  <a:cubicBezTo>
                    <a:pt x="10925" y="4475"/>
                    <a:pt x="10925" y="3715"/>
                    <a:pt x="10925" y="2878"/>
                  </a:cubicBezTo>
                  <a:cubicBezTo>
                    <a:pt x="10925" y="2042"/>
                    <a:pt x="10925" y="1129"/>
                    <a:pt x="10465" y="825"/>
                  </a:cubicBezTo>
                  <a:cubicBezTo>
                    <a:pt x="10006" y="521"/>
                    <a:pt x="9086" y="825"/>
                    <a:pt x="7708" y="2042"/>
                  </a:cubicBezTo>
                  <a:cubicBezTo>
                    <a:pt x="6329" y="3259"/>
                    <a:pt x="4491" y="5388"/>
                    <a:pt x="3112" y="8278"/>
                  </a:cubicBezTo>
                  <a:cubicBezTo>
                    <a:pt x="1733" y="11168"/>
                    <a:pt x="814" y="14819"/>
                    <a:pt x="355" y="17025"/>
                  </a:cubicBezTo>
                  <a:cubicBezTo>
                    <a:pt x="-105" y="19230"/>
                    <a:pt x="-105" y="19991"/>
                    <a:pt x="278" y="20523"/>
                  </a:cubicBezTo>
                  <a:cubicBezTo>
                    <a:pt x="661" y="21056"/>
                    <a:pt x="1427" y="21360"/>
                    <a:pt x="3112" y="21056"/>
                  </a:cubicBezTo>
                  <a:cubicBezTo>
                    <a:pt x="4797" y="20752"/>
                    <a:pt x="7401" y="19839"/>
                    <a:pt x="9623" y="18166"/>
                  </a:cubicBezTo>
                  <a:cubicBezTo>
                    <a:pt x="11844" y="16492"/>
                    <a:pt x="13682" y="14059"/>
                    <a:pt x="14678" y="11397"/>
                  </a:cubicBezTo>
                  <a:cubicBezTo>
                    <a:pt x="15674" y="8735"/>
                    <a:pt x="15827" y="5845"/>
                    <a:pt x="15291" y="3791"/>
                  </a:cubicBezTo>
                  <a:cubicBezTo>
                    <a:pt x="14755" y="1737"/>
                    <a:pt x="13529" y="521"/>
                    <a:pt x="12074" y="140"/>
                  </a:cubicBezTo>
                  <a:cubicBezTo>
                    <a:pt x="10618" y="-240"/>
                    <a:pt x="8933" y="216"/>
                    <a:pt x="7784" y="749"/>
                  </a:cubicBezTo>
                  <a:cubicBezTo>
                    <a:pt x="6635" y="1281"/>
                    <a:pt x="6023" y="1890"/>
                    <a:pt x="5640" y="2574"/>
                  </a:cubicBezTo>
                  <a:cubicBezTo>
                    <a:pt x="5257" y="3259"/>
                    <a:pt x="5104" y="4019"/>
                    <a:pt x="5257" y="4704"/>
                  </a:cubicBezTo>
                  <a:cubicBezTo>
                    <a:pt x="5410" y="5388"/>
                    <a:pt x="5869" y="5997"/>
                    <a:pt x="7325" y="6377"/>
                  </a:cubicBezTo>
                  <a:cubicBezTo>
                    <a:pt x="8780" y="6757"/>
                    <a:pt x="11231" y="6909"/>
                    <a:pt x="13759" y="7137"/>
                  </a:cubicBezTo>
                  <a:cubicBezTo>
                    <a:pt x="16286" y="7366"/>
                    <a:pt x="18891" y="7670"/>
                    <a:pt x="21495" y="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557812" y="6038850"/>
              <a:ext cx="273051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17673"/>
                  </a:moveTo>
                  <a:cubicBezTo>
                    <a:pt x="4521" y="19636"/>
                    <a:pt x="9042" y="21600"/>
                    <a:pt x="12474" y="20618"/>
                  </a:cubicBezTo>
                  <a:cubicBezTo>
                    <a:pt x="15907" y="19636"/>
                    <a:pt x="18251" y="15709"/>
                    <a:pt x="19591" y="11782"/>
                  </a:cubicBezTo>
                  <a:cubicBezTo>
                    <a:pt x="20930" y="7855"/>
                    <a:pt x="2126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720650" y="5962650"/>
              <a:ext cx="3401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5526"/>
                    <a:pt x="-1183" y="11051"/>
                    <a:pt x="1993" y="14651"/>
                  </a:cubicBezTo>
                  <a:cubicBezTo>
                    <a:pt x="5170" y="18251"/>
                    <a:pt x="12793" y="19926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976912" y="5924597"/>
              <a:ext cx="222251" cy="31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749"/>
                  </a:moveTo>
                  <a:cubicBezTo>
                    <a:pt x="617" y="3309"/>
                    <a:pt x="1234" y="1869"/>
                    <a:pt x="2057" y="1005"/>
                  </a:cubicBezTo>
                  <a:cubicBezTo>
                    <a:pt x="2880" y="141"/>
                    <a:pt x="3909" y="-147"/>
                    <a:pt x="5349" y="69"/>
                  </a:cubicBezTo>
                  <a:cubicBezTo>
                    <a:pt x="6789" y="285"/>
                    <a:pt x="8640" y="1005"/>
                    <a:pt x="9051" y="3237"/>
                  </a:cubicBezTo>
                  <a:cubicBezTo>
                    <a:pt x="9463" y="5469"/>
                    <a:pt x="8434" y="9213"/>
                    <a:pt x="7200" y="12093"/>
                  </a:cubicBezTo>
                  <a:cubicBezTo>
                    <a:pt x="5966" y="14973"/>
                    <a:pt x="4526" y="16989"/>
                    <a:pt x="3703" y="18357"/>
                  </a:cubicBezTo>
                  <a:cubicBezTo>
                    <a:pt x="2880" y="19725"/>
                    <a:pt x="2674" y="20445"/>
                    <a:pt x="3086" y="20877"/>
                  </a:cubicBezTo>
                  <a:cubicBezTo>
                    <a:pt x="3497" y="21309"/>
                    <a:pt x="4526" y="21453"/>
                    <a:pt x="7714" y="20733"/>
                  </a:cubicBezTo>
                  <a:cubicBezTo>
                    <a:pt x="10903" y="20013"/>
                    <a:pt x="16251" y="18429"/>
                    <a:pt x="21600" y="16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078512" y="5765749"/>
              <a:ext cx="196851" cy="14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907"/>
                  </a:moveTo>
                  <a:cubicBezTo>
                    <a:pt x="1394" y="307"/>
                    <a:pt x="2787" y="-293"/>
                    <a:pt x="4413" y="157"/>
                  </a:cubicBezTo>
                  <a:cubicBezTo>
                    <a:pt x="6039" y="607"/>
                    <a:pt x="7897" y="2107"/>
                    <a:pt x="8129" y="4807"/>
                  </a:cubicBezTo>
                  <a:cubicBezTo>
                    <a:pt x="8361" y="7507"/>
                    <a:pt x="6968" y="11407"/>
                    <a:pt x="5690" y="14257"/>
                  </a:cubicBezTo>
                  <a:cubicBezTo>
                    <a:pt x="4413" y="17107"/>
                    <a:pt x="3252" y="18907"/>
                    <a:pt x="3252" y="19957"/>
                  </a:cubicBezTo>
                  <a:cubicBezTo>
                    <a:pt x="3252" y="21007"/>
                    <a:pt x="4413" y="21307"/>
                    <a:pt x="7665" y="20707"/>
                  </a:cubicBezTo>
                  <a:cubicBezTo>
                    <a:pt x="10916" y="20107"/>
                    <a:pt x="16258" y="18607"/>
                    <a:pt x="21600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379079" y="5850527"/>
              <a:ext cx="143934" cy="37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9694" y="3535"/>
                  </a:moveTo>
                  <a:cubicBezTo>
                    <a:pt x="20012" y="2925"/>
                    <a:pt x="20329" y="2315"/>
                    <a:pt x="20488" y="1705"/>
                  </a:cubicBezTo>
                  <a:cubicBezTo>
                    <a:pt x="20647" y="1094"/>
                    <a:pt x="20647" y="484"/>
                    <a:pt x="19694" y="179"/>
                  </a:cubicBezTo>
                  <a:cubicBezTo>
                    <a:pt x="18741" y="-126"/>
                    <a:pt x="16835" y="-126"/>
                    <a:pt x="14135" y="850"/>
                  </a:cubicBezTo>
                  <a:cubicBezTo>
                    <a:pt x="11435" y="1827"/>
                    <a:pt x="7941" y="3779"/>
                    <a:pt x="5082" y="6403"/>
                  </a:cubicBezTo>
                  <a:cubicBezTo>
                    <a:pt x="2224" y="9027"/>
                    <a:pt x="0" y="12321"/>
                    <a:pt x="0" y="14823"/>
                  </a:cubicBezTo>
                  <a:cubicBezTo>
                    <a:pt x="0" y="17325"/>
                    <a:pt x="2224" y="19033"/>
                    <a:pt x="6194" y="20010"/>
                  </a:cubicBezTo>
                  <a:cubicBezTo>
                    <a:pt x="10165" y="20986"/>
                    <a:pt x="15882" y="21230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663654" y="5943600"/>
              <a:ext cx="3715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6666" y="0"/>
                  </a:moveTo>
                  <a:cubicBezTo>
                    <a:pt x="3066" y="2782"/>
                    <a:pt x="-534" y="5564"/>
                    <a:pt x="66" y="8836"/>
                  </a:cubicBezTo>
                  <a:cubicBezTo>
                    <a:pt x="666" y="12109"/>
                    <a:pt x="5466" y="15873"/>
                    <a:pt x="9666" y="18082"/>
                  </a:cubicBezTo>
                  <a:cubicBezTo>
                    <a:pt x="13866" y="20291"/>
                    <a:pt x="17466" y="20945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789712" y="605155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8000"/>
                    <a:pt x="11368" y="14400"/>
                    <a:pt x="14968" y="10800"/>
                  </a:cubicBezTo>
                  <a:cubicBezTo>
                    <a:pt x="18568" y="7200"/>
                    <a:pt x="2008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025676" y="5927906"/>
              <a:ext cx="259337" cy="24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20" fill="norm" stroke="1" extrusionOk="0">
                  <a:moveTo>
                    <a:pt x="11936" y="6353"/>
                  </a:moveTo>
                  <a:cubicBezTo>
                    <a:pt x="11413" y="5061"/>
                    <a:pt x="10890" y="3769"/>
                    <a:pt x="10107" y="3122"/>
                  </a:cubicBezTo>
                  <a:cubicBezTo>
                    <a:pt x="9323" y="2476"/>
                    <a:pt x="8277" y="2476"/>
                    <a:pt x="6623" y="4138"/>
                  </a:cubicBezTo>
                  <a:cubicBezTo>
                    <a:pt x="4968" y="5799"/>
                    <a:pt x="2703" y="9122"/>
                    <a:pt x="1397" y="11892"/>
                  </a:cubicBezTo>
                  <a:cubicBezTo>
                    <a:pt x="90" y="14661"/>
                    <a:pt x="-258" y="16876"/>
                    <a:pt x="177" y="18538"/>
                  </a:cubicBezTo>
                  <a:cubicBezTo>
                    <a:pt x="613" y="20199"/>
                    <a:pt x="1832" y="21307"/>
                    <a:pt x="3836" y="21215"/>
                  </a:cubicBezTo>
                  <a:cubicBezTo>
                    <a:pt x="5839" y="21122"/>
                    <a:pt x="8626" y="19830"/>
                    <a:pt x="10890" y="16692"/>
                  </a:cubicBezTo>
                  <a:cubicBezTo>
                    <a:pt x="13155" y="13553"/>
                    <a:pt x="14897" y="8569"/>
                    <a:pt x="15158" y="5338"/>
                  </a:cubicBezTo>
                  <a:cubicBezTo>
                    <a:pt x="15419" y="2107"/>
                    <a:pt x="14200" y="630"/>
                    <a:pt x="12284" y="169"/>
                  </a:cubicBezTo>
                  <a:cubicBezTo>
                    <a:pt x="10368" y="-293"/>
                    <a:pt x="7755" y="261"/>
                    <a:pt x="6361" y="999"/>
                  </a:cubicBezTo>
                  <a:cubicBezTo>
                    <a:pt x="4968" y="1738"/>
                    <a:pt x="4794" y="2661"/>
                    <a:pt x="5055" y="3953"/>
                  </a:cubicBezTo>
                  <a:cubicBezTo>
                    <a:pt x="5316" y="5245"/>
                    <a:pt x="6013" y="6907"/>
                    <a:pt x="8800" y="7738"/>
                  </a:cubicBezTo>
                  <a:cubicBezTo>
                    <a:pt x="11587" y="8569"/>
                    <a:pt x="16465" y="8569"/>
                    <a:pt x="21342" y="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304062" y="5905500"/>
              <a:ext cx="8245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0" y="0"/>
                  </a:moveTo>
                  <a:cubicBezTo>
                    <a:pt x="7376" y="4418"/>
                    <a:pt x="14751" y="8836"/>
                    <a:pt x="18176" y="11945"/>
                  </a:cubicBezTo>
                  <a:cubicBezTo>
                    <a:pt x="21600" y="15055"/>
                    <a:pt x="21073" y="16855"/>
                    <a:pt x="17912" y="18245"/>
                  </a:cubicBezTo>
                  <a:cubicBezTo>
                    <a:pt x="14751" y="19636"/>
                    <a:pt x="8956" y="20618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456462" y="5822950"/>
              <a:ext cx="12229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3240" y="0"/>
                  </a:moveTo>
                  <a:cubicBezTo>
                    <a:pt x="7920" y="1849"/>
                    <a:pt x="12600" y="3697"/>
                    <a:pt x="16020" y="6032"/>
                  </a:cubicBezTo>
                  <a:cubicBezTo>
                    <a:pt x="19440" y="8368"/>
                    <a:pt x="21600" y="11189"/>
                    <a:pt x="20520" y="13670"/>
                  </a:cubicBezTo>
                  <a:cubicBezTo>
                    <a:pt x="19440" y="16151"/>
                    <a:pt x="15120" y="18292"/>
                    <a:pt x="11160" y="19557"/>
                  </a:cubicBezTo>
                  <a:cubicBezTo>
                    <a:pt x="7200" y="20822"/>
                    <a:pt x="360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027962" y="6149693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73" y="11375"/>
                    <a:pt x="11345" y="2735"/>
                    <a:pt x="14945" y="575"/>
                  </a:cubicBezTo>
                  <a:cubicBezTo>
                    <a:pt x="18545" y="-1585"/>
                    <a:pt x="2007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463903" y="5958569"/>
              <a:ext cx="199060" cy="46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94" fill="norm" stroke="1" extrusionOk="0">
                  <a:moveTo>
                    <a:pt x="19135" y="1373"/>
                  </a:moveTo>
                  <a:cubicBezTo>
                    <a:pt x="19135" y="880"/>
                    <a:pt x="19135" y="387"/>
                    <a:pt x="18572" y="141"/>
                  </a:cubicBezTo>
                  <a:cubicBezTo>
                    <a:pt x="18010" y="-106"/>
                    <a:pt x="16885" y="-106"/>
                    <a:pt x="14635" y="782"/>
                  </a:cubicBezTo>
                  <a:cubicBezTo>
                    <a:pt x="12385" y="1669"/>
                    <a:pt x="9010" y="3445"/>
                    <a:pt x="6085" y="5812"/>
                  </a:cubicBezTo>
                  <a:cubicBezTo>
                    <a:pt x="3160" y="8179"/>
                    <a:pt x="685" y="11138"/>
                    <a:pt x="122" y="13653"/>
                  </a:cubicBezTo>
                  <a:cubicBezTo>
                    <a:pt x="-440" y="16168"/>
                    <a:pt x="910" y="18239"/>
                    <a:pt x="4735" y="19472"/>
                  </a:cubicBezTo>
                  <a:cubicBezTo>
                    <a:pt x="8560" y="20705"/>
                    <a:pt x="14860" y="21099"/>
                    <a:pt x="2116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855190" y="6050331"/>
              <a:ext cx="252273" cy="29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20" fill="norm" stroke="1" extrusionOk="0">
                  <a:moveTo>
                    <a:pt x="393" y="3329"/>
                  </a:moveTo>
                  <a:cubicBezTo>
                    <a:pt x="1833" y="2404"/>
                    <a:pt x="3273" y="1478"/>
                    <a:pt x="5073" y="861"/>
                  </a:cubicBezTo>
                  <a:cubicBezTo>
                    <a:pt x="6873" y="244"/>
                    <a:pt x="9033" y="-65"/>
                    <a:pt x="10473" y="12"/>
                  </a:cubicBezTo>
                  <a:cubicBezTo>
                    <a:pt x="11913" y="89"/>
                    <a:pt x="12633" y="552"/>
                    <a:pt x="12273" y="2635"/>
                  </a:cubicBezTo>
                  <a:cubicBezTo>
                    <a:pt x="11913" y="4718"/>
                    <a:pt x="10473" y="8421"/>
                    <a:pt x="8403" y="11429"/>
                  </a:cubicBezTo>
                  <a:cubicBezTo>
                    <a:pt x="6333" y="14438"/>
                    <a:pt x="3633" y="16752"/>
                    <a:pt x="2013" y="18218"/>
                  </a:cubicBezTo>
                  <a:cubicBezTo>
                    <a:pt x="393" y="19684"/>
                    <a:pt x="-147" y="20301"/>
                    <a:pt x="33" y="20764"/>
                  </a:cubicBezTo>
                  <a:cubicBezTo>
                    <a:pt x="213" y="21226"/>
                    <a:pt x="1113" y="21535"/>
                    <a:pt x="3633" y="21381"/>
                  </a:cubicBezTo>
                  <a:cubicBezTo>
                    <a:pt x="6153" y="21226"/>
                    <a:pt x="10293" y="20609"/>
                    <a:pt x="13533" y="20146"/>
                  </a:cubicBezTo>
                  <a:cubicBezTo>
                    <a:pt x="16773" y="19684"/>
                    <a:pt x="19113" y="19375"/>
                    <a:pt x="21453" y="1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221762" y="6210300"/>
              <a:ext cx="260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21600"/>
                    <a:pt x="7727" y="21600"/>
                    <a:pt x="11327" y="18000"/>
                  </a:cubicBezTo>
                  <a:cubicBezTo>
                    <a:pt x="14927" y="14400"/>
                    <a:pt x="1826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547729" y="6069384"/>
              <a:ext cx="258234" cy="29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10446" y="4136"/>
                  </a:moveTo>
                  <a:cubicBezTo>
                    <a:pt x="9915" y="3386"/>
                    <a:pt x="9384" y="2636"/>
                    <a:pt x="8764" y="2636"/>
                  </a:cubicBezTo>
                  <a:cubicBezTo>
                    <a:pt x="8144" y="2636"/>
                    <a:pt x="7436" y="3386"/>
                    <a:pt x="6020" y="5486"/>
                  </a:cubicBezTo>
                  <a:cubicBezTo>
                    <a:pt x="4603" y="7586"/>
                    <a:pt x="2479" y="11036"/>
                    <a:pt x="1328" y="13361"/>
                  </a:cubicBezTo>
                  <a:cubicBezTo>
                    <a:pt x="177" y="15686"/>
                    <a:pt x="0" y="16886"/>
                    <a:pt x="0" y="18011"/>
                  </a:cubicBezTo>
                  <a:cubicBezTo>
                    <a:pt x="0" y="19136"/>
                    <a:pt x="177" y="20186"/>
                    <a:pt x="974" y="20786"/>
                  </a:cubicBezTo>
                  <a:cubicBezTo>
                    <a:pt x="1770" y="21386"/>
                    <a:pt x="3187" y="21536"/>
                    <a:pt x="5577" y="20411"/>
                  </a:cubicBezTo>
                  <a:cubicBezTo>
                    <a:pt x="7967" y="19286"/>
                    <a:pt x="11331" y="16886"/>
                    <a:pt x="13633" y="13811"/>
                  </a:cubicBezTo>
                  <a:cubicBezTo>
                    <a:pt x="15934" y="10736"/>
                    <a:pt x="17174" y="6986"/>
                    <a:pt x="17793" y="4736"/>
                  </a:cubicBezTo>
                  <a:cubicBezTo>
                    <a:pt x="18413" y="2486"/>
                    <a:pt x="18413" y="1736"/>
                    <a:pt x="17970" y="1136"/>
                  </a:cubicBezTo>
                  <a:cubicBezTo>
                    <a:pt x="17528" y="536"/>
                    <a:pt x="16643" y="86"/>
                    <a:pt x="15049" y="11"/>
                  </a:cubicBezTo>
                  <a:cubicBezTo>
                    <a:pt x="13456" y="-64"/>
                    <a:pt x="11154" y="236"/>
                    <a:pt x="9384" y="1061"/>
                  </a:cubicBezTo>
                  <a:cubicBezTo>
                    <a:pt x="7613" y="1886"/>
                    <a:pt x="6374" y="3236"/>
                    <a:pt x="5843" y="4361"/>
                  </a:cubicBezTo>
                  <a:cubicBezTo>
                    <a:pt x="5311" y="5486"/>
                    <a:pt x="5489" y="6386"/>
                    <a:pt x="7613" y="7061"/>
                  </a:cubicBezTo>
                  <a:cubicBezTo>
                    <a:pt x="9738" y="7736"/>
                    <a:pt x="13810" y="8186"/>
                    <a:pt x="16466" y="8186"/>
                  </a:cubicBezTo>
                  <a:cubicBezTo>
                    <a:pt x="19121" y="8186"/>
                    <a:pt x="20361" y="7736"/>
                    <a:pt x="21600" y="7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882162" y="6045200"/>
              <a:ext cx="9421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0" y="0"/>
                  </a:moveTo>
                  <a:cubicBezTo>
                    <a:pt x="6574" y="2880"/>
                    <a:pt x="13148" y="5760"/>
                    <a:pt x="16904" y="8460"/>
                  </a:cubicBezTo>
                  <a:cubicBezTo>
                    <a:pt x="20661" y="11160"/>
                    <a:pt x="21600" y="13680"/>
                    <a:pt x="20426" y="15840"/>
                  </a:cubicBezTo>
                  <a:cubicBezTo>
                    <a:pt x="19252" y="18000"/>
                    <a:pt x="15965" y="19800"/>
                    <a:pt x="13148" y="20700"/>
                  </a:cubicBezTo>
                  <a:cubicBezTo>
                    <a:pt x="10330" y="21600"/>
                    <a:pt x="7983" y="21600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0036917" y="6029095"/>
              <a:ext cx="194496" cy="1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02" fill="norm" stroke="1" extrusionOk="0">
                  <a:moveTo>
                    <a:pt x="1136" y="1158"/>
                  </a:moveTo>
                  <a:cubicBezTo>
                    <a:pt x="2297" y="655"/>
                    <a:pt x="3458" y="153"/>
                    <a:pt x="4619" y="28"/>
                  </a:cubicBezTo>
                  <a:cubicBezTo>
                    <a:pt x="5781" y="-98"/>
                    <a:pt x="6942" y="153"/>
                    <a:pt x="7174" y="2037"/>
                  </a:cubicBezTo>
                  <a:cubicBezTo>
                    <a:pt x="7407" y="3921"/>
                    <a:pt x="6710" y="7437"/>
                    <a:pt x="5548" y="10074"/>
                  </a:cubicBezTo>
                  <a:cubicBezTo>
                    <a:pt x="4387" y="12711"/>
                    <a:pt x="2761" y="14469"/>
                    <a:pt x="1600" y="15976"/>
                  </a:cubicBezTo>
                  <a:cubicBezTo>
                    <a:pt x="439" y="17483"/>
                    <a:pt x="-258" y="18739"/>
                    <a:pt x="90" y="19618"/>
                  </a:cubicBezTo>
                  <a:cubicBezTo>
                    <a:pt x="439" y="20497"/>
                    <a:pt x="1832" y="21000"/>
                    <a:pt x="5548" y="21251"/>
                  </a:cubicBezTo>
                  <a:cubicBezTo>
                    <a:pt x="9265" y="21502"/>
                    <a:pt x="15303" y="21502"/>
                    <a:pt x="21342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551212" y="67627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570262" y="69215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305160" y="6540500"/>
              <a:ext cx="154103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20968" y="0"/>
                  </a:moveTo>
                  <a:cubicBezTo>
                    <a:pt x="16648" y="1131"/>
                    <a:pt x="12328" y="2263"/>
                    <a:pt x="8440" y="4114"/>
                  </a:cubicBezTo>
                  <a:cubicBezTo>
                    <a:pt x="4552" y="5966"/>
                    <a:pt x="1096" y="8537"/>
                    <a:pt x="232" y="11211"/>
                  </a:cubicBezTo>
                  <a:cubicBezTo>
                    <a:pt x="-632" y="13886"/>
                    <a:pt x="1096" y="16663"/>
                    <a:pt x="2536" y="18411"/>
                  </a:cubicBezTo>
                  <a:cubicBezTo>
                    <a:pt x="3976" y="20160"/>
                    <a:pt x="5128" y="20880"/>
                    <a:pt x="6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638005" y="6635750"/>
              <a:ext cx="170508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8" fill="norm" stroke="1" extrusionOk="0">
                  <a:moveTo>
                    <a:pt x="18281" y="0"/>
                  </a:moveTo>
                  <a:cubicBezTo>
                    <a:pt x="13748" y="5169"/>
                    <a:pt x="9214" y="10338"/>
                    <a:pt x="6414" y="13292"/>
                  </a:cubicBezTo>
                  <a:cubicBezTo>
                    <a:pt x="3614" y="16246"/>
                    <a:pt x="2548" y="16985"/>
                    <a:pt x="1614" y="17815"/>
                  </a:cubicBezTo>
                  <a:cubicBezTo>
                    <a:pt x="681" y="18646"/>
                    <a:pt x="-119" y="19569"/>
                    <a:pt x="14" y="20308"/>
                  </a:cubicBezTo>
                  <a:cubicBezTo>
                    <a:pt x="148" y="21046"/>
                    <a:pt x="1214" y="21600"/>
                    <a:pt x="4948" y="21508"/>
                  </a:cubicBezTo>
                  <a:cubicBezTo>
                    <a:pt x="8681" y="21415"/>
                    <a:pt x="15081" y="20677"/>
                    <a:pt x="21481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780996" y="6794500"/>
              <a:ext cx="4021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114"/>
                    <a:pt x="5400" y="8229"/>
                    <a:pt x="2160" y="11829"/>
                  </a:cubicBezTo>
                  <a:cubicBezTo>
                    <a:pt x="-1080" y="15429"/>
                    <a:pt x="0" y="18514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960912" y="681990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6800"/>
                    <a:pt x="11435" y="12000"/>
                    <a:pt x="15035" y="8400"/>
                  </a:cubicBezTo>
                  <a:cubicBezTo>
                    <a:pt x="18635" y="4800"/>
                    <a:pt x="201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360962" y="6651360"/>
              <a:ext cx="152401" cy="27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6300" y="2213"/>
                  </a:moveTo>
                  <a:cubicBezTo>
                    <a:pt x="7200" y="1563"/>
                    <a:pt x="8100" y="913"/>
                    <a:pt x="10050" y="507"/>
                  </a:cubicBezTo>
                  <a:cubicBezTo>
                    <a:pt x="12000" y="101"/>
                    <a:pt x="15000" y="-61"/>
                    <a:pt x="17400" y="20"/>
                  </a:cubicBezTo>
                  <a:cubicBezTo>
                    <a:pt x="19800" y="101"/>
                    <a:pt x="21600" y="426"/>
                    <a:pt x="21600" y="1563"/>
                  </a:cubicBezTo>
                  <a:cubicBezTo>
                    <a:pt x="21600" y="2700"/>
                    <a:pt x="19800" y="4649"/>
                    <a:pt x="16650" y="6273"/>
                  </a:cubicBezTo>
                  <a:cubicBezTo>
                    <a:pt x="13500" y="7897"/>
                    <a:pt x="9000" y="9196"/>
                    <a:pt x="6150" y="10089"/>
                  </a:cubicBezTo>
                  <a:cubicBezTo>
                    <a:pt x="3300" y="10983"/>
                    <a:pt x="2100" y="11470"/>
                    <a:pt x="2550" y="11795"/>
                  </a:cubicBezTo>
                  <a:cubicBezTo>
                    <a:pt x="3000" y="12119"/>
                    <a:pt x="5100" y="12282"/>
                    <a:pt x="7650" y="12769"/>
                  </a:cubicBezTo>
                  <a:cubicBezTo>
                    <a:pt x="10200" y="13256"/>
                    <a:pt x="13200" y="14068"/>
                    <a:pt x="15300" y="14799"/>
                  </a:cubicBezTo>
                  <a:cubicBezTo>
                    <a:pt x="17400" y="15530"/>
                    <a:pt x="18600" y="16180"/>
                    <a:pt x="19200" y="16910"/>
                  </a:cubicBezTo>
                  <a:cubicBezTo>
                    <a:pt x="19800" y="17641"/>
                    <a:pt x="19800" y="18453"/>
                    <a:pt x="19050" y="19103"/>
                  </a:cubicBezTo>
                  <a:cubicBezTo>
                    <a:pt x="18300" y="19753"/>
                    <a:pt x="16800" y="20240"/>
                    <a:pt x="14400" y="20646"/>
                  </a:cubicBezTo>
                  <a:cubicBezTo>
                    <a:pt x="12000" y="21052"/>
                    <a:pt x="8700" y="21377"/>
                    <a:pt x="6300" y="21458"/>
                  </a:cubicBezTo>
                  <a:cubicBezTo>
                    <a:pt x="3900" y="21539"/>
                    <a:pt x="2400" y="21377"/>
                    <a:pt x="1500" y="20971"/>
                  </a:cubicBezTo>
                  <a:cubicBezTo>
                    <a:pt x="600" y="20565"/>
                    <a:pt x="300" y="19915"/>
                    <a:pt x="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584063" y="6669238"/>
              <a:ext cx="227750" cy="25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34" fill="norm" stroke="1" extrusionOk="0">
                  <a:moveTo>
                    <a:pt x="12520" y="1995"/>
                  </a:moveTo>
                  <a:cubicBezTo>
                    <a:pt x="12320" y="1103"/>
                    <a:pt x="12120" y="210"/>
                    <a:pt x="11320" y="32"/>
                  </a:cubicBezTo>
                  <a:cubicBezTo>
                    <a:pt x="10520" y="-147"/>
                    <a:pt x="9120" y="389"/>
                    <a:pt x="7320" y="2531"/>
                  </a:cubicBezTo>
                  <a:cubicBezTo>
                    <a:pt x="5520" y="4673"/>
                    <a:pt x="3320" y="8422"/>
                    <a:pt x="2020" y="11278"/>
                  </a:cubicBezTo>
                  <a:cubicBezTo>
                    <a:pt x="720" y="14134"/>
                    <a:pt x="320" y="16098"/>
                    <a:pt x="120" y="17526"/>
                  </a:cubicBezTo>
                  <a:cubicBezTo>
                    <a:pt x="-80" y="18954"/>
                    <a:pt x="-80" y="19846"/>
                    <a:pt x="520" y="20471"/>
                  </a:cubicBezTo>
                  <a:cubicBezTo>
                    <a:pt x="1120" y="21096"/>
                    <a:pt x="2320" y="21453"/>
                    <a:pt x="4720" y="20739"/>
                  </a:cubicBezTo>
                  <a:cubicBezTo>
                    <a:pt x="7120" y="20025"/>
                    <a:pt x="10720" y="18240"/>
                    <a:pt x="13320" y="16187"/>
                  </a:cubicBezTo>
                  <a:cubicBezTo>
                    <a:pt x="15920" y="14134"/>
                    <a:pt x="17520" y="11813"/>
                    <a:pt x="18020" y="9136"/>
                  </a:cubicBezTo>
                  <a:cubicBezTo>
                    <a:pt x="18520" y="6458"/>
                    <a:pt x="17920" y="3423"/>
                    <a:pt x="16320" y="1817"/>
                  </a:cubicBezTo>
                  <a:cubicBezTo>
                    <a:pt x="14720" y="210"/>
                    <a:pt x="12120" y="32"/>
                    <a:pt x="10020" y="389"/>
                  </a:cubicBezTo>
                  <a:cubicBezTo>
                    <a:pt x="7920" y="746"/>
                    <a:pt x="6320" y="1638"/>
                    <a:pt x="5520" y="2798"/>
                  </a:cubicBezTo>
                  <a:cubicBezTo>
                    <a:pt x="4720" y="3959"/>
                    <a:pt x="4720" y="5387"/>
                    <a:pt x="6720" y="6547"/>
                  </a:cubicBezTo>
                  <a:cubicBezTo>
                    <a:pt x="8720" y="7708"/>
                    <a:pt x="12720" y="8600"/>
                    <a:pt x="15520" y="8779"/>
                  </a:cubicBezTo>
                  <a:cubicBezTo>
                    <a:pt x="18320" y="8957"/>
                    <a:pt x="19920" y="8422"/>
                    <a:pt x="21520" y="7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824512" y="6584950"/>
              <a:ext cx="12296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6590" y="0"/>
                  </a:moveTo>
                  <a:cubicBezTo>
                    <a:pt x="5858" y="537"/>
                    <a:pt x="5125" y="1075"/>
                    <a:pt x="6407" y="1827"/>
                  </a:cubicBezTo>
                  <a:cubicBezTo>
                    <a:pt x="7688" y="2579"/>
                    <a:pt x="10983" y="3546"/>
                    <a:pt x="14278" y="5373"/>
                  </a:cubicBezTo>
                  <a:cubicBezTo>
                    <a:pt x="17573" y="7200"/>
                    <a:pt x="20868" y="9887"/>
                    <a:pt x="21234" y="12251"/>
                  </a:cubicBezTo>
                  <a:cubicBezTo>
                    <a:pt x="21600" y="14615"/>
                    <a:pt x="19037" y="16657"/>
                    <a:pt x="15010" y="18161"/>
                  </a:cubicBezTo>
                  <a:cubicBezTo>
                    <a:pt x="10983" y="19666"/>
                    <a:pt x="5492" y="20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129312" y="6866466"/>
              <a:ext cx="2349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0800"/>
                    <a:pt x="11286" y="0"/>
                    <a:pt x="14886" y="0"/>
                  </a:cubicBezTo>
                  <a:cubicBezTo>
                    <a:pt x="18486" y="0"/>
                    <a:pt x="200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6657852" y="6675050"/>
              <a:ext cx="166055" cy="39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22" fill="norm" stroke="1" extrusionOk="0">
                  <a:moveTo>
                    <a:pt x="20361" y="1982"/>
                  </a:moveTo>
                  <a:cubicBezTo>
                    <a:pt x="20625" y="1186"/>
                    <a:pt x="20888" y="390"/>
                    <a:pt x="20361" y="106"/>
                  </a:cubicBezTo>
                  <a:cubicBezTo>
                    <a:pt x="19834" y="-178"/>
                    <a:pt x="18517" y="49"/>
                    <a:pt x="15225" y="1527"/>
                  </a:cubicBezTo>
                  <a:cubicBezTo>
                    <a:pt x="11932" y="3005"/>
                    <a:pt x="6664" y="5734"/>
                    <a:pt x="3503" y="8519"/>
                  </a:cubicBezTo>
                  <a:cubicBezTo>
                    <a:pt x="342" y="11304"/>
                    <a:pt x="-712" y="14146"/>
                    <a:pt x="473" y="16306"/>
                  </a:cubicBezTo>
                  <a:cubicBezTo>
                    <a:pt x="1659" y="18466"/>
                    <a:pt x="5083" y="19944"/>
                    <a:pt x="850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927332" y="6747933"/>
              <a:ext cx="129081" cy="22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5" fill="norm" stroke="1" extrusionOk="0">
                  <a:moveTo>
                    <a:pt x="19156" y="2038"/>
                  </a:moveTo>
                  <a:cubicBezTo>
                    <a:pt x="19156" y="1019"/>
                    <a:pt x="19156" y="0"/>
                    <a:pt x="18981" y="0"/>
                  </a:cubicBezTo>
                  <a:cubicBezTo>
                    <a:pt x="18807" y="0"/>
                    <a:pt x="18459" y="1019"/>
                    <a:pt x="15846" y="3668"/>
                  </a:cubicBezTo>
                  <a:cubicBezTo>
                    <a:pt x="13233" y="6317"/>
                    <a:pt x="8356" y="10596"/>
                    <a:pt x="5394" y="13143"/>
                  </a:cubicBezTo>
                  <a:cubicBezTo>
                    <a:pt x="2433" y="15691"/>
                    <a:pt x="1388" y="16506"/>
                    <a:pt x="691" y="17626"/>
                  </a:cubicBezTo>
                  <a:cubicBezTo>
                    <a:pt x="-6" y="18747"/>
                    <a:pt x="-354" y="20174"/>
                    <a:pt x="517" y="20887"/>
                  </a:cubicBezTo>
                  <a:cubicBezTo>
                    <a:pt x="1388" y="21600"/>
                    <a:pt x="3478" y="21600"/>
                    <a:pt x="7136" y="20989"/>
                  </a:cubicBezTo>
                  <a:cubicBezTo>
                    <a:pt x="10794" y="20377"/>
                    <a:pt x="16020" y="19155"/>
                    <a:pt x="21246" y="17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050062" y="686435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208812" y="691515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259612" y="6845300"/>
              <a:ext cx="571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617"/>
                    <a:pt x="15200" y="1234"/>
                    <a:pt x="13200" y="2571"/>
                  </a:cubicBezTo>
                  <a:cubicBezTo>
                    <a:pt x="11200" y="3909"/>
                    <a:pt x="10400" y="5966"/>
                    <a:pt x="8400" y="9257"/>
                  </a:cubicBezTo>
                  <a:cubicBezTo>
                    <a:pt x="6400" y="12549"/>
                    <a:pt x="3200" y="17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476424" y="6778383"/>
              <a:ext cx="278489" cy="27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15" fill="norm" stroke="1" extrusionOk="0">
                  <a:moveTo>
                    <a:pt x="9748" y="4191"/>
                  </a:moveTo>
                  <a:cubicBezTo>
                    <a:pt x="10239" y="2718"/>
                    <a:pt x="10730" y="1246"/>
                    <a:pt x="10566" y="509"/>
                  </a:cubicBezTo>
                  <a:cubicBezTo>
                    <a:pt x="10403" y="-227"/>
                    <a:pt x="9585" y="-227"/>
                    <a:pt x="8030" y="918"/>
                  </a:cubicBezTo>
                  <a:cubicBezTo>
                    <a:pt x="6475" y="2064"/>
                    <a:pt x="4185" y="4355"/>
                    <a:pt x="2712" y="7137"/>
                  </a:cubicBezTo>
                  <a:cubicBezTo>
                    <a:pt x="1239" y="9918"/>
                    <a:pt x="585" y="13191"/>
                    <a:pt x="257" y="15318"/>
                  </a:cubicBezTo>
                  <a:cubicBezTo>
                    <a:pt x="-70" y="17446"/>
                    <a:pt x="-70" y="18428"/>
                    <a:pt x="175" y="19246"/>
                  </a:cubicBezTo>
                  <a:cubicBezTo>
                    <a:pt x="421" y="20064"/>
                    <a:pt x="912" y="20718"/>
                    <a:pt x="1975" y="21046"/>
                  </a:cubicBezTo>
                  <a:cubicBezTo>
                    <a:pt x="3039" y="21373"/>
                    <a:pt x="4675" y="21373"/>
                    <a:pt x="7130" y="19655"/>
                  </a:cubicBezTo>
                  <a:cubicBezTo>
                    <a:pt x="9585" y="17937"/>
                    <a:pt x="12857" y="14500"/>
                    <a:pt x="14657" y="11800"/>
                  </a:cubicBezTo>
                  <a:cubicBezTo>
                    <a:pt x="16457" y="9100"/>
                    <a:pt x="16785" y="7137"/>
                    <a:pt x="16948" y="5746"/>
                  </a:cubicBezTo>
                  <a:cubicBezTo>
                    <a:pt x="17112" y="4355"/>
                    <a:pt x="17112" y="3537"/>
                    <a:pt x="16866" y="2800"/>
                  </a:cubicBezTo>
                  <a:cubicBezTo>
                    <a:pt x="16621" y="2064"/>
                    <a:pt x="16130" y="1409"/>
                    <a:pt x="15475" y="1000"/>
                  </a:cubicBezTo>
                  <a:cubicBezTo>
                    <a:pt x="14821" y="591"/>
                    <a:pt x="14003" y="428"/>
                    <a:pt x="13185" y="346"/>
                  </a:cubicBezTo>
                  <a:cubicBezTo>
                    <a:pt x="12366" y="264"/>
                    <a:pt x="11548" y="264"/>
                    <a:pt x="10648" y="591"/>
                  </a:cubicBezTo>
                  <a:cubicBezTo>
                    <a:pt x="9748" y="918"/>
                    <a:pt x="8766" y="1573"/>
                    <a:pt x="8194" y="2555"/>
                  </a:cubicBezTo>
                  <a:cubicBezTo>
                    <a:pt x="7621" y="3537"/>
                    <a:pt x="7457" y="4846"/>
                    <a:pt x="8848" y="5828"/>
                  </a:cubicBezTo>
                  <a:cubicBezTo>
                    <a:pt x="10239" y="6809"/>
                    <a:pt x="13185" y="7464"/>
                    <a:pt x="15557" y="7628"/>
                  </a:cubicBezTo>
                  <a:cubicBezTo>
                    <a:pt x="17930" y="7791"/>
                    <a:pt x="19730" y="7464"/>
                    <a:pt x="21530" y="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7748302" y="6630579"/>
              <a:ext cx="178061" cy="16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78" fill="norm" stroke="1" extrusionOk="0">
                  <a:moveTo>
                    <a:pt x="31" y="4000"/>
                  </a:moveTo>
                  <a:cubicBezTo>
                    <a:pt x="285" y="2615"/>
                    <a:pt x="539" y="1231"/>
                    <a:pt x="1429" y="538"/>
                  </a:cubicBezTo>
                  <a:cubicBezTo>
                    <a:pt x="2318" y="-154"/>
                    <a:pt x="3843" y="-154"/>
                    <a:pt x="5113" y="400"/>
                  </a:cubicBezTo>
                  <a:cubicBezTo>
                    <a:pt x="6384" y="954"/>
                    <a:pt x="7401" y="2061"/>
                    <a:pt x="7146" y="4831"/>
                  </a:cubicBezTo>
                  <a:cubicBezTo>
                    <a:pt x="6892" y="7600"/>
                    <a:pt x="5368" y="12031"/>
                    <a:pt x="3716" y="15077"/>
                  </a:cubicBezTo>
                  <a:cubicBezTo>
                    <a:pt x="2064" y="18123"/>
                    <a:pt x="285" y="19784"/>
                    <a:pt x="31" y="20615"/>
                  </a:cubicBezTo>
                  <a:cubicBezTo>
                    <a:pt x="-223" y="21446"/>
                    <a:pt x="1048" y="21446"/>
                    <a:pt x="4859" y="20892"/>
                  </a:cubicBezTo>
                  <a:cubicBezTo>
                    <a:pt x="8671" y="20338"/>
                    <a:pt x="15024" y="19231"/>
                    <a:pt x="21377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958112" y="6959600"/>
              <a:ext cx="222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937" y="8640"/>
                    <a:pt x="9874" y="17280"/>
                    <a:pt x="13474" y="19440"/>
                  </a:cubicBezTo>
                  <a:cubicBezTo>
                    <a:pt x="17074" y="21600"/>
                    <a:pt x="19337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302262" y="6769100"/>
              <a:ext cx="176551" cy="23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67" fill="norm" stroke="1" extrusionOk="0">
                  <a:moveTo>
                    <a:pt x="15097" y="0"/>
                  </a:moveTo>
                  <a:cubicBezTo>
                    <a:pt x="12302" y="4086"/>
                    <a:pt x="9507" y="8173"/>
                    <a:pt x="7092" y="11286"/>
                  </a:cubicBezTo>
                  <a:cubicBezTo>
                    <a:pt x="4678" y="14400"/>
                    <a:pt x="2645" y="16541"/>
                    <a:pt x="1375" y="18097"/>
                  </a:cubicBezTo>
                  <a:cubicBezTo>
                    <a:pt x="104" y="19654"/>
                    <a:pt x="-404" y="20627"/>
                    <a:pt x="358" y="21114"/>
                  </a:cubicBezTo>
                  <a:cubicBezTo>
                    <a:pt x="1121" y="21600"/>
                    <a:pt x="3154" y="21600"/>
                    <a:pt x="6838" y="21016"/>
                  </a:cubicBezTo>
                  <a:cubicBezTo>
                    <a:pt x="10523" y="20432"/>
                    <a:pt x="15860" y="19265"/>
                    <a:pt x="21196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419769" y="6896100"/>
              <a:ext cx="5269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6075"/>
                    <a:pt x="5728" y="12150"/>
                    <a:pt x="2405" y="15750"/>
                  </a:cubicBezTo>
                  <a:cubicBezTo>
                    <a:pt x="-918" y="19350"/>
                    <a:pt x="-87" y="20475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583368" y="6784568"/>
              <a:ext cx="219295" cy="25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16" fill="norm" stroke="1" extrusionOk="0">
                  <a:moveTo>
                    <a:pt x="13418" y="5521"/>
                  </a:moveTo>
                  <a:cubicBezTo>
                    <a:pt x="13003" y="4475"/>
                    <a:pt x="12587" y="3430"/>
                    <a:pt x="11860" y="2908"/>
                  </a:cubicBezTo>
                  <a:cubicBezTo>
                    <a:pt x="11133" y="2385"/>
                    <a:pt x="10095" y="2385"/>
                    <a:pt x="8226" y="4214"/>
                  </a:cubicBezTo>
                  <a:cubicBezTo>
                    <a:pt x="6356" y="6043"/>
                    <a:pt x="3656" y="9701"/>
                    <a:pt x="2099" y="12401"/>
                  </a:cubicBezTo>
                  <a:cubicBezTo>
                    <a:pt x="541" y="15101"/>
                    <a:pt x="126" y="16843"/>
                    <a:pt x="22" y="18324"/>
                  </a:cubicBezTo>
                  <a:cubicBezTo>
                    <a:pt x="-82" y="19804"/>
                    <a:pt x="126" y="21024"/>
                    <a:pt x="2099" y="21111"/>
                  </a:cubicBezTo>
                  <a:cubicBezTo>
                    <a:pt x="4072" y="21198"/>
                    <a:pt x="7810" y="20153"/>
                    <a:pt x="11133" y="17453"/>
                  </a:cubicBezTo>
                  <a:cubicBezTo>
                    <a:pt x="14456" y="14753"/>
                    <a:pt x="17364" y="10398"/>
                    <a:pt x="17987" y="7088"/>
                  </a:cubicBezTo>
                  <a:cubicBezTo>
                    <a:pt x="18610" y="3779"/>
                    <a:pt x="16949" y="1514"/>
                    <a:pt x="14872" y="556"/>
                  </a:cubicBezTo>
                  <a:cubicBezTo>
                    <a:pt x="12795" y="-402"/>
                    <a:pt x="10303" y="-54"/>
                    <a:pt x="8641" y="1079"/>
                  </a:cubicBezTo>
                  <a:cubicBezTo>
                    <a:pt x="6980" y="2211"/>
                    <a:pt x="6149" y="4127"/>
                    <a:pt x="6045" y="5433"/>
                  </a:cubicBezTo>
                  <a:cubicBezTo>
                    <a:pt x="5941" y="6740"/>
                    <a:pt x="6564" y="7437"/>
                    <a:pt x="9264" y="7698"/>
                  </a:cubicBezTo>
                  <a:cubicBezTo>
                    <a:pt x="11964" y="7959"/>
                    <a:pt x="16741" y="7785"/>
                    <a:pt x="21518" y="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770912" y="6750050"/>
              <a:ext cx="152839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3135" y="0"/>
                  </a:moveTo>
                  <a:cubicBezTo>
                    <a:pt x="14595" y="0"/>
                    <a:pt x="16054" y="0"/>
                    <a:pt x="17368" y="470"/>
                  </a:cubicBezTo>
                  <a:cubicBezTo>
                    <a:pt x="18681" y="939"/>
                    <a:pt x="19849" y="1878"/>
                    <a:pt x="20578" y="4017"/>
                  </a:cubicBezTo>
                  <a:cubicBezTo>
                    <a:pt x="21308" y="6157"/>
                    <a:pt x="21600" y="9496"/>
                    <a:pt x="18827" y="12522"/>
                  </a:cubicBezTo>
                  <a:cubicBezTo>
                    <a:pt x="16054" y="15548"/>
                    <a:pt x="10216" y="18261"/>
                    <a:pt x="6568" y="19722"/>
                  </a:cubicBezTo>
                  <a:cubicBezTo>
                    <a:pt x="2919" y="21183"/>
                    <a:pt x="1459" y="213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126512" y="69532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082062" y="706755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9731246" y="6866466"/>
              <a:ext cx="246167" cy="30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95" fill="norm" stroke="1" extrusionOk="0">
                  <a:moveTo>
                    <a:pt x="12609" y="1160"/>
                  </a:moveTo>
                  <a:cubicBezTo>
                    <a:pt x="12056" y="580"/>
                    <a:pt x="11502" y="0"/>
                    <a:pt x="10671" y="217"/>
                  </a:cubicBezTo>
                  <a:cubicBezTo>
                    <a:pt x="9840" y="435"/>
                    <a:pt x="8733" y="1450"/>
                    <a:pt x="6886" y="3914"/>
                  </a:cubicBezTo>
                  <a:cubicBezTo>
                    <a:pt x="5040" y="6378"/>
                    <a:pt x="2456" y="10293"/>
                    <a:pt x="1163" y="13119"/>
                  </a:cubicBezTo>
                  <a:cubicBezTo>
                    <a:pt x="-129" y="15946"/>
                    <a:pt x="-129" y="17686"/>
                    <a:pt x="148" y="18846"/>
                  </a:cubicBezTo>
                  <a:cubicBezTo>
                    <a:pt x="425" y="20005"/>
                    <a:pt x="979" y="20585"/>
                    <a:pt x="2363" y="20948"/>
                  </a:cubicBezTo>
                  <a:cubicBezTo>
                    <a:pt x="3748" y="21310"/>
                    <a:pt x="5963" y="21455"/>
                    <a:pt x="8917" y="20078"/>
                  </a:cubicBezTo>
                  <a:cubicBezTo>
                    <a:pt x="11871" y="18701"/>
                    <a:pt x="15563" y="15801"/>
                    <a:pt x="17502" y="12757"/>
                  </a:cubicBezTo>
                  <a:cubicBezTo>
                    <a:pt x="19440" y="9713"/>
                    <a:pt x="19625" y="6523"/>
                    <a:pt x="19071" y="4349"/>
                  </a:cubicBezTo>
                  <a:cubicBezTo>
                    <a:pt x="18517" y="2174"/>
                    <a:pt x="17225" y="1015"/>
                    <a:pt x="15656" y="435"/>
                  </a:cubicBezTo>
                  <a:cubicBezTo>
                    <a:pt x="14086" y="-145"/>
                    <a:pt x="12240" y="-145"/>
                    <a:pt x="10763" y="435"/>
                  </a:cubicBezTo>
                  <a:cubicBezTo>
                    <a:pt x="9286" y="1015"/>
                    <a:pt x="8179" y="2174"/>
                    <a:pt x="7809" y="3479"/>
                  </a:cubicBezTo>
                  <a:cubicBezTo>
                    <a:pt x="7440" y="4784"/>
                    <a:pt x="7809" y="6234"/>
                    <a:pt x="9656" y="7248"/>
                  </a:cubicBezTo>
                  <a:cubicBezTo>
                    <a:pt x="11502" y="8263"/>
                    <a:pt x="14825" y="8843"/>
                    <a:pt x="17040" y="8988"/>
                  </a:cubicBezTo>
                  <a:cubicBezTo>
                    <a:pt x="19256" y="9133"/>
                    <a:pt x="20363" y="8843"/>
                    <a:pt x="21471" y="8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086379" y="6847478"/>
              <a:ext cx="176784" cy="31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2" fill="norm" stroke="1" extrusionOk="0">
                  <a:moveTo>
                    <a:pt x="21477" y="2444"/>
                  </a:moveTo>
                  <a:cubicBezTo>
                    <a:pt x="21220" y="1580"/>
                    <a:pt x="20963" y="716"/>
                    <a:pt x="20063" y="284"/>
                  </a:cubicBezTo>
                  <a:cubicBezTo>
                    <a:pt x="19163" y="-148"/>
                    <a:pt x="17620" y="-148"/>
                    <a:pt x="14920" y="716"/>
                  </a:cubicBezTo>
                  <a:cubicBezTo>
                    <a:pt x="12220" y="1580"/>
                    <a:pt x="8363" y="3308"/>
                    <a:pt x="5277" y="5396"/>
                  </a:cubicBezTo>
                  <a:cubicBezTo>
                    <a:pt x="2191" y="7484"/>
                    <a:pt x="-123" y="9932"/>
                    <a:pt x="6" y="12596"/>
                  </a:cubicBezTo>
                  <a:cubicBezTo>
                    <a:pt x="134" y="15260"/>
                    <a:pt x="2706" y="18140"/>
                    <a:pt x="4634" y="19652"/>
                  </a:cubicBezTo>
                  <a:cubicBezTo>
                    <a:pt x="6563" y="21164"/>
                    <a:pt x="7848" y="21308"/>
                    <a:pt x="9134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377462" y="6908799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40"/>
                    <a:pt x="12000" y="10080"/>
                    <a:pt x="8400" y="13680"/>
                  </a:cubicBezTo>
                  <a:cubicBezTo>
                    <a:pt x="4800" y="17280"/>
                    <a:pt x="24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504462" y="70294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860568" y="6884392"/>
              <a:ext cx="253495" cy="26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63" fill="norm" stroke="1" extrusionOk="0">
                  <a:moveTo>
                    <a:pt x="13881" y="6091"/>
                  </a:moveTo>
                  <a:cubicBezTo>
                    <a:pt x="13881" y="4719"/>
                    <a:pt x="13881" y="3348"/>
                    <a:pt x="13257" y="2662"/>
                  </a:cubicBezTo>
                  <a:cubicBezTo>
                    <a:pt x="12632" y="1977"/>
                    <a:pt x="11382" y="1977"/>
                    <a:pt x="9329" y="3348"/>
                  </a:cubicBezTo>
                  <a:cubicBezTo>
                    <a:pt x="7277" y="4719"/>
                    <a:pt x="4420" y="7462"/>
                    <a:pt x="2546" y="9948"/>
                  </a:cubicBezTo>
                  <a:cubicBezTo>
                    <a:pt x="672" y="12434"/>
                    <a:pt x="-221" y="14662"/>
                    <a:pt x="47" y="16719"/>
                  </a:cubicBezTo>
                  <a:cubicBezTo>
                    <a:pt x="315" y="18777"/>
                    <a:pt x="1743" y="20662"/>
                    <a:pt x="4153" y="21005"/>
                  </a:cubicBezTo>
                  <a:cubicBezTo>
                    <a:pt x="6562" y="21348"/>
                    <a:pt x="9954" y="20148"/>
                    <a:pt x="12900" y="17491"/>
                  </a:cubicBezTo>
                  <a:cubicBezTo>
                    <a:pt x="15845" y="14834"/>
                    <a:pt x="18344" y="10719"/>
                    <a:pt x="19415" y="7634"/>
                  </a:cubicBezTo>
                  <a:cubicBezTo>
                    <a:pt x="20486" y="4548"/>
                    <a:pt x="20129" y="2491"/>
                    <a:pt x="18612" y="1291"/>
                  </a:cubicBezTo>
                  <a:cubicBezTo>
                    <a:pt x="17095" y="91"/>
                    <a:pt x="14417" y="-252"/>
                    <a:pt x="12275" y="177"/>
                  </a:cubicBezTo>
                  <a:cubicBezTo>
                    <a:pt x="10133" y="605"/>
                    <a:pt x="8526" y="1805"/>
                    <a:pt x="7723" y="3177"/>
                  </a:cubicBezTo>
                  <a:cubicBezTo>
                    <a:pt x="6919" y="4548"/>
                    <a:pt x="6919" y="6091"/>
                    <a:pt x="8794" y="7377"/>
                  </a:cubicBezTo>
                  <a:cubicBezTo>
                    <a:pt x="10668" y="8662"/>
                    <a:pt x="14417" y="9691"/>
                    <a:pt x="16827" y="10034"/>
                  </a:cubicBezTo>
                  <a:cubicBezTo>
                    <a:pt x="19237" y="10377"/>
                    <a:pt x="20308" y="10034"/>
                    <a:pt x="21379" y="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1126762" y="6819900"/>
              <a:ext cx="196753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2150" y="0"/>
                  </a:moveTo>
                  <a:cubicBezTo>
                    <a:pt x="14850" y="1440"/>
                    <a:pt x="17550" y="2880"/>
                    <a:pt x="19238" y="4731"/>
                  </a:cubicBezTo>
                  <a:cubicBezTo>
                    <a:pt x="20925" y="6583"/>
                    <a:pt x="21600" y="8846"/>
                    <a:pt x="20025" y="11211"/>
                  </a:cubicBezTo>
                  <a:cubicBezTo>
                    <a:pt x="18450" y="13577"/>
                    <a:pt x="14625" y="16046"/>
                    <a:pt x="10912" y="17794"/>
                  </a:cubicBezTo>
                  <a:cubicBezTo>
                    <a:pt x="7200" y="19543"/>
                    <a:pt x="36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102435" y="7775800"/>
              <a:ext cx="143728" cy="25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010" fill="norm" stroke="1" extrusionOk="0">
                  <a:moveTo>
                    <a:pt x="20953" y="4423"/>
                  </a:moveTo>
                  <a:cubicBezTo>
                    <a:pt x="20953" y="3552"/>
                    <a:pt x="20953" y="2681"/>
                    <a:pt x="19410" y="1723"/>
                  </a:cubicBezTo>
                  <a:cubicBezTo>
                    <a:pt x="17867" y="765"/>
                    <a:pt x="14782" y="-280"/>
                    <a:pt x="11387" y="68"/>
                  </a:cubicBezTo>
                  <a:cubicBezTo>
                    <a:pt x="7993" y="417"/>
                    <a:pt x="4290" y="2159"/>
                    <a:pt x="2130" y="3901"/>
                  </a:cubicBezTo>
                  <a:cubicBezTo>
                    <a:pt x="-30" y="5643"/>
                    <a:pt x="-647" y="7385"/>
                    <a:pt x="742" y="8778"/>
                  </a:cubicBezTo>
                  <a:cubicBezTo>
                    <a:pt x="2130" y="10172"/>
                    <a:pt x="5524" y="11217"/>
                    <a:pt x="7839" y="12001"/>
                  </a:cubicBezTo>
                  <a:cubicBezTo>
                    <a:pt x="10153" y="12785"/>
                    <a:pt x="11387" y="13307"/>
                    <a:pt x="12467" y="13917"/>
                  </a:cubicBezTo>
                  <a:cubicBezTo>
                    <a:pt x="13547" y="14526"/>
                    <a:pt x="14473" y="15223"/>
                    <a:pt x="13393" y="16530"/>
                  </a:cubicBezTo>
                  <a:cubicBezTo>
                    <a:pt x="12313" y="17836"/>
                    <a:pt x="9227" y="19752"/>
                    <a:pt x="6913" y="20536"/>
                  </a:cubicBezTo>
                  <a:cubicBezTo>
                    <a:pt x="4599" y="21320"/>
                    <a:pt x="3056" y="20972"/>
                    <a:pt x="1513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279745" y="7791558"/>
              <a:ext cx="226768" cy="18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38" fill="norm" stroke="1" extrusionOk="0">
                  <a:moveTo>
                    <a:pt x="3427" y="10068"/>
                  </a:moveTo>
                  <a:cubicBezTo>
                    <a:pt x="6227" y="8628"/>
                    <a:pt x="9027" y="7188"/>
                    <a:pt x="10727" y="5988"/>
                  </a:cubicBezTo>
                  <a:cubicBezTo>
                    <a:pt x="12427" y="4788"/>
                    <a:pt x="13027" y="3828"/>
                    <a:pt x="13527" y="2748"/>
                  </a:cubicBezTo>
                  <a:cubicBezTo>
                    <a:pt x="14027" y="1668"/>
                    <a:pt x="14427" y="468"/>
                    <a:pt x="14027" y="108"/>
                  </a:cubicBezTo>
                  <a:cubicBezTo>
                    <a:pt x="13627" y="-252"/>
                    <a:pt x="12427" y="228"/>
                    <a:pt x="10227" y="2508"/>
                  </a:cubicBezTo>
                  <a:cubicBezTo>
                    <a:pt x="8027" y="4788"/>
                    <a:pt x="4827" y="8868"/>
                    <a:pt x="2927" y="11868"/>
                  </a:cubicBezTo>
                  <a:cubicBezTo>
                    <a:pt x="1027" y="14868"/>
                    <a:pt x="427" y="16788"/>
                    <a:pt x="127" y="18348"/>
                  </a:cubicBezTo>
                  <a:cubicBezTo>
                    <a:pt x="-173" y="19908"/>
                    <a:pt x="-173" y="21108"/>
                    <a:pt x="2827" y="21228"/>
                  </a:cubicBezTo>
                  <a:cubicBezTo>
                    <a:pt x="5827" y="21348"/>
                    <a:pt x="11827" y="20388"/>
                    <a:pt x="15427" y="19548"/>
                  </a:cubicBezTo>
                  <a:cubicBezTo>
                    <a:pt x="19027" y="18708"/>
                    <a:pt x="20227" y="17988"/>
                    <a:pt x="21427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612047" y="7688527"/>
              <a:ext cx="173866" cy="36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28" fill="norm" stroke="1" extrusionOk="0">
                  <a:moveTo>
                    <a:pt x="21122" y="1576"/>
                  </a:moveTo>
                  <a:cubicBezTo>
                    <a:pt x="20351" y="1077"/>
                    <a:pt x="19579" y="577"/>
                    <a:pt x="18551" y="265"/>
                  </a:cubicBezTo>
                  <a:cubicBezTo>
                    <a:pt x="17522" y="-47"/>
                    <a:pt x="16236" y="-172"/>
                    <a:pt x="14051" y="390"/>
                  </a:cubicBezTo>
                  <a:cubicBezTo>
                    <a:pt x="11865" y="952"/>
                    <a:pt x="8779" y="2200"/>
                    <a:pt x="6079" y="4697"/>
                  </a:cubicBezTo>
                  <a:cubicBezTo>
                    <a:pt x="3379" y="7194"/>
                    <a:pt x="1065" y="10940"/>
                    <a:pt x="293" y="13749"/>
                  </a:cubicBezTo>
                  <a:cubicBezTo>
                    <a:pt x="-478" y="16559"/>
                    <a:pt x="293" y="18431"/>
                    <a:pt x="2351" y="19555"/>
                  </a:cubicBezTo>
                  <a:cubicBezTo>
                    <a:pt x="4408" y="20679"/>
                    <a:pt x="7751" y="21053"/>
                    <a:pt x="11093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786853" y="7780397"/>
              <a:ext cx="192462" cy="28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12" fill="norm" stroke="1" extrusionOk="0">
                  <a:moveTo>
                    <a:pt x="17316" y="1756"/>
                  </a:moveTo>
                  <a:cubicBezTo>
                    <a:pt x="16620" y="1130"/>
                    <a:pt x="15923" y="504"/>
                    <a:pt x="14878" y="191"/>
                  </a:cubicBezTo>
                  <a:cubicBezTo>
                    <a:pt x="13832" y="-122"/>
                    <a:pt x="12439" y="-122"/>
                    <a:pt x="10813" y="739"/>
                  </a:cubicBezTo>
                  <a:cubicBezTo>
                    <a:pt x="9187" y="1600"/>
                    <a:pt x="7329" y="3321"/>
                    <a:pt x="5471" y="5826"/>
                  </a:cubicBezTo>
                  <a:cubicBezTo>
                    <a:pt x="3613" y="8330"/>
                    <a:pt x="1755" y="11617"/>
                    <a:pt x="826" y="13887"/>
                  </a:cubicBezTo>
                  <a:cubicBezTo>
                    <a:pt x="-103" y="16156"/>
                    <a:pt x="-103" y="17408"/>
                    <a:pt x="129" y="18504"/>
                  </a:cubicBezTo>
                  <a:cubicBezTo>
                    <a:pt x="362" y="19600"/>
                    <a:pt x="826" y="20539"/>
                    <a:pt x="1871" y="21008"/>
                  </a:cubicBezTo>
                  <a:cubicBezTo>
                    <a:pt x="2916" y="21478"/>
                    <a:pt x="4542" y="21478"/>
                    <a:pt x="7097" y="20461"/>
                  </a:cubicBezTo>
                  <a:cubicBezTo>
                    <a:pt x="9652" y="19443"/>
                    <a:pt x="13136" y="17408"/>
                    <a:pt x="15807" y="14748"/>
                  </a:cubicBezTo>
                  <a:cubicBezTo>
                    <a:pt x="18478" y="12087"/>
                    <a:pt x="20336" y="8800"/>
                    <a:pt x="20916" y="6374"/>
                  </a:cubicBezTo>
                  <a:cubicBezTo>
                    <a:pt x="21497" y="3948"/>
                    <a:pt x="20800" y="2382"/>
                    <a:pt x="19174" y="1443"/>
                  </a:cubicBezTo>
                  <a:cubicBezTo>
                    <a:pt x="17549" y="504"/>
                    <a:pt x="14994" y="191"/>
                    <a:pt x="12903" y="661"/>
                  </a:cubicBezTo>
                  <a:cubicBezTo>
                    <a:pt x="10813" y="1130"/>
                    <a:pt x="9187" y="2382"/>
                    <a:pt x="8258" y="3556"/>
                  </a:cubicBezTo>
                  <a:cubicBezTo>
                    <a:pt x="7329" y="4730"/>
                    <a:pt x="7097" y="5826"/>
                    <a:pt x="8955" y="6765"/>
                  </a:cubicBezTo>
                  <a:cubicBezTo>
                    <a:pt x="10813" y="7704"/>
                    <a:pt x="14762" y="8487"/>
                    <a:pt x="18710" y="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903118" y="7574471"/>
              <a:ext cx="85995" cy="14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891" fill="norm" stroke="1" extrusionOk="0">
                  <a:moveTo>
                    <a:pt x="5599" y="2853"/>
                  </a:moveTo>
                  <a:cubicBezTo>
                    <a:pt x="4019" y="7353"/>
                    <a:pt x="2438" y="11853"/>
                    <a:pt x="1384" y="15153"/>
                  </a:cubicBezTo>
                  <a:cubicBezTo>
                    <a:pt x="331" y="18453"/>
                    <a:pt x="-196" y="20553"/>
                    <a:pt x="67" y="20853"/>
                  </a:cubicBezTo>
                  <a:cubicBezTo>
                    <a:pt x="331" y="21153"/>
                    <a:pt x="1384" y="19653"/>
                    <a:pt x="2702" y="16803"/>
                  </a:cubicBezTo>
                  <a:cubicBezTo>
                    <a:pt x="4019" y="13953"/>
                    <a:pt x="5599" y="9753"/>
                    <a:pt x="7180" y="6453"/>
                  </a:cubicBezTo>
                  <a:cubicBezTo>
                    <a:pt x="8760" y="3153"/>
                    <a:pt x="10341" y="753"/>
                    <a:pt x="11921" y="153"/>
                  </a:cubicBezTo>
                  <a:cubicBezTo>
                    <a:pt x="13502" y="-447"/>
                    <a:pt x="15082" y="753"/>
                    <a:pt x="16663" y="3153"/>
                  </a:cubicBezTo>
                  <a:cubicBezTo>
                    <a:pt x="18243" y="5553"/>
                    <a:pt x="19824" y="9153"/>
                    <a:pt x="21404" y="12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039912" y="7870735"/>
              <a:ext cx="127001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440" y="15929"/>
                    <a:pt x="2880" y="10343"/>
                    <a:pt x="3600" y="7084"/>
                  </a:cubicBezTo>
                  <a:cubicBezTo>
                    <a:pt x="4320" y="3825"/>
                    <a:pt x="4320" y="2894"/>
                    <a:pt x="4680" y="1963"/>
                  </a:cubicBezTo>
                  <a:cubicBezTo>
                    <a:pt x="5040" y="1032"/>
                    <a:pt x="5760" y="101"/>
                    <a:pt x="6660" y="8"/>
                  </a:cubicBezTo>
                  <a:cubicBezTo>
                    <a:pt x="7560" y="-85"/>
                    <a:pt x="8640" y="660"/>
                    <a:pt x="9180" y="1498"/>
                  </a:cubicBezTo>
                  <a:cubicBezTo>
                    <a:pt x="9720" y="2336"/>
                    <a:pt x="9720" y="3267"/>
                    <a:pt x="10620" y="4477"/>
                  </a:cubicBezTo>
                  <a:cubicBezTo>
                    <a:pt x="11520" y="5687"/>
                    <a:pt x="13320" y="7177"/>
                    <a:pt x="14940" y="7270"/>
                  </a:cubicBezTo>
                  <a:cubicBezTo>
                    <a:pt x="16560" y="7363"/>
                    <a:pt x="18000" y="6060"/>
                    <a:pt x="18720" y="5967"/>
                  </a:cubicBezTo>
                  <a:cubicBezTo>
                    <a:pt x="19440" y="5874"/>
                    <a:pt x="19440" y="6991"/>
                    <a:pt x="19800" y="9598"/>
                  </a:cubicBezTo>
                  <a:cubicBezTo>
                    <a:pt x="20160" y="12205"/>
                    <a:pt x="20880" y="16301"/>
                    <a:pt x="21600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236762" y="7910968"/>
              <a:ext cx="120651" cy="23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3051"/>
                  </a:moveTo>
                  <a:cubicBezTo>
                    <a:pt x="379" y="8549"/>
                    <a:pt x="758" y="14047"/>
                    <a:pt x="758" y="17287"/>
                  </a:cubicBezTo>
                  <a:cubicBezTo>
                    <a:pt x="758" y="20527"/>
                    <a:pt x="379" y="21509"/>
                    <a:pt x="189" y="21509"/>
                  </a:cubicBezTo>
                  <a:cubicBezTo>
                    <a:pt x="0" y="21509"/>
                    <a:pt x="0" y="20527"/>
                    <a:pt x="947" y="17189"/>
                  </a:cubicBezTo>
                  <a:cubicBezTo>
                    <a:pt x="1895" y="13851"/>
                    <a:pt x="3789" y="8156"/>
                    <a:pt x="4926" y="4720"/>
                  </a:cubicBezTo>
                  <a:cubicBezTo>
                    <a:pt x="6063" y="1284"/>
                    <a:pt x="6442" y="105"/>
                    <a:pt x="6632" y="7"/>
                  </a:cubicBezTo>
                  <a:cubicBezTo>
                    <a:pt x="6821" y="-91"/>
                    <a:pt x="6821" y="891"/>
                    <a:pt x="7011" y="1873"/>
                  </a:cubicBezTo>
                  <a:cubicBezTo>
                    <a:pt x="7200" y="2854"/>
                    <a:pt x="7579" y="3836"/>
                    <a:pt x="8526" y="4622"/>
                  </a:cubicBezTo>
                  <a:cubicBezTo>
                    <a:pt x="9474" y="5407"/>
                    <a:pt x="10989" y="5996"/>
                    <a:pt x="12505" y="5898"/>
                  </a:cubicBezTo>
                  <a:cubicBezTo>
                    <a:pt x="14021" y="5800"/>
                    <a:pt x="15537" y="5014"/>
                    <a:pt x="17053" y="4131"/>
                  </a:cubicBezTo>
                  <a:cubicBezTo>
                    <a:pt x="18568" y="3247"/>
                    <a:pt x="20084" y="2265"/>
                    <a:pt x="20842" y="2265"/>
                  </a:cubicBezTo>
                  <a:cubicBezTo>
                    <a:pt x="21600" y="2265"/>
                    <a:pt x="21600" y="3247"/>
                    <a:pt x="21600" y="6193"/>
                  </a:cubicBezTo>
                  <a:cubicBezTo>
                    <a:pt x="21600" y="9138"/>
                    <a:pt x="21600" y="14047"/>
                    <a:pt x="21600" y="18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410286" y="7877088"/>
              <a:ext cx="118577" cy="23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82" fill="norm" stroke="1" extrusionOk="0">
                  <a:moveTo>
                    <a:pt x="21229" y="2052"/>
                  </a:moveTo>
                  <a:cubicBezTo>
                    <a:pt x="20850" y="1079"/>
                    <a:pt x="20471" y="106"/>
                    <a:pt x="19524" y="8"/>
                  </a:cubicBezTo>
                  <a:cubicBezTo>
                    <a:pt x="18576" y="-89"/>
                    <a:pt x="17061" y="689"/>
                    <a:pt x="13650" y="3025"/>
                  </a:cubicBezTo>
                  <a:cubicBezTo>
                    <a:pt x="10240" y="5360"/>
                    <a:pt x="4934" y="9252"/>
                    <a:pt x="2282" y="11684"/>
                  </a:cubicBezTo>
                  <a:cubicBezTo>
                    <a:pt x="-371" y="14116"/>
                    <a:pt x="-371" y="15089"/>
                    <a:pt x="576" y="16549"/>
                  </a:cubicBezTo>
                  <a:cubicBezTo>
                    <a:pt x="1524" y="18008"/>
                    <a:pt x="3418" y="19954"/>
                    <a:pt x="6640" y="20733"/>
                  </a:cubicBezTo>
                  <a:cubicBezTo>
                    <a:pt x="9861" y="21511"/>
                    <a:pt x="14408" y="21122"/>
                    <a:pt x="18955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439962" y="79946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630462" y="7626350"/>
              <a:ext cx="126840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600" fill="norm" stroke="1" extrusionOk="0">
                  <a:moveTo>
                    <a:pt x="6171" y="0"/>
                  </a:moveTo>
                  <a:cubicBezTo>
                    <a:pt x="10629" y="2000"/>
                    <a:pt x="15086" y="4000"/>
                    <a:pt x="17829" y="6200"/>
                  </a:cubicBezTo>
                  <a:cubicBezTo>
                    <a:pt x="20571" y="8400"/>
                    <a:pt x="21600" y="10800"/>
                    <a:pt x="19200" y="13280"/>
                  </a:cubicBezTo>
                  <a:cubicBezTo>
                    <a:pt x="16800" y="15760"/>
                    <a:pt x="10971" y="18320"/>
                    <a:pt x="7200" y="19720"/>
                  </a:cubicBezTo>
                  <a:cubicBezTo>
                    <a:pt x="3429" y="21120"/>
                    <a:pt x="1714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024162" y="780415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036862" y="79819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729012" y="7512050"/>
              <a:ext cx="1397001" cy="75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15472"/>
                  </a:moveTo>
                  <a:cubicBezTo>
                    <a:pt x="65" y="16928"/>
                    <a:pt x="131" y="18384"/>
                    <a:pt x="180" y="19325"/>
                  </a:cubicBezTo>
                  <a:cubicBezTo>
                    <a:pt x="229" y="20265"/>
                    <a:pt x="262" y="20690"/>
                    <a:pt x="327" y="21024"/>
                  </a:cubicBezTo>
                  <a:cubicBezTo>
                    <a:pt x="393" y="21357"/>
                    <a:pt x="491" y="21600"/>
                    <a:pt x="573" y="21570"/>
                  </a:cubicBezTo>
                  <a:cubicBezTo>
                    <a:pt x="655" y="21539"/>
                    <a:pt x="720" y="21236"/>
                    <a:pt x="818" y="20083"/>
                  </a:cubicBezTo>
                  <a:cubicBezTo>
                    <a:pt x="916" y="18930"/>
                    <a:pt x="1047" y="16928"/>
                    <a:pt x="1096" y="14774"/>
                  </a:cubicBezTo>
                  <a:cubicBezTo>
                    <a:pt x="1145" y="12620"/>
                    <a:pt x="1113" y="10315"/>
                    <a:pt x="1047" y="8100"/>
                  </a:cubicBezTo>
                  <a:cubicBezTo>
                    <a:pt x="982" y="5885"/>
                    <a:pt x="884" y="3762"/>
                    <a:pt x="818" y="2548"/>
                  </a:cubicBezTo>
                  <a:cubicBezTo>
                    <a:pt x="753" y="1335"/>
                    <a:pt x="720" y="1031"/>
                    <a:pt x="704" y="728"/>
                  </a:cubicBezTo>
                  <a:cubicBezTo>
                    <a:pt x="687" y="425"/>
                    <a:pt x="687" y="121"/>
                    <a:pt x="736" y="91"/>
                  </a:cubicBezTo>
                  <a:cubicBezTo>
                    <a:pt x="785" y="61"/>
                    <a:pt x="884" y="303"/>
                    <a:pt x="1145" y="455"/>
                  </a:cubicBezTo>
                  <a:cubicBezTo>
                    <a:pt x="1407" y="607"/>
                    <a:pt x="1833" y="667"/>
                    <a:pt x="2651" y="607"/>
                  </a:cubicBezTo>
                  <a:cubicBezTo>
                    <a:pt x="3469" y="546"/>
                    <a:pt x="4680" y="364"/>
                    <a:pt x="5891" y="243"/>
                  </a:cubicBezTo>
                  <a:cubicBezTo>
                    <a:pt x="7102" y="121"/>
                    <a:pt x="8313" y="61"/>
                    <a:pt x="9589" y="30"/>
                  </a:cubicBezTo>
                  <a:cubicBezTo>
                    <a:pt x="10865" y="0"/>
                    <a:pt x="12207" y="0"/>
                    <a:pt x="13484" y="0"/>
                  </a:cubicBezTo>
                  <a:cubicBezTo>
                    <a:pt x="14760" y="0"/>
                    <a:pt x="15971" y="0"/>
                    <a:pt x="17084" y="0"/>
                  </a:cubicBezTo>
                  <a:cubicBezTo>
                    <a:pt x="18196" y="0"/>
                    <a:pt x="19211" y="0"/>
                    <a:pt x="19947" y="121"/>
                  </a:cubicBezTo>
                  <a:cubicBezTo>
                    <a:pt x="20684" y="243"/>
                    <a:pt x="21142" y="485"/>
                    <a:pt x="21600" y="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948825" y="7594100"/>
              <a:ext cx="243738" cy="28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76" fill="norm" stroke="1" extrusionOk="0">
                  <a:moveTo>
                    <a:pt x="10828" y="6708"/>
                  </a:moveTo>
                  <a:cubicBezTo>
                    <a:pt x="10642" y="5755"/>
                    <a:pt x="10456" y="4802"/>
                    <a:pt x="9897" y="4326"/>
                  </a:cubicBezTo>
                  <a:cubicBezTo>
                    <a:pt x="9339" y="3849"/>
                    <a:pt x="8408" y="3849"/>
                    <a:pt x="6918" y="4882"/>
                  </a:cubicBezTo>
                  <a:cubicBezTo>
                    <a:pt x="5428" y="5914"/>
                    <a:pt x="3380" y="7979"/>
                    <a:pt x="1983" y="10361"/>
                  </a:cubicBezTo>
                  <a:cubicBezTo>
                    <a:pt x="587" y="12744"/>
                    <a:pt x="-158" y="15444"/>
                    <a:pt x="28" y="17508"/>
                  </a:cubicBezTo>
                  <a:cubicBezTo>
                    <a:pt x="214" y="19573"/>
                    <a:pt x="1332" y="21002"/>
                    <a:pt x="3380" y="21161"/>
                  </a:cubicBezTo>
                  <a:cubicBezTo>
                    <a:pt x="5428" y="21320"/>
                    <a:pt x="8408" y="20208"/>
                    <a:pt x="10921" y="17826"/>
                  </a:cubicBezTo>
                  <a:cubicBezTo>
                    <a:pt x="13435" y="15444"/>
                    <a:pt x="15483" y="11791"/>
                    <a:pt x="15949" y="8614"/>
                  </a:cubicBezTo>
                  <a:cubicBezTo>
                    <a:pt x="16414" y="5438"/>
                    <a:pt x="15297" y="2738"/>
                    <a:pt x="13808" y="1308"/>
                  </a:cubicBezTo>
                  <a:cubicBezTo>
                    <a:pt x="12318" y="-121"/>
                    <a:pt x="10456" y="-280"/>
                    <a:pt x="8780" y="355"/>
                  </a:cubicBezTo>
                  <a:cubicBezTo>
                    <a:pt x="7104" y="991"/>
                    <a:pt x="5614" y="2420"/>
                    <a:pt x="4963" y="4405"/>
                  </a:cubicBezTo>
                  <a:cubicBezTo>
                    <a:pt x="4311" y="6391"/>
                    <a:pt x="4497" y="8932"/>
                    <a:pt x="6266" y="10679"/>
                  </a:cubicBezTo>
                  <a:cubicBezTo>
                    <a:pt x="8035" y="12426"/>
                    <a:pt x="11387" y="13379"/>
                    <a:pt x="14180" y="13617"/>
                  </a:cubicBezTo>
                  <a:cubicBezTo>
                    <a:pt x="16973" y="13855"/>
                    <a:pt x="19208" y="13379"/>
                    <a:pt x="21442" y="12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227888" y="7597977"/>
              <a:ext cx="142475" cy="26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59" fill="norm" stroke="1" extrusionOk="0">
                  <a:moveTo>
                    <a:pt x="21071" y="2790"/>
                  </a:moveTo>
                  <a:cubicBezTo>
                    <a:pt x="20758" y="1940"/>
                    <a:pt x="20445" y="1090"/>
                    <a:pt x="19506" y="494"/>
                  </a:cubicBezTo>
                  <a:cubicBezTo>
                    <a:pt x="18567" y="-101"/>
                    <a:pt x="17001" y="-441"/>
                    <a:pt x="13558" y="1175"/>
                  </a:cubicBezTo>
                  <a:cubicBezTo>
                    <a:pt x="10114" y="2790"/>
                    <a:pt x="4793" y="6362"/>
                    <a:pt x="2132" y="9424"/>
                  </a:cubicBezTo>
                  <a:cubicBezTo>
                    <a:pt x="-529" y="12485"/>
                    <a:pt x="-529" y="15036"/>
                    <a:pt x="1193" y="16907"/>
                  </a:cubicBezTo>
                  <a:cubicBezTo>
                    <a:pt x="2914" y="18778"/>
                    <a:pt x="6358" y="19968"/>
                    <a:pt x="9801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436756" y="7626350"/>
              <a:ext cx="980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75"/>
                    <a:pt x="2735" y="12150"/>
                    <a:pt x="575" y="15750"/>
                  </a:cubicBezTo>
                  <a:cubicBezTo>
                    <a:pt x="-1585" y="19350"/>
                    <a:pt x="2735" y="2047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535462" y="772795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775045" y="7619484"/>
              <a:ext cx="179518" cy="22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07" fill="norm" stroke="1" extrusionOk="0">
                  <a:moveTo>
                    <a:pt x="12259" y="5552"/>
                  </a:moveTo>
                  <a:cubicBezTo>
                    <a:pt x="11254" y="4940"/>
                    <a:pt x="10250" y="4329"/>
                    <a:pt x="8994" y="4431"/>
                  </a:cubicBezTo>
                  <a:cubicBezTo>
                    <a:pt x="7738" y="4533"/>
                    <a:pt x="6231" y="5348"/>
                    <a:pt x="4599" y="7793"/>
                  </a:cubicBezTo>
                  <a:cubicBezTo>
                    <a:pt x="2966" y="10238"/>
                    <a:pt x="1208" y="14314"/>
                    <a:pt x="454" y="16861"/>
                  </a:cubicBezTo>
                  <a:cubicBezTo>
                    <a:pt x="-299" y="19408"/>
                    <a:pt x="-48" y="20427"/>
                    <a:pt x="706" y="20937"/>
                  </a:cubicBezTo>
                  <a:cubicBezTo>
                    <a:pt x="1459" y="21446"/>
                    <a:pt x="2715" y="21446"/>
                    <a:pt x="4599" y="20835"/>
                  </a:cubicBezTo>
                  <a:cubicBezTo>
                    <a:pt x="6482" y="20223"/>
                    <a:pt x="8994" y="19001"/>
                    <a:pt x="11254" y="15740"/>
                  </a:cubicBezTo>
                  <a:cubicBezTo>
                    <a:pt x="13515" y="12480"/>
                    <a:pt x="15524" y="7182"/>
                    <a:pt x="15901" y="4125"/>
                  </a:cubicBezTo>
                  <a:cubicBezTo>
                    <a:pt x="16278" y="1069"/>
                    <a:pt x="15022" y="254"/>
                    <a:pt x="13013" y="50"/>
                  </a:cubicBezTo>
                  <a:cubicBezTo>
                    <a:pt x="11003" y="-154"/>
                    <a:pt x="8241" y="254"/>
                    <a:pt x="6608" y="1578"/>
                  </a:cubicBezTo>
                  <a:cubicBezTo>
                    <a:pt x="4975" y="2903"/>
                    <a:pt x="4473" y="5144"/>
                    <a:pt x="5478" y="6978"/>
                  </a:cubicBezTo>
                  <a:cubicBezTo>
                    <a:pt x="6482" y="8812"/>
                    <a:pt x="8994" y="10238"/>
                    <a:pt x="11882" y="10748"/>
                  </a:cubicBezTo>
                  <a:cubicBezTo>
                    <a:pt x="14771" y="11257"/>
                    <a:pt x="18036" y="10850"/>
                    <a:pt x="21301" y="1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872012" y="7594600"/>
              <a:ext cx="19763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6371" y="0"/>
                  </a:moveTo>
                  <a:cubicBezTo>
                    <a:pt x="18189" y="1516"/>
                    <a:pt x="20008" y="3032"/>
                    <a:pt x="20804" y="5432"/>
                  </a:cubicBezTo>
                  <a:cubicBezTo>
                    <a:pt x="21600" y="7832"/>
                    <a:pt x="21373" y="11116"/>
                    <a:pt x="19326" y="13768"/>
                  </a:cubicBezTo>
                  <a:cubicBezTo>
                    <a:pt x="17280" y="16421"/>
                    <a:pt x="13415" y="18442"/>
                    <a:pt x="9891" y="19642"/>
                  </a:cubicBezTo>
                  <a:cubicBezTo>
                    <a:pt x="6366" y="20842"/>
                    <a:pt x="3183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078262" y="7994650"/>
              <a:ext cx="800101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0" y="0"/>
                  </a:moveTo>
                  <a:cubicBezTo>
                    <a:pt x="2114" y="8100"/>
                    <a:pt x="4229" y="16200"/>
                    <a:pt x="6429" y="18900"/>
                  </a:cubicBezTo>
                  <a:cubicBezTo>
                    <a:pt x="8629" y="21600"/>
                    <a:pt x="10914" y="18900"/>
                    <a:pt x="13286" y="17550"/>
                  </a:cubicBezTo>
                  <a:cubicBezTo>
                    <a:pt x="15657" y="16200"/>
                    <a:pt x="18114" y="16200"/>
                    <a:pt x="19514" y="16200"/>
                  </a:cubicBezTo>
                  <a:cubicBezTo>
                    <a:pt x="20914" y="16200"/>
                    <a:pt x="21257" y="162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301672" y="8070850"/>
              <a:ext cx="18763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4909" y="4582"/>
                  </a:moveTo>
                  <a:cubicBezTo>
                    <a:pt x="3949" y="8945"/>
                    <a:pt x="2989" y="13309"/>
                    <a:pt x="2149" y="16145"/>
                  </a:cubicBezTo>
                  <a:cubicBezTo>
                    <a:pt x="1309" y="18982"/>
                    <a:pt x="589" y="20291"/>
                    <a:pt x="229" y="20073"/>
                  </a:cubicBezTo>
                  <a:cubicBezTo>
                    <a:pt x="-131" y="19855"/>
                    <a:pt x="-131" y="18109"/>
                    <a:pt x="709" y="15600"/>
                  </a:cubicBezTo>
                  <a:cubicBezTo>
                    <a:pt x="1549" y="13091"/>
                    <a:pt x="3229" y="9818"/>
                    <a:pt x="5749" y="7091"/>
                  </a:cubicBezTo>
                  <a:cubicBezTo>
                    <a:pt x="8269" y="4364"/>
                    <a:pt x="11629" y="2182"/>
                    <a:pt x="13909" y="1091"/>
                  </a:cubicBezTo>
                  <a:cubicBezTo>
                    <a:pt x="16189" y="0"/>
                    <a:pt x="17389" y="0"/>
                    <a:pt x="18589" y="0"/>
                  </a:cubicBezTo>
                  <a:cubicBezTo>
                    <a:pt x="19789" y="0"/>
                    <a:pt x="20989" y="0"/>
                    <a:pt x="21229" y="2618"/>
                  </a:cubicBezTo>
                  <a:cubicBezTo>
                    <a:pt x="21469" y="5236"/>
                    <a:pt x="20749" y="10473"/>
                    <a:pt x="19789" y="14073"/>
                  </a:cubicBezTo>
                  <a:cubicBezTo>
                    <a:pt x="18829" y="17673"/>
                    <a:pt x="17629" y="19636"/>
                    <a:pt x="16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218087" y="7848337"/>
              <a:ext cx="194808" cy="3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76" fill="norm" stroke="1" extrusionOk="0">
                  <a:moveTo>
                    <a:pt x="0" y="21076"/>
                  </a:moveTo>
                  <a:cubicBezTo>
                    <a:pt x="2685" y="16199"/>
                    <a:pt x="5371" y="11321"/>
                    <a:pt x="8640" y="7489"/>
                  </a:cubicBezTo>
                  <a:cubicBezTo>
                    <a:pt x="11909" y="3657"/>
                    <a:pt x="15762" y="870"/>
                    <a:pt x="18039" y="173"/>
                  </a:cubicBezTo>
                  <a:cubicBezTo>
                    <a:pt x="20316" y="-524"/>
                    <a:pt x="21016" y="870"/>
                    <a:pt x="21308" y="4702"/>
                  </a:cubicBezTo>
                  <a:cubicBezTo>
                    <a:pt x="21600" y="8534"/>
                    <a:pt x="21483" y="14805"/>
                    <a:pt x="21366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262537" y="7924800"/>
              <a:ext cx="149226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136" y="17280"/>
                    <a:pt x="8272" y="21600"/>
                    <a:pt x="11872" y="19440"/>
                  </a:cubicBezTo>
                  <a:cubicBezTo>
                    <a:pt x="15472" y="17280"/>
                    <a:pt x="18536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389537" y="7791450"/>
              <a:ext cx="8521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0" y="0"/>
                  </a:moveTo>
                  <a:cubicBezTo>
                    <a:pt x="5600" y="813"/>
                    <a:pt x="11200" y="1626"/>
                    <a:pt x="15200" y="2903"/>
                  </a:cubicBezTo>
                  <a:cubicBezTo>
                    <a:pt x="19200" y="4181"/>
                    <a:pt x="21600" y="5923"/>
                    <a:pt x="21467" y="8071"/>
                  </a:cubicBezTo>
                  <a:cubicBezTo>
                    <a:pt x="21333" y="10219"/>
                    <a:pt x="18667" y="12774"/>
                    <a:pt x="15867" y="15039"/>
                  </a:cubicBezTo>
                  <a:cubicBezTo>
                    <a:pt x="13067" y="17303"/>
                    <a:pt x="10133" y="19277"/>
                    <a:pt x="8667" y="20323"/>
                  </a:cubicBezTo>
                  <a:cubicBezTo>
                    <a:pt x="7200" y="21368"/>
                    <a:pt x="7200" y="2148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784739" y="7784501"/>
              <a:ext cx="84224" cy="17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25" fill="norm" stroke="1" extrusionOk="0">
                  <a:moveTo>
                    <a:pt x="21222" y="1587"/>
                  </a:moveTo>
                  <a:cubicBezTo>
                    <a:pt x="20422" y="1082"/>
                    <a:pt x="19622" y="577"/>
                    <a:pt x="17755" y="261"/>
                  </a:cubicBezTo>
                  <a:cubicBezTo>
                    <a:pt x="15889" y="-55"/>
                    <a:pt x="12955" y="-181"/>
                    <a:pt x="9755" y="451"/>
                  </a:cubicBezTo>
                  <a:cubicBezTo>
                    <a:pt x="6555" y="1082"/>
                    <a:pt x="3089" y="2472"/>
                    <a:pt x="1355" y="3482"/>
                  </a:cubicBezTo>
                  <a:cubicBezTo>
                    <a:pt x="-378" y="4493"/>
                    <a:pt x="-378" y="5124"/>
                    <a:pt x="955" y="6135"/>
                  </a:cubicBezTo>
                  <a:cubicBezTo>
                    <a:pt x="2289" y="7145"/>
                    <a:pt x="4955" y="8535"/>
                    <a:pt x="8289" y="10051"/>
                  </a:cubicBezTo>
                  <a:cubicBezTo>
                    <a:pt x="11622" y="11566"/>
                    <a:pt x="15622" y="13208"/>
                    <a:pt x="17355" y="14724"/>
                  </a:cubicBezTo>
                  <a:cubicBezTo>
                    <a:pt x="19089" y="16240"/>
                    <a:pt x="18555" y="17630"/>
                    <a:pt x="17622" y="18640"/>
                  </a:cubicBezTo>
                  <a:cubicBezTo>
                    <a:pt x="16689" y="19651"/>
                    <a:pt x="15355" y="20282"/>
                    <a:pt x="13889" y="20724"/>
                  </a:cubicBezTo>
                  <a:cubicBezTo>
                    <a:pt x="12422" y="21166"/>
                    <a:pt x="10822" y="21419"/>
                    <a:pt x="9889" y="21040"/>
                  </a:cubicBezTo>
                  <a:cubicBezTo>
                    <a:pt x="8955" y="20661"/>
                    <a:pt x="8689" y="19651"/>
                    <a:pt x="8422" y="1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916718" y="7813499"/>
              <a:ext cx="98295" cy="10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33" fill="norm" stroke="1" extrusionOk="0">
                  <a:moveTo>
                    <a:pt x="3347" y="10426"/>
                  </a:moveTo>
                  <a:cubicBezTo>
                    <a:pt x="4022" y="9611"/>
                    <a:pt x="4697" y="8796"/>
                    <a:pt x="6047" y="7981"/>
                  </a:cubicBezTo>
                  <a:cubicBezTo>
                    <a:pt x="7397" y="7166"/>
                    <a:pt x="9422" y="6351"/>
                    <a:pt x="10772" y="5535"/>
                  </a:cubicBezTo>
                  <a:cubicBezTo>
                    <a:pt x="12122" y="4720"/>
                    <a:pt x="12797" y="3905"/>
                    <a:pt x="13134" y="2988"/>
                  </a:cubicBezTo>
                  <a:cubicBezTo>
                    <a:pt x="13472" y="2071"/>
                    <a:pt x="13472" y="1052"/>
                    <a:pt x="12797" y="441"/>
                  </a:cubicBezTo>
                  <a:cubicBezTo>
                    <a:pt x="12122" y="-170"/>
                    <a:pt x="10772" y="-374"/>
                    <a:pt x="8297" y="1358"/>
                  </a:cubicBezTo>
                  <a:cubicBezTo>
                    <a:pt x="5822" y="3090"/>
                    <a:pt x="2222" y="6758"/>
                    <a:pt x="760" y="10120"/>
                  </a:cubicBezTo>
                  <a:cubicBezTo>
                    <a:pt x="-703" y="13483"/>
                    <a:pt x="-28" y="16539"/>
                    <a:pt x="2560" y="18475"/>
                  </a:cubicBezTo>
                  <a:cubicBezTo>
                    <a:pt x="5147" y="20411"/>
                    <a:pt x="9647" y="21226"/>
                    <a:pt x="13022" y="21124"/>
                  </a:cubicBezTo>
                  <a:cubicBezTo>
                    <a:pt x="16397" y="21022"/>
                    <a:pt x="18647" y="20003"/>
                    <a:pt x="20897" y="1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894759" y="7620015"/>
              <a:ext cx="72629" cy="10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69" fill="norm" stroke="1" extrusionOk="0">
                  <a:moveTo>
                    <a:pt x="8335" y="7054"/>
                  </a:moveTo>
                  <a:cubicBezTo>
                    <a:pt x="6770" y="8979"/>
                    <a:pt x="5205" y="10904"/>
                    <a:pt x="4266" y="12508"/>
                  </a:cubicBezTo>
                  <a:cubicBezTo>
                    <a:pt x="3326" y="14112"/>
                    <a:pt x="3013" y="15395"/>
                    <a:pt x="2387" y="16785"/>
                  </a:cubicBezTo>
                  <a:cubicBezTo>
                    <a:pt x="1761" y="18175"/>
                    <a:pt x="822" y="19672"/>
                    <a:pt x="353" y="19351"/>
                  </a:cubicBezTo>
                  <a:cubicBezTo>
                    <a:pt x="-117" y="19030"/>
                    <a:pt x="-117" y="16892"/>
                    <a:pt x="353" y="14112"/>
                  </a:cubicBezTo>
                  <a:cubicBezTo>
                    <a:pt x="822" y="11331"/>
                    <a:pt x="1761" y="7910"/>
                    <a:pt x="3013" y="5450"/>
                  </a:cubicBezTo>
                  <a:cubicBezTo>
                    <a:pt x="4266" y="2991"/>
                    <a:pt x="5831" y="1494"/>
                    <a:pt x="7396" y="638"/>
                  </a:cubicBezTo>
                  <a:cubicBezTo>
                    <a:pt x="8961" y="-217"/>
                    <a:pt x="10526" y="-431"/>
                    <a:pt x="12092" y="1387"/>
                  </a:cubicBezTo>
                  <a:cubicBezTo>
                    <a:pt x="13657" y="3205"/>
                    <a:pt x="15222" y="7054"/>
                    <a:pt x="16787" y="10690"/>
                  </a:cubicBezTo>
                  <a:cubicBezTo>
                    <a:pt x="18353" y="14325"/>
                    <a:pt x="19918" y="17747"/>
                    <a:pt x="21483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205512" y="7820025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189637" y="7883525"/>
              <a:ext cx="11112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21600"/>
                    <a:pt x="9051" y="21600"/>
                    <a:pt x="12651" y="18000"/>
                  </a:cubicBezTo>
                  <a:cubicBezTo>
                    <a:pt x="16251" y="14400"/>
                    <a:pt x="1892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419898" y="7593541"/>
              <a:ext cx="957190" cy="49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49" fill="norm" stroke="1" extrusionOk="0">
                  <a:moveTo>
                    <a:pt x="106" y="15834"/>
                  </a:moveTo>
                  <a:cubicBezTo>
                    <a:pt x="35" y="16292"/>
                    <a:pt x="-37" y="16749"/>
                    <a:pt x="23" y="17527"/>
                  </a:cubicBezTo>
                  <a:cubicBezTo>
                    <a:pt x="82" y="18305"/>
                    <a:pt x="273" y="19403"/>
                    <a:pt x="404" y="20090"/>
                  </a:cubicBezTo>
                  <a:cubicBezTo>
                    <a:pt x="535" y="20776"/>
                    <a:pt x="607" y="21051"/>
                    <a:pt x="690" y="21257"/>
                  </a:cubicBezTo>
                  <a:cubicBezTo>
                    <a:pt x="774" y="21463"/>
                    <a:pt x="869" y="21600"/>
                    <a:pt x="940" y="21531"/>
                  </a:cubicBezTo>
                  <a:cubicBezTo>
                    <a:pt x="1012" y="21463"/>
                    <a:pt x="1060" y="21188"/>
                    <a:pt x="1095" y="20158"/>
                  </a:cubicBezTo>
                  <a:cubicBezTo>
                    <a:pt x="1131" y="19129"/>
                    <a:pt x="1155" y="17344"/>
                    <a:pt x="1119" y="15674"/>
                  </a:cubicBezTo>
                  <a:cubicBezTo>
                    <a:pt x="1084" y="14003"/>
                    <a:pt x="988" y="12447"/>
                    <a:pt x="881" y="10800"/>
                  </a:cubicBezTo>
                  <a:cubicBezTo>
                    <a:pt x="774" y="9153"/>
                    <a:pt x="654" y="7414"/>
                    <a:pt x="583" y="5812"/>
                  </a:cubicBezTo>
                  <a:cubicBezTo>
                    <a:pt x="511" y="4210"/>
                    <a:pt x="488" y="2746"/>
                    <a:pt x="464" y="1876"/>
                  </a:cubicBezTo>
                  <a:cubicBezTo>
                    <a:pt x="440" y="1007"/>
                    <a:pt x="416" y="732"/>
                    <a:pt x="404" y="481"/>
                  </a:cubicBezTo>
                  <a:cubicBezTo>
                    <a:pt x="392" y="229"/>
                    <a:pt x="392" y="0"/>
                    <a:pt x="404" y="0"/>
                  </a:cubicBezTo>
                  <a:cubicBezTo>
                    <a:pt x="416" y="0"/>
                    <a:pt x="440" y="229"/>
                    <a:pt x="511" y="389"/>
                  </a:cubicBezTo>
                  <a:cubicBezTo>
                    <a:pt x="583" y="549"/>
                    <a:pt x="702" y="641"/>
                    <a:pt x="1072" y="709"/>
                  </a:cubicBezTo>
                  <a:cubicBezTo>
                    <a:pt x="1441" y="778"/>
                    <a:pt x="2061" y="824"/>
                    <a:pt x="2812" y="847"/>
                  </a:cubicBezTo>
                  <a:cubicBezTo>
                    <a:pt x="3563" y="869"/>
                    <a:pt x="4445" y="869"/>
                    <a:pt x="5315" y="869"/>
                  </a:cubicBezTo>
                  <a:cubicBezTo>
                    <a:pt x="6186" y="869"/>
                    <a:pt x="7044" y="869"/>
                    <a:pt x="8009" y="869"/>
                  </a:cubicBezTo>
                  <a:cubicBezTo>
                    <a:pt x="8975" y="869"/>
                    <a:pt x="10048" y="869"/>
                    <a:pt x="10942" y="869"/>
                  </a:cubicBezTo>
                  <a:cubicBezTo>
                    <a:pt x="11836" y="869"/>
                    <a:pt x="12551" y="869"/>
                    <a:pt x="13278" y="869"/>
                  </a:cubicBezTo>
                  <a:cubicBezTo>
                    <a:pt x="14005" y="869"/>
                    <a:pt x="14744" y="869"/>
                    <a:pt x="15710" y="892"/>
                  </a:cubicBezTo>
                  <a:cubicBezTo>
                    <a:pt x="16676" y="915"/>
                    <a:pt x="17868" y="961"/>
                    <a:pt x="18881" y="984"/>
                  </a:cubicBezTo>
                  <a:cubicBezTo>
                    <a:pt x="19894" y="1007"/>
                    <a:pt x="20729" y="1007"/>
                    <a:pt x="21563" y="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574535" y="7707250"/>
              <a:ext cx="116753" cy="15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22" fill="norm" stroke="1" extrusionOk="0">
                  <a:moveTo>
                    <a:pt x="13878" y="4196"/>
                  </a:moveTo>
                  <a:cubicBezTo>
                    <a:pt x="13489" y="3461"/>
                    <a:pt x="13099" y="2727"/>
                    <a:pt x="12321" y="2286"/>
                  </a:cubicBezTo>
                  <a:cubicBezTo>
                    <a:pt x="11543" y="1845"/>
                    <a:pt x="10375" y="1698"/>
                    <a:pt x="8818" y="2653"/>
                  </a:cubicBezTo>
                  <a:cubicBezTo>
                    <a:pt x="7262" y="3608"/>
                    <a:pt x="5316" y="5666"/>
                    <a:pt x="3759" y="8090"/>
                  </a:cubicBezTo>
                  <a:cubicBezTo>
                    <a:pt x="2202" y="10515"/>
                    <a:pt x="1035" y="13306"/>
                    <a:pt x="451" y="15364"/>
                  </a:cubicBezTo>
                  <a:cubicBezTo>
                    <a:pt x="-133" y="17421"/>
                    <a:pt x="-133" y="18743"/>
                    <a:pt x="353" y="19698"/>
                  </a:cubicBezTo>
                  <a:cubicBezTo>
                    <a:pt x="840" y="20653"/>
                    <a:pt x="1813" y="21241"/>
                    <a:pt x="3856" y="21315"/>
                  </a:cubicBezTo>
                  <a:cubicBezTo>
                    <a:pt x="5899" y="21388"/>
                    <a:pt x="9013" y="20947"/>
                    <a:pt x="11543" y="19257"/>
                  </a:cubicBezTo>
                  <a:cubicBezTo>
                    <a:pt x="14072" y="17568"/>
                    <a:pt x="16018" y="14629"/>
                    <a:pt x="16408" y="11323"/>
                  </a:cubicBezTo>
                  <a:cubicBezTo>
                    <a:pt x="16797" y="8017"/>
                    <a:pt x="15629" y="4343"/>
                    <a:pt x="14072" y="2286"/>
                  </a:cubicBezTo>
                  <a:cubicBezTo>
                    <a:pt x="12516" y="229"/>
                    <a:pt x="10570" y="-212"/>
                    <a:pt x="8916" y="82"/>
                  </a:cubicBezTo>
                  <a:cubicBezTo>
                    <a:pt x="7262" y="376"/>
                    <a:pt x="5899" y="1404"/>
                    <a:pt x="5218" y="2506"/>
                  </a:cubicBezTo>
                  <a:cubicBezTo>
                    <a:pt x="4537" y="3608"/>
                    <a:pt x="4537" y="4784"/>
                    <a:pt x="7359" y="5519"/>
                  </a:cubicBezTo>
                  <a:cubicBezTo>
                    <a:pt x="10181" y="6253"/>
                    <a:pt x="15824" y="6547"/>
                    <a:pt x="21467" y="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621886" y="7617298"/>
              <a:ext cx="88452" cy="7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66" fill="norm" stroke="1" extrusionOk="0">
                  <a:moveTo>
                    <a:pt x="5229" y="8745"/>
                  </a:moveTo>
                  <a:cubicBezTo>
                    <a:pt x="4974" y="10224"/>
                    <a:pt x="4720" y="11704"/>
                    <a:pt x="3704" y="14219"/>
                  </a:cubicBezTo>
                  <a:cubicBezTo>
                    <a:pt x="2687" y="16734"/>
                    <a:pt x="909" y="20284"/>
                    <a:pt x="273" y="20876"/>
                  </a:cubicBezTo>
                  <a:cubicBezTo>
                    <a:pt x="-362" y="21468"/>
                    <a:pt x="146" y="19101"/>
                    <a:pt x="1417" y="15402"/>
                  </a:cubicBezTo>
                  <a:cubicBezTo>
                    <a:pt x="2687" y="11704"/>
                    <a:pt x="4720" y="6673"/>
                    <a:pt x="6499" y="3715"/>
                  </a:cubicBezTo>
                  <a:cubicBezTo>
                    <a:pt x="8278" y="756"/>
                    <a:pt x="9803" y="-132"/>
                    <a:pt x="10946" y="16"/>
                  </a:cubicBezTo>
                  <a:cubicBezTo>
                    <a:pt x="12090" y="164"/>
                    <a:pt x="12852" y="1347"/>
                    <a:pt x="14504" y="4602"/>
                  </a:cubicBezTo>
                  <a:cubicBezTo>
                    <a:pt x="16156" y="7857"/>
                    <a:pt x="18697" y="13183"/>
                    <a:pt x="21238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700812" y="7831512"/>
              <a:ext cx="63501" cy="8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360" y="14889"/>
                    <a:pt x="720" y="8409"/>
                    <a:pt x="1440" y="4629"/>
                  </a:cubicBezTo>
                  <a:cubicBezTo>
                    <a:pt x="2160" y="849"/>
                    <a:pt x="3240" y="-231"/>
                    <a:pt x="4140" y="39"/>
                  </a:cubicBezTo>
                  <a:cubicBezTo>
                    <a:pt x="5040" y="309"/>
                    <a:pt x="5760" y="1929"/>
                    <a:pt x="6300" y="3414"/>
                  </a:cubicBezTo>
                  <a:cubicBezTo>
                    <a:pt x="6840" y="4899"/>
                    <a:pt x="7200" y="6249"/>
                    <a:pt x="7920" y="7464"/>
                  </a:cubicBezTo>
                  <a:cubicBezTo>
                    <a:pt x="8640" y="8679"/>
                    <a:pt x="9720" y="9759"/>
                    <a:pt x="11160" y="10029"/>
                  </a:cubicBezTo>
                  <a:cubicBezTo>
                    <a:pt x="12600" y="10299"/>
                    <a:pt x="14400" y="9759"/>
                    <a:pt x="15840" y="8139"/>
                  </a:cubicBezTo>
                  <a:cubicBezTo>
                    <a:pt x="17280" y="6519"/>
                    <a:pt x="18360" y="3819"/>
                    <a:pt x="19260" y="5304"/>
                  </a:cubicBezTo>
                  <a:cubicBezTo>
                    <a:pt x="20160" y="6789"/>
                    <a:pt x="20880" y="12459"/>
                    <a:pt x="21600" y="1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808762" y="7822141"/>
              <a:ext cx="82551" cy="9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666"/>
                    <a:pt x="1662" y="9732"/>
                    <a:pt x="2631" y="6409"/>
                  </a:cubicBezTo>
                  <a:cubicBezTo>
                    <a:pt x="3600" y="3086"/>
                    <a:pt x="4708" y="2374"/>
                    <a:pt x="5262" y="2611"/>
                  </a:cubicBezTo>
                  <a:cubicBezTo>
                    <a:pt x="5815" y="2848"/>
                    <a:pt x="5815" y="4035"/>
                    <a:pt x="5954" y="5222"/>
                  </a:cubicBezTo>
                  <a:cubicBezTo>
                    <a:pt x="6092" y="6409"/>
                    <a:pt x="6369" y="7596"/>
                    <a:pt x="7062" y="8545"/>
                  </a:cubicBezTo>
                  <a:cubicBezTo>
                    <a:pt x="7754" y="9495"/>
                    <a:pt x="8862" y="10207"/>
                    <a:pt x="9831" y="10088"/>
                  </a:cubicBezTo>
                  <a:cubicBezTo>
                    <a:pt x="10800" y="9969"/>
                    <a:pt x="11631" y="9020"/>
                    <a:pt x="12462" y="7596"/>
                  </a:cubicBezTo>
                  <a:cubicBezTo>
                    <a:pt x="13292" y="6171"/>
                    <a:pt x="14123" y="4273"/>
                    <a:pt x="15092" y="2730"/>
                  </a:cubicBezTo>
                  <a:cubicBezTo>
                    <a:pt x="16062" y="1187"/>
                    <a:pt x="17169" y="0"/>
                    <a:pt x="18138" y="0"/>
                  </a:cubicBezTo>
                  <a:cubicBezTo>
                    <a:pt x="19108" y="0"/>
                    <a:pt x="19938" y="1187"/>
                    <a:pt x="20492" y="4866"/>
                  </a:cubicBezTo>
                  <a:cubicBezTo>
                    <a:pt x="21046" y="8545"/>
                    <a:pt x="21323" y="14716"/>
                    <a:pt x="21600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911231" y="7827918"/>
              <a:ext cx="82814" cy="10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8" fill="norm" stroke="1" extrusionOk="0">
                  <a:moveTo>
                    <a:pt x="20838" y="2347"/>
                  </a:moveTo>
                  <a:cubicBezTo>
                    <a:pt x="21108" y="1234"/>
                    <a:pt x="21378" y="121"/>
                    <a:pt x="20703" y="9"/>
                  </a:cubicBezTo>
                  <a:cubicBezTo>
                    <a:pt x="20028" y="-102"/>
                    <a:pt x="18408" y="789"/>
                    <a:pt x="15303" y="2904"/>
                  </a:cubicBezTo>
                  <a:cubicBezTo>
                    <a:pt x="12198" y="5020"/>
                    <a:pt x="7608" y="8360"/>
                    <a:pt x="4638" y="11366"/>
                  </a:cubicBezTo>
                  <a:cubicBezTo>
                    <a:pt x="1668" y="14372"/>
                    <a:pt x="318" y="17044"/>
                    <a:pt x="48" y="18826"/>
                  </a:cubicBezTo>
                  <a:cubicBezTo>
                    <a:pt x="-222" y="20607"/>
                    <a:pt x="588" y="21498"/>
                    <a:pt x="3693" y="21498"/>
                  </a:cubicBezTo>
                  <a:cubicBezTo>
                    <a:pt x="6798" y="21498"/>
                    <a:pt x="12198" y="20607"/>
                    <a:pt x="17598" y="1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932587" y="7874000"/>
              <a:ext cx="66676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073719" y="7713308"/>
              <a:ext cx="65244" cy="17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5" fill="norm" stroke="1" extrusionOk="0">
                  <a:moveTo>
                    <a:pt x="21136" y="3045"/>
                  </a:moveTo>
                  <a:cubicBezTo>
                    <a:pt x="21136" y="1978"/>
                    <a:pt x="21136" y="912"/>
                    <a:pt x="20279" y="378"/>
                  </a:cubicBezTo>
                  <a:cubicBezTo>
                    <a:pt x="19422" y="-155"/>
                    <a:pt x="17707" y="-155"/>
                    <a:pt x="15136" y="578"/>
                  </a:cubicBezTo>
                  <a:cubicBezTo>
                    <a:pt x="12565" y="1312"/>
                    <a:pt x="9136" y="2778"/>
                    <a:pt x="6222" y="5378"/>
                  </a:cubicBezTo>
                  <a:cubicBezTo>
                    <a:pt x="3307" y="7978"/>
                    <a:pt x="907" y="11712"/>
                    <a:pt x="222" y="14578"/>
                  </a:cubicBezTo>
                  <a:cubicBezTo>
                    <a:pt x="-464" y="17445"/>
                    <a:pt x="565" y="19445"/>
                    <a:pt x="159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167537" y="77597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189762" y="7807325"/>
              <a:ext cx="6985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840"/>
                    <a:pt x="5891" y="10080"/>
                    <a:pt x="9491" y="6480"/>
                  </a:cubicBezTo>
                  <a:cubicBezTo>
                    <a:pt x="13091" y="2880"/>
                    <a:pt x="173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283380" y="7744667"/>
              <a:ext cx="84183" cy="12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26" fill="norm" stroke="1" extrusionOk="0">
                  <a:moveTo>
                    <a:pt x="11756" y="6655"/>
                  </a:moveTo>
                  <a:cubicBezTo>
                    <a:pt x="12296" y="5784"/>
                    <a:pt x="12836" y="4913"/>
                    <a:pt x="12431" y="4477"/>
                  </a:cubicBezTo>
                  <a:cubicBezTo>
                    <a:pt x="12026" y="4042"/>
                    <a:pt x="10676" y="4042"/>
                    <a:pt x="8786" y="4913"/>
                  </a:cubicBezTo>
                  <a:cubicBezTo>
                    <a:pt x="6896" y="5784"/>
                    <a:pt x="4466" y="7526"/>
                    <a:pt x="2711" y="9703"/>
                  </a:cubicBezTo>
                  <a:cubicBezTo>
                    <a:pt x="956" y="11881"/>
                    <a:pt x="-124" y="14493"/>
                    <a:pt x="11" y="16758"/>
                  </a:cubicBezTo>
                  <a:cubicBezTo>
                    <a:pt x="146" y="19022"/>
                    <a:pt x="1496" y="20939"/>
                    <a:pt x="4196" y="21113"/>
                  </a:cubicBezTo>
                  <a:cubicBezTo>
                    <a:pt x="6896" y="21287"/>
                    <a:pt x="10946" y="19719"/>
                    <a:pt x="14186" y="16584"/>
                  </a:cubicBezTo>
                  <a:cubicBezTo>
                    <a:pt x="17426" y="13448"/>
                    <a:pt x="19856" y="8745"/>
                    <a:pt x="20666" y="5610"/>
                  </a:cubicBezTo>
                  <a:cubicBezTo>
                    <a:pt x="21476" y="2474"/>
                    <a:pt x="20666" y="906"/>
                    <a:pt x="18506" y="297"/>
                  </a:cubicBezTo>
                  <a:cubicBezTo>
                    <a:pt x="16346" y="-313"/>
                    <a:pt x="12836" y="35"/>
                    <a:pt x="10406" y="1168"/>
                  </a:cubicBezTo>
                  <a:cubicBezTo>
                    <a:pt x="7976" y="2300"/>
                    <a:pt x="6626" y="4216"/>
                    <a:pt x="7976" y="5784"/>
                  </a:cubicBezTo>
                  <a:cubicBezTo>
                    <a:pt x="9326" y="7352"/>
                    <a:pt x="13376" y="8571"/>
                    <a:pt x="16076" y="9268"/>
                  </a:cubicBezTo>
                  <a:cubicBezTo>
                    <a:pt x="18776" y="9964"/>
                    <a:pt x="20126" y="10139"/>
                    <a:pt x="21476" y="1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288187" y="7691589"/>
              <a:ext cx="82551" cy="6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fill="norm" stroke="1" extrusionOk="0">
                  <a:moveTo>
                    <a:pt x="4985" y="2693"/>
                  </a:moveTo>
                  <a:cubicBezTo>
                    <a:pt x="3877" y="7818"/>
                    <a:pt x="2769" y="12944"/>
                    <a:pt x="1800" y="16239"/>
                  </a:cubicBezTo>
                  <a:cubicBezTo>
                    <a:pt x="831" y="19534"/>
                    <a:pt x="0" y="20998"/>
                    <a:pt x="0" y="20815"/>
                  </a:cubicBezTo>
                  <a:cubicBezTo>
                    <a:pt x="0" y="20632"/>
                    <a:pt x="831" y="18801"/>
                    <a:pt x="2769" y="14957"/>
                  </a:cubicBezTo>
                  <a:cubicBezTo>
                    <a:pt x="4708" y="11113"/>
                    <a:pt x="7754" y="5256"/>
                    <a:pt x="10246" y="2327"/>
                  </a:cubicBezTo>
                  <a:cubicBezTo>
                    <a:pt x="12738" y="-602"/>
                    <a:pt x="14677" y="-602"/>
                    <a:pt x="16477" y="1412"/>
                  </a:cubicBezTo>
                  <a:cubicBezTo>
                    <a:pt x="18277" y="3425"/>
                    <a:pt x="19938" y="7452"/>
                    <a:pt x="21600" y="1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319937" y="7889309"/>
              <a:ext cx="85363" cy="1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96" fill="norm" stroke="1" extrusionOk="0">
                  <a:moveTo>
                    <a:pt x="0" y="21296"/>
                  </a:moveTo>
                  <a:cubicBezTo>
                    <a:pt x="2400" y="16311"/>
                    <a:pt x="4800" y="11327"/>
                    <a:pt x="6267" y="8108"/>
                  </a:cubicBezTo>
                  <a:cubicBezTo>
                    <a:pt x="7733" y="4888"/>
                    <a:pt x="8267" y="3434"/>
                    <a:pt x="8933" y="2188"/>
                  </a:cubicBezTo>
                  <a:cubicBezTo>
                    <a:pt x="9600" y="942"/>
                    <a:pt x="10400" y="-96"/>
                    <a:pt x="10800" y="8"/>
                  </a:cubicBezTo>
                  <a:cubicBezTo>
                    <a:pt x="11200" y="111"/>
                    <a:pt x="11200" y="1358"/>
                    <a:pt x="11200" y="2604"/>
                  </a:cubicBezTo>
                  <a:cubicBezTo>
                    <a:pt x="11200" y="3850"/>
                    <a:pt x="11200" y="5096"/>
                    <a:pt x="11200" y="6238"/>
                  </a:cubicBezTo>
                  <a:cubicBezTo>
                    <a:pt x="11200" y="7381"/>
                    <a:pt x="11200" y="8419"/>
                    <a:pt x="11600" y="8419"/>
                  </a:cubicBezTo>
                  <a:cubicBezTo>
                    <a:pt x="12000" y="8419"/>
                    <a:pt x="12800" y="7381"/>
                    <a:pt x="14000" y="6031"/>
                  </a:cubicBezTo>
                  <a:cubicBezTo>
                    <a:pt x="15200" y="4681"/>
                    <a:pt x="16800" y="3019"/>
                    <a:pt x="18133" y="1773"/>
                  </a:cubicBezTo>
                  <a:cubicBezTo>
                    <a:pt x="19467" y="527"/>
                    <a:pt x="20533" y="-304"/>
                    <a:pt x="21067" y="319"/>
                  </a:cubicBezTo>
                  <a:cubicBezTo>
                    <a:pt x="21600" y="942"/>
                    <a:pt x="21600" y="3019"/>
                    <a:pt x="21333" y="6031"/>
                  </a:cubicBezTo>
                  <a:cubicBezTo>
                    <a:pt x="21067" y="9042"/>
                    <a:pt x="20533" y="12988"/>
                    <a:pt x="19867" y="15377"/>
                  </a:cubicBezTo>
                  <a:cubicBezTo>
                    <a:pt x="19200" y="17765"/>
                    <a:pt x="18400" y="18596"/>
                    <a:pt x="17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434237" y="7737475"/>
              <a:ext cx="59818" cy="21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7958" y="0"/>
                  </a:moveTo>
                  <a:cubicBezTo>
                    <a:pt x="10232" y="107"/>
                    <a:pt x="12505" y="215"/>
                    <a:pt x="15347" y="1504"/>
                  </a:cubicBezTo>
                  <a:cubicBezTo>
                    <a:pt x="18189" y="2794"/>
                    <a:pt x="21600" y="5266"/>
                    <a:pt x="21411" y="8167"/>
                  </a:cubicBezTo>
                  <a:cubicBezTo>
                    <a:pt x="21221" y="11069"/>
                    <a:pt x="17432" y="14400"/>
                    <a:pt x="13263" y="16710"/>
                  </a:cubicBezTo>
                  <a:cubicBezTo>
                    <a:pt x="9095" y="19021"/>
                    <a:pt x="4547" y="203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703987" y="8008408"/>
              <a:ext cx="593726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309" y="2817"/>
                    <a:pt x="2618" y="3757"/>
                    <a:pt x="3985" y="3757"/>
                  </a:cubicBezTo>
                  <a:cubicBezTo>
                    <a:pt x="5352" y="3757"/>
                    <a:pt x="6776" y="2817"/>
                    <a:pt x="8143" y="1878"/>
                  </a:cubicBezTo>
                  <a:cubicBezTo>
                    <a:pt x="9510" y="939"/>
                    <a:pt x="10819" y="0"/>
                    <a:pt x="12282" y="0"/>
                  </a:cubicBezTo>
                  <a:cubicBezTo>
                    <a:pt x="13745" y="0"/>
                    <a:pt x="15363" y="939"/>
                    <a:pt x="16845" y="2817"/>
                  </a:cubicBezTo>
                  <a:cubicBezTo>
                    <a:pt x="18327" y="4696"/>
                    <a:pt x="19675" y="7513"/>
                    <a:pt x="20445" y="10800"/>
                  </a:cubicBezTo>
                  <a:cubicBezTo>
                    <a:pt x="21215" y="14087"/>
                    <a:pt x="21407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983843" y="8052002"/>
              <a:ext cx="94795" cy="11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995" fill="norm" stroke="1" extrusionOk="0">
                  <a:moveTo>
                    <a:pt x="1337" y="10195"/>
                  </a:moveTo>
                  <a:cubicBezTo>
                    <a:pt x="1577" y="8869"/>
                    <a:pt x="1817" y="7542"/>
                    <a:pt x="2057" y="7353"/>
                  </a:cubicBezTo>
                  <a:cubicBezTo>
                    <a:pt x="2297" y="7163"/>
                    <a:pt x="2537" y="8111"/>
                    <a:pt x="2537" y="10195"/>
                  </a:cubicBezTo>
                  <a:cubicBezTo>
                    <a:pt x="2537" y="12279"/>
                    <a:pt x="2297" y="15500"/>
                    <a:pt x="1817" y="17679"/>
                  </a:cubicBezTo>
                  <a:cubicBezTo>
                    <a:pt x="1337" y="19858"/>
                    <a:pt x="617" y="20995"/>
                    <a:pt x="257" y="20995"/>
                  </a:cubicBezTo>
                  <a:cubicBezTo>
                    <a:pt x="-103" y="20995"/>
                    <a:pt x="-103" y="19858"/>
                    <a:pt x="377" y="17395"/>
                  </a:cubicBezTo>
                  <a:cubicBezTo>
                    <a:pt x="857" y="14932"/>
                    <a:pt x="1817" y="11142"/>
                    <a:pt x="3737" y="7827"/>
                  </a:cubicBezTo>
                  <a:cubicBezTo>
                    <a:pt x="5657" y="4511"/>
                    <a:pt x="8537" y="1669"/>
                    <a:pt x="11177" y="532"/>
                  </a:cubicBezTo>
                  <a:cubicBezTo>
                    <a:pt x="13817" y="-605"/>
                    <a:pt x="16217" y="-37"/>
                    <a:pt x="17897" y="3374"/>
                  </a:cubicBezTo>
                  <a:cubicBezTo>
                    <a:pt x="19577" y="6784"/>
                    <a:pt x="20537" y="13037"/>
                    <a:pt x="21497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9" name="Drawing"/>
          <p:cNvGrpSpPr/>
          <p:nvPr/>
        </p:nvGrpSpPr>
        <p:grpSpPr>
          <a:xfrm>
            <a:off x="408730" y="1650999"/>
            <a:ext cx="12538920" cy="7170978"/>
            <a:chOff x="0" y="0"/>
            <a:chExt cx="12538919" cy="7170976"/>
          </a:xfrm>
        </p:grpSpPr>
        <p:sp>
          <p:nvSpPr>
            <p:cNvPr id="1496" name="Line"/>
            <p:cNvSpPr/>
            <p:nvPr/>
          </p:nvSpPr>
          <p:spPr>
            <a:xfrm>
              <a:off x="1246461" y="6845"/>
              <a:ext cx="157954" cy="59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361" fill="norm" stroke="1" extrusionOk="0">
                  <a:moveTo>
                    <a:pt x="2774" y="6876"/>
                  </a:moveTo>
                  <a:cubicBezTo>
                    <a:pt x="3328" y="8561"/>
                    <a:pt x="3882" y="10246"/>
                    <a:pt x="4436" y="12544"/>
                  </a:cubicBezTo>
                  <a:cubicBezTo>
                    <a:pt x="4990" y="14842"/>
                    <a:pt x="5543" y="17752"/>
                    <a:pt x="5820" y="19399"/>
                  </a:cubicBezTo>
                  <a:cubicBezTo>
                    <a:pt x="6097" y="21046"/>
                    <a:pt x="6097" y="21429"/>
                    <a:pt x="5959" y="21352"/>
                  </a:cubicBezTo>
                  <a:cubicBezTo>
                    <a:pt x="5820" y="21276"/>
                    <a:pt x="5543" y="20740"/>
                    <a:pt x="4574" y="18978"/>
                  </a:cubicBezTo>
                  <a:cubicBezTo>
                    <a:pt x="3605" y="17216"/>
                    <a:pt x="1943" y="14229"/>
                    <a:pt x="974" y="11433"/>
                  </a:cubicBezTo>
                  <a:cubicBezTo>
                    <a:pt x="5" y="8638"/>
                    <a:pt x="-272" y="6033"/>
                    <a:pt x="282" y="4233"/>
                  </a:cubicBezTo>
                  <a:cubicBezTo>
                    <a:pt x="836" y="2433"/>
                    <a:pt x="2220" y="1438"/>
                    <a:pt x="4436" y="786"/>
                  </a:cubicBezTo>
                  <a:cubicBezTo>
                    <a:pt x="6651" y="135"/>
                    <a:pt x="9697" y="-171"/>
                    <a:pt x="12882" y="97"/>
                  </a:cubicBezTo>
                  <a:cubicBezTo>
                    <a:pt x="16066" y="365"/>
                    <a:pt x="19390" y="1208"/>
                    <a:pt x="20359" y="2548"/>
                  </a:cubicBezTo>
                  <a:cubicBezTo>
                    <a:pt x="21328" y="3889"/>
                    <a:pt x="19943" y="5727"/>
                    <a:pt x="16897" y="7067"/>
                  </a:cubicBezTo>
                  <a:cubicBezTo>
                    <a:pt x="13851" y="8408"/>
                    <a:pt x="9143" y="9250"/>
                    <a:pt x="4436" y="1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437123" y="279400"/>
              <a:ext cx="198847" cy="23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99" fill="norm" stroke="1" extrusionOk="0">
                  <a:moveTo>
                    <a:pt x="215" y="8100"/>
                  </a:moveTo>
                  <a:cubicBezTo>
                    <a:pt x="-13" y="6943"/>
                    <a:pt x="-240" y="5786"/>
                    <a:pt x="556" y="5207"/>
                  </a:cubicBezTo>
                  <a:cubicBezTo>
                    <a:pt x="1352" y="4629"/>
                    <a:pt x="3171" y="4629"/>
                    <a:pt x="5331" y="5979"/>
                  </a:cubicBezTo>
                  <a:cubicBezTo>
                    <a:pt x="7491" y="7329"/>
                    <a:pt x="9992" y="10029"/>
                    <a:pt x="11469" y="12729"/>
                  </a:cubicBezTo>
                  <a:cubicBezTo>
                    <a:pt x="12947" y="15429"/>
                    <a:pt x="13402" y="18129"/>
                    <a:pt x="13061" y="19671"/>
                  </a:cubicBezTo>
                  <a:cubicBezTo>
                    <a:pt x="12720" y="21214"/>
                    <a:pt x="11583" y="21600"/>
                    <a:pt x="10446" y="21311"/>
                  </a:cubicBezTo>
                  <a:cubicBezTo>
                    <a:pt x="9309" y="21021"/>
                    <a:pt x="8173" y="20057"/>
                    <a:pt x="7491" y="17357"/>
                  </a:cubicBezTo>
                  <a:cubicBezTo>
                    <a:pt x="6808" y="14657"/>
                    <a:pt x="6581" y="10221"/>
                    <a:pt x="8400" y="7136"/>
                  </a:cubicBezTo>
                  <a:cubicBezTo>
                    <a:pt x="10219" y="4050"/>
                    <a:pt x="14084" y="2314"/>
                    <a:pt x="16585" y="1350"/>
                  </a:cubicBezTo>
                  <a:cubicBezTo>
                    <a:pt x="19086" y="386"/>
                    <a:pt x="20223" y="193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682300" y="311273"/>
              <a:ext cx="142458" cy="17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920" fill="norm" stroke="1" extrusionOk="0">
                  <a:moveTo>
                    <a:pt x="10052" y="3108"/>
                  </a:moveTo>
                  <a:cubicBezTo>
                    <a:pt x="9426" y="1807"/>
                    <a:pt x="8800" y="506"/>
                    <a:pt x="7705" y="115"/>
                  </a:cubicBezTo>
                  <a:cubicBezTo>
                    <a:pt x="6609" y="-275"/>
                    <a:pt x="5044" y="245"/>
                    <a:pt x="3635" y="2978"/>
                  </a:cubicBezTo>
                  <a:cubicBezTo>
                    <a:pt x="2226" y="5711"/>
                    <a:pt x="974" y="10655"/>
                    <a:pt x="348" y="13908"/>
                  </a:cubicBezTo>
                  <a:cubicBezTo>
                    <a:pt x="-278" y="17161"/>
                    <a:pt x="-278" y="18723"/>
                    <a:pt x="2226" y="19764"/>
                  </a:cubicBezTo>
                  <a:cubicBezTo>
                    <a:pt x="4731" y="20805"/>
                    <a:pt x="9739" y="21325"/>
                    <a:pt x="13339" y="20544"/>
                  </a:cubicBezTo>
                  <a:cubicBezTo>
                    <a:pt x="16939" y="19764"/>
                    <a:pt x="19131" y="17682"/>
                    <a:pt x="20226" y="15339"/>
                  </a:cubicBezTo>
                  <a:cubicBezTo>
                    <a:pt x="21322" y="12997"/>
                    <a:pt x="21322" y="10395"/>
                    <a:pt x="20383" y="8573"/>
                  </a:cubicBezTo>
                  <a:cubicBezTo>
                    <a:pt x="19444" y="6752"/>
                    <a:pt x="17565" y="5711"/>
                    <a:pt x="16157" y="5711"/>
                  </a:cubicBezTo>
                  <a:cubicBezTo>
                    <a:pt x="14748" y="5711"/>
                    <a:pt x="13809" y="6752"/>
                    <a:pt x="12870" y="7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928069" y="217991"/>
              <a:ext cx="112782" cy="43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847" fill="norm" stroke="1" extrusionOk="0">
                  <a:moveTo>
                    <a:pt x="1178" y="8418"/>
                  </a:moveTo>
                  <a:cubicBezTo>
                    <a:pt x="1571" y="11156"/>
                    <a:pt x="1964" y="13894"/>
                    <a:pt x="2356" y="16480"/>
                  </a:cubicBezTo>
                  <a:cubicBezTo>
                    <a:pt x="2749" y="19066"/>
                    <a:pt x="3142" y="21500"/>
                    <a:pt x="2945" y="20689"/>
                  </a:cubicBezTo>
                  <a:cubicBezTo>
                    <a:pt x="2749" y="19877"/>
                    <a:pt x="1964" y="15821"/>
                    <a:pt x="1571" y="12170"/>
                  </a:cubicBezTo>
                  <a:cubicBezTo>
                    <a:pt x="1178" y="8520"/>
                    <a:pt x="1178" y="5275"/>
                    <a:pt x="1964" y="3297"/>
                  </a:cubicBezTo>
                  <a:cubicBezTo>
                    <a:pt x="2749" y="1320"/>
                    <a:pt x="4320" y="610"/>
                    <a:pt x="6087" y="255"/>
                  </a:cubicBezTo>
                  <a:cubicBezTo>
                    <a:pt x="7855" y="-100"/>
                    <a:pt x="9818" y="-100"/>
                    <a:pt x="12175" y="356"/>
                  </a:cubicBezTo>
                  <a:cubicBezTo>
                    <a:pt x="14531" y="813"/>
                    <a:pt x="17280" y="1725"/>
                    <a:pt x="19047" y="3246"/>
                  </a:cubicBezTo>
                  <a:cubicBezTo>
                    <a:pt x="20815" y="4768"/>
                    <a:pt x="21600" y="6897"/>
                    <a:pt x="20225" y="8520"/>
                  </a:cubicBezTo>
                  <a:cubicBezTo>
                    <a:pt x="18851" y="10142"/>
                    <a:pt x="15316" y="11258"/>
                    <a:pt x="12567" y="11866"/>
                  </a:cubicBezTo>
                  <a:cubicBezTo>
                    <a:pt x="9818" y="12475"/>
                    <a:pt x="7855" y="12576"/>
                    <a:pt x="5891" y="12272"/>
                  </a:cubicBezTo>
                  <a:cubicBezTo>
                    <a:pt x="3927" y="11968"/>
                    <a:pt x="1964" y="11258"/>
                    <a:pt x="0" y="1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105437" y="233443"/>
              <a:ext cx="152833" cy="17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76" fill="norm" stroke="1" extrusionOk="0">
                  <a:moveTo>
                    <a:pt x="935" y="9220"/>
                  </a:moveTo>
                  <a:cubicBezTo>
                    <a:pt x="2395" y="8969"/>
                    <a:pt x="3854" y="8718"/>
                    <a:pt x="5314" y="7839"/>
                  </a:cubicBezTo>
                  <a:cubicBezTo>
                    <a:pt x="6773" y="6960"/>
                    <a:pt x="8233" y="5453"/>
                    <a:pt x="9108" y="3946"/>
                  </a:cubicBezTo>
                  <a:cubicBezTo>
                    <a:pt x="9984" y="2439"/>
                    <a:pt x="10276" y="932"/>
                    <a:pt x="9692" y="304"/>
                  </a:cubicBezTo>
                  <a:cubicBezTo>
                    <a:pt x="9108" y="-324"/>
                    <a:pt x="7649" y="-73"/>
                    <a:pt x="5606" y="1936"/>
                  </a:cubicBezTo>
                  <a:cubicBezTo>
                    <a:pt x="3562" y="3946"/>
                    <a:pt x="935" y="7713"/>
                    <a:pt x="206" y="11229"/>
                  </a:cubicBezTo>
                  <a:cubicBezTo>
                    <a:pt x="-524" y="14746"/>
                    <a:pt x="644" y="18011"/>
                    <a:pt x="4438" y="19643"/>
                  </a:cubicBezTo>
                  <a:cubicBezTo>
                    <a:pt x="8233" y="21276"/>
                    <a:pt x="14654" y="21276"/>
                    <a:pt x="21076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296369" y="171449"/>
              <a:ext cx="127001" cy="25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5268"/>
                  </a:moveTo>
                  <a:cubicBezTo>
                    <a:pt x="3600" y="5971"/>
                    <a:pt x="7200" y="6673"/>
                    <a:pt x="9900" y="8956"/>
                  </a:cubicBezTo>
                  <a:cubicBezTo>
                    <a:pt x="12600" y="11239"/>
                    <a:pt x="14400" y="15102"/>
                    <a:pt x="14940" y="17473"/>
                  </a:cubicBezTo>
                  <a:cubicBezTo>
                    <a:pt x="15480" y="19844"/>
                    <a:pt x="14760" y="20722"/>
                    <a:pt x="13500" y="21161"/>
                  </a:cubicBezTo>
                  <a:cubicBezTo>
                    <a:pt x="12240" y="21600"/>
                    <a:pt x="10440" y="21600"/>
                    <a:pt x="9180" y="20020"/>
                  </a:cubicBezTo>
                  <a:cubicBezTo>
                    <a:pt x="7920" y="18439"/>
                    <a:pt x="7200" y="15278"/>
                    <a:pt x="9360" y="11678"/>
                  </a:cubicBezTo>
                  <a:cubicBezTo>
                    <a:pt x="11520" y="8078"/>
                    <a:pt x="16560" y="40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532231" y="0"/>
              <a:ext cx="81639" cy="4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13" fill="norm" stroke="1" extrusionOk="0">
                  <a:moveTo>
                    <a:pt x="13053" y="0"/>
                  </a:moveTo>
                  <a:cubicBezTo>
                    <a:pt x="10838" y="2687"/>
                    <a:pt x="8623" y="5374"/>
                    <a:pt x="6407" y="8578"/>
                  </a:cubicBezTo>
                  <a:cubicBezTo>
                    <a:pt x="4192" y="11782"/>
                    <a:pt x="1976" y="15502"/>
                    <a:pt x="869" y="17621"/>
                  </a:cubicBezTo>
                  <a:cubicBezTo>
                    <a:pt x="-239" y="19740"/>
                    <a:pt x="-239" y="20256"/>
                    <a:pt x="592" y="20722"/>
                  </a:cubicBezTo>
                  <a:cubicBezTo>
                    <a:pt x="1423" y="21187"/>
                    <a:pt x="3084" y="21600"/>
                    <a:pt x="6130" y="21497"/>
                  </a:cubicBezTo>
                  <a:cubicBezTo>
                    <a:pt x="9176" y="21393"/>
                    <a:pt x="13607" y="20773"/>
                    <a:pt x="16376" y="19998"/>
                  </a:cubicBezTo>
                  <a:cubicBezTo>
                    <a:pt x="19146" y="19223"/>
                    <a:pt x="20253" y="18293"/>
                    <a:pt x="21361" y="17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537669" y="120650"/>
              <a:ext cx="196851" cy="27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9969"/>
                  </a:moveTo>
                  <a:cubicBezTo>
                    <a:pt x="3716" y="9969"/>
                    <a:pt x="7432" y="9969"/>
                    <a:pt x="9755" y="10218"/>
                  </a:cubicBezTo>
                  <a:cubicBezTo>
                    <a:pt x="12077" y="10468"/>
                    <a:pt x="13006" y="10966"/>
                    <a:pt x="13587" y="12628"/>
                  </a:cubicBezTo>
                  <a:cubicBezTo>
                    <a:pt x="14168" y="14289"/>
                    <a:pt x="14400" y="17114"/>
                    <a:pt x="14284" y="18942"/>
                  </a:cubicBezTo>
                  <a:cubicBezTo>
                    <a:pt x="14168" y="20769"/>
                    <a:pt x="13703" y="21600"/>
                    <a:pt x="13703" y="21434"/>
                  </a:cubicBezTo>
                  <a:cubicBezTo>
                    <a:pt x="13703" y="21268"/>
                    <a:pt x="14168" y="20105"/>
                    <a:pt x="15213" y="16698"/>
                  </a:cubicBezTo>
                  <a:cubicBezTo>
                    <a:pt x="16258" y="13292"/>
                    <a:pt x="17884" y="7643"/>
                    <a:pt x="19045" y="4486"/>
                  </a:cubicBezTo>
                  <a:cubicBezTo>
                    <a:pt x="20206" y="1329"/>
                    <a:pt x="20903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758347" y="172629"/>
              <a:ext cx="274627" cy="25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02" fill="norm" stroke="1" extrusionOk="0">
                  <a:moveTo>
                    <a:pt x="608" y="6224"/>
                  </a:moveTo>
                  <a:cubicBezTo>
                    <a:pt x="1420" y="6751"/>
                    <a:pt x="2232" y="7278"/>
                    <a:pt x="3531" y="7014"/>
                  </a:cubicBezTo>
                  <a:cubicBezTo>
                    <a:pt x="4831" y="6751"/>
                    <a:pt x="6617" y="5697"/>
                    <a:pt x="7673" y="4643"/>
                  </a:cubicBezTo>
                  <a:cubicBezTo>
                    <a:pt x="8728" y="3590"/>
                    <a:pt x="9053" y="2536"/>
                    <a:pt x="8728" y="2097"/>
                  </a:cubicBezTo>
                  <a:cubicBezTo>
                    <a:pt x="8404" y="1658"/>
                    <a:pt x="7429" y="1834"/>
                    <a:pt x="5886" y="3239"/>
                  </a:cubicBezTo>
                  <a:cubicBezTo>
                    <a:pt x="4343" y="4643"/>
                    <a:pt x="2232" y="7278"/>
                    <a:pt x="1095" y="9824"/>
                  </a:cubicBezTo>
                  <a:cubicBezTo>
                    <a:pt x="-42" y="12370"/>
                    <a:pt x="-204" y="14829"/>
                    <a:pt x="202" y="16322"/>
                  </a:cubicBezTo>
                  <a:cubicBezTo>
                    <a:pt x="608" y="17814"/>
                    <a:pt x="1582" y="18341"/>
                    <a:pt x="3369" y="17902"/>
                  </a:cubicBezTo>
                  <a:cubicBezTo>
                    <a:pt x="5155" y="17463"/>
                    <a:pt x="7754" y="16058"/>
                    <a:pt x="10434" y="13687"/>
                  </a:cubicBezTo>
                  <a:cubicBezTo>
                    <a:pt x="13113" y="11317"/>
                    <a:pt x="15874" y="7980"/>
                    <a:pt x="17417" y="5873"/>
                  </a:cubicBezTo>
                  <a:cubicBezTo>
                    <a:pt x="18960" y="3765"/>
                    <a:pt x="19285" y="2887"/>
                    <a:pt x="19204" y="2097"/>
                  </a:cubicBezTo>
                  <a:cubicBezTo>
                    <a:pt x="19122" y="1307"/>
                    <a:pt x="18635" y="604"/>
                    <a:pt x="17985" y="253"/>
                  </a:cubicBezTo>
                  <a:cubicBezTo>
                    <a:pt x="17336" y="-98"/>
                    <a:pt x="16524" y="-98"/>
                    <a:pt x="15955" y="341"/>
                  </a:cubicBezTo>
                  <a:cubicBezTo>
                    <a:pt x="15387" y="780"/>
                    <a:pt x="15062" y="1658"/>
                    <a:pt x="14900" y="2624"/>
                  </a:cubicBezTo>
                  <a:cubicBezTo>
                    <a:pt x="14737" y="3590"/>
                    <a:pt x="14737" y="4643"/>
                    <a:pt x="15631" y="6312"/>
                  </a:cubicBezTo>
                  <a:cubicBezTo>
                    <a:pt x="16524" y="7980"/>
                    <a:pt x="18310" y="10263"/>
                    <a:pt x="19528" y="12195"/>
                  </a:cubicBezTo>
                  <a:cubicBezTo>
                    <a:pt x="20746" y="14126"/>
                    <a:pt x="21396" y="15707"/>
                    <a:pt x="20909" y="17200"/>
                  </a:cubicBezTo>
                  <a:cubicBezTo>
                    <a:pt x="20422" y="18692"/>
                    <a:pt x="18798" y="20097"/>
                    <a:pt x="17173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629962" y="3338"/>
              <a:ext cx="482508" cy="73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0" fill="norm" stroke="1" extrusionOk="0">
                  <a:moveTo>
                    <a:pt x="5939" y="6978"/>
                  </a:moveTo>
                  <a:cubicBezTo>
                    <a:pt x="5467" y="6854"/>
                    <a:pt x="4995" y="6730"/>
                    <a:pt x="4052" y="7226"/>
                  </a:cubicBezTo>
                  <a:cubicBezTo>
                    <a:pt x="3109" y="7723"/>
                    <a:pt x="1694" y="8840"/>
                    <a:pt x="892" y="9585"/>
                  </a:cubicBezTo>
                  <a:cubicBezTo>
                    <a:pt x="91" y="10330"/>
                    <a:pt x="-98" y="10702"/>
                    <a:pt x="43" y="11105"/>
                  </a:cubicBezTo>
                  <a:cubicBezTo>
                    <a:pt x="185" y="11509"/>
                    <a:pt x="657" y="11943"/>
                    <a:pt x="1647" y="11912"/>
                  </a:cubicBezTo>
                  <a:cubicBezTo>
                    <a:pt x="2637" y="11881"/>
                    <a:pt x="4147" y="11385"/>
                    <a:pt x="4901" y="10485"/>
                  </a:cubicBezTo>
                  <a:cubicBezTo>
                    <a:pt x="5656" y="9585"/>
                    <a:pt x="5656" y="8281"/>
                    <a:pt x="5467" y="7474"/>
                  </a:cubicBezTo>
                  <a:cubicBezTo>
                    <a:pt x="5278" y="6668"/>
                    <a:pt x="4901" y="6357"/>
                    <a:pt x="4901" y="5861"/>
                  </a:cubicBezTo>
                  <a:cubicBezTo>
                    <a:pt x="4901" y="5364"/>
                    <a:pt x="5278" y="4681"/>
                    <a:pt x="6363" y="3843"/>
                  </a:cubicBezTo>
                  <a:cubicBezTo>
                    <a:pt x="7448" y="3005"/>
                    <a:pt x="9240" y="2012"/>
                    <a:pt x="10419" y="1392"/>
                  </a:cubicBezTo>
                  <a:cubicBezTo>
                    <a:pt x="11598" y="771"/>
                    <a:pt x="12164" y="523"/>
                    <a:pt x="12824" y="305"/>
                  </a:cubicBezTo>
                  <a:cubicBezTo>
                    <a:pt x="13485" y="88"/>
                    <a:pt x="14239" y="-98"/>
                    <a:pt x="14616" y="57"/>
                  </a:cubicBezTo>
                  <a:cubicBezTo>
                    <a:pt x="14994" y="212"/>
                    <a:pt x="14994" y="709"/>
                    <a:pt x="14522" y="1888"/>
                  </a:cubicBezTo>
                  <a:cubicBezTo>
                    <a:pt x="14050" y="3068"/>
                    <a:pt x="13107" y="4930"/>
                    <a:pt x="12070" y="6916"/>
                  </a:cubicBezTo>
                  <a:cubicBezTo>
                    <a:pt x="11032" y="8902"/>
                    <a:pt x="9900" y="11012"/>
                    <a:pt x="9004" y="13154"/>
                  </a:cubicBezTo>
                  <a:cubicBezTo>
                    <a:pt x="8108" y="15295"/>
                    <a:pt x="7448" y="17468"/>
                    <a:pt x="7118" y="18709"/>
                  </a:cubicBezTo>
                  <a:cubicBezTo>
                    <a:pt x="6788" y="19950"/>
                    <a:pt x="6788" y="20261"/>
                    <a:pt x="6882" y="20571"/>
                  </a:cubicBezTo>
                  <a:cubicBezTo>
                    <a:pt x="6976" y="20881"/>
                    <a:pt x="7165" y="21192"/>
                    <a:pt x="7542" y="21347"/>
                  </a:cubicBezTo>
                  <a:cubicBezTo>
                    <a:pt x="7919" y="21502"/>
                    <a:pt x="8485" y="21502"/>
                    <a:pt x="9476" y="21036"/>
                  </a:cubicBezTo>
                  <a:cubicBezTo>
                    <a:pt x="10466" y="20571"/>
                    <a:pt x="11881" y="19640"/>
                    <a:pt x="12871" y="18399"/>
                  </a:cubicBezTo>
                  <a:cubicBezTo>
                    <a:pt x="13862" y="17157"/>
                    <a:pt x="14428" y="15605"/>
                    <a:pt x="14664" y="14674"/>
                  </a:cubicBezTo>
                  <a:cubicBezTo>
                    <a:pt x="14899" y="13743"/>
                    <a:pt x="14805" y="13433"/>
                    <a:pt x="14522" y="13154"/>
                  </a:cubicBezTo>
                  <a:cubicBezTo>
                    <a:pt x="14239" y="12874"/>
                    <a:pt x="13768" y="12626"/>
                    <a:pt x="13768" y="12409"/>
                  </a:cubicBezTo>
                  <a:cubicBezTo>
                    <a:pt x="13768" y="12192"/>
                    <a:pt x="14239" y="12005"/>
                    <a:pt x="15607" y="11633"/>
                  </a:cubicBezTo>
                  <a:cubicBezTo>
                    <a:pt x="16974" y="11261"/>
                    <a:pt x="19238" y="10702"/>
                    <a:pt x="21502" y="1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804619" y="3088"/>
              <a:ext cx="234951" cy="47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4086" y="7819"/>
                  </a:moveTo>
                  <a:cubicBezTo>
                    <a:pt x="3697" y="7251"/>
                    <a:pt x="3308" y="6682"/>
                    <a:pt x="3114" y="6635"/>
                  </a:cubicBezTo>
                  <a:cubicBezTo>
                    <a:pt x="2919" y="6588"/>
                    <a:pt x="2919" y="7061"/>
                    <a:pt x="2822" y="9051"/>
                  </a:cubicBezTo>
                  <a:cubicBezTo>
                    <a:pt x="2724" y="11040"/>
                    <a:pt x="2530" y="14545"/>
                    <a:pt x="2238" y="16724"/>
                  </a:cubicBezTo>
                  <a:cubicBezTo>
                    <a:pt x="1946" y="18903"/>
                    <a:pt x="1557" y="19756"/>
                    <a:pt x="1168" y="20419"/>
                  </a:cubicBezTo>
                  <a:cubicBezTo>
                    <a:pt x="778" y="21082"/>
                    <a:pt x="389" y="21556"/>
                    <a:pt x="195" y="21367"/>
                  </a:cubicBezTo>
                  <a:cubicBezTo>
                    <a:pt x="0" y="21177"/>
                    <a:pt x="0" y="20324"/>
                    <a:pt x="0" y="17956"/>
                  </a:cubicBezTo>
                  <a:cubicBezTo>
                    <a:pt x="0" y="15588"/>
                    <a:pt x="0" y="11703"/>
                    <a:pt x="486" y="8577"/>
                  </a:cubicBezTo>
                  <a:cubicBezTo>
                    <a:pt x="973" y="5451"/>
                    <a:pt x="1946" y="3082"/>
                    <a:pt x="2822" y="1709"/>
                  </a:cubicBezTo>
                  <a:cubicBezTo>
                    <a:pt x="3697" y="335"/>
                    <a:pt x="4476" y="-44"/>
                    <a:pt x="5157" y="3"/>
                  </a:cubicBezTo>
                  <a:cubicBezTo>
                    <a:pt x="5838" y="51"/>
                    <a:pt x="6422" y="524"/>
                    <a:pt x="7492" y="1756"/>
                  </a:cubicBezTo>
                  <a:cubicBezTo>
                    <a:pt x="8562" y="2988"/>
                    <a:pt x="10119" y="4977"/>
                    <a:pt x="11286" y="6114"/>
                  </a:cubicBezTo>
                  <a:cubicBezTo>
                    <a:pt x="12454" y="7251"/>
                    <a:pt x="13232" y="7535"/>
                    <a:pt x="14108" y="7582"/>
                  </a:cubicBezTo>
                  <a:cubicBezTo>
                    <a:pt x="14984" y="7630"/>
                    <a:pt x="15957" y="7440"/>
                    <a:pt x="16930" y="6824"/>
                  </a:cubicBezTo>
                  <a:cubicBezTo>
                    <a:pt x="17903" y="6209"/>
                    <a:pt x="18876" y="5167"/>
                    <a:pt x="19654" y="4409"/>
                  </a:cubicBezTo>
                  <a:cubicBezTo>
                    <a:pt x="20432" y="3651"/>
                    <a:pt x="21016" y="3177"/>
                    <a:pt x="21308" y="3177"/>
                  </a:cubicBezTo>
                  <a:cubicBezTo>
                    <a:pt x="21600" y="3177"/>
                    <a:pt x="21600" y="3651"/>
                    <a:pt x="21405" y="5545"/>
                  </a:cubicBezTo>
                  <a:cubicBezTo>
                    <a:pt x="21211" y="7440"/>
                    <a:pt x="20822" y="10756"/>
                    <a:pt x="20627" y="13267"/>
                  </a:cubicBezTo>
                  <a:cubicBezTo>
                    <a:pt x="20432" y="15777"/>
                    <a:pt x="20432" y="17482"/>
                    <a:pt x="20530" y="18572"/>
                  </a:cubicBezTo>
                  <a:cubicBezTo>
                    <a:pt x="20627" y="19661"/>
                    <a:pt x="20822" y="20135"/>
                    <a:pt x="21016" y="20324"/>
                  </a:cubicBezTo>
                  <a:cubicBezTo>
                    <a:pt x="21211" y="20514"/>
                    <a:pt x="21405" y="20419"/>
                    <a:pt x="21600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5186044" y="48683"/>
              <a:ext cx="223943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85" fill="norm" stroke="1" extrusionOk="0">
                  <a:moveTo>
                    <a:pt x="4198" y="5285"/>
                  </a:moveTo>
                  <a:cubicBezTo>
                    <a:pt x="3391" y="5630"/>
                    <a:pt x="2583" y="5974"/>
                    <a:pt x="2180" y="7698"/>
                  </a:cubicBezTo>
                  <a:cubicBezTo>
                    <a:pt x="1776" y="9421"/>
                    <a:pt x="1776" y="12523"/>
                    <a:pt x="1574" y="14879"/>
                  </a:cubicBezTo>
                  <a:cubicBezTo>
                    <a:pt x="1372" y="17234"/>
                    <a:pt x="968" y="18843"/>
                    <a:pt x="666" y="19934"/>
                  </a:cubicBezTo>
                  <a:cubicBezTo>
                    <a:pt x="363" y="21026"/>
                    <a:pt x="161" y="21600"/>
                    <a:pt x="60" y="21428"/>
                  </a:cubicBezTo>
                  <a:cubicBezTo>
                    <a:pt x="-41" y="21255"/>
                    <a:pt x="-41" y="20336"/>
                    <a:pt x="262" y="17866"/>
                  </a:cubicBezTo>
                  <a:cubicBezTo>
                    <a:pt x="565" y="15396"/>
                    <a:pt x="1170" y="11374"/>
                    <a:pt x="1675" y="8330"/>
                  </a:cubicBezTo>
                  <a:cubicBezTo>
                    <a:pt x="2180" y="5285"/>
                    <a:pt x="2583" y="3217"/>
                    <a:pt x="2987" y="1896"/>
                  </a:cubicBezTo>
                  <a:cubicBezTo>
                    <a:pt x="3391" y="574"/>
                    <a:pt x="3795" y="0"/>
                    <a:pt x="4097" y="0"/>
                  </a:cubicBezTo>
                  <a:cubicBezTo>
                    <a:pt x="4400" y="0"/>
                    <a:pt x="4602" y="574"/>
                    <a:pt x="5409" y="1494"/>
                  </a:cubicBezTo>
                  <a:cubicBezTo>
                    <a:pt x="6217" y="2413"/>
                    <a:pt x="7630" y="3677"/>
                    <a:pt x="8841" y="4423"/>
                  </a:cubicBezTo>
                  <a:cubicBezTo>
                    <a:pt x="10052" y="5170"/>
                    <a:pt x="11062" y="5400"/>
                    <a:pt x="12475" y="5228"/>
                  </a:cubicBezTo>
                  <a:cubicBezTo>
                    <a:pt x="13888" y="5055"/>
                    <a:pt x="15705" y="4481"/>
                    <a:pt x="17320" y="3562"/>
                  </a:cubicBezTo>
                  <a:cubicBezTo>
                    <a:pt x="18935" y="2643"/>
                    <a:pt x="20348" y="1379"/>
                    <a:pt x="20953" y="1379"/>
                  </a:cubicBezTo>
                  <a:cubicBezTo>
                    <a:pt x="21559" y="1379"/>
                    <a:pt x="21357" y="2643"/>
                    <a:pt x="21155" y="5113"/>
                  </a:cubicBezTo>
                  <a:cubicBezTo>
                    <a:pt x="20953" y="7583"/>
                    <a:pt x="20752" y="11260"/>
                    <a:pt x="20550" y="13960"/>
                  </a:cubicBezTo>
                  <a:cubicBezTo>
                    <a:pt x="20348" y="16660"/>
                    <a:pt x="20146" y="18383"/>
                    <a:pt x="20247" y="19474"/>
                  </a:cubicBezTo>
                  <a:cubicBezTo>
                    <a:pt x="20348" y="20566"/>
                    <a:pt x="20752" y="21026"/>
                    <a:pt x="2115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567562" y="24613"/>
              <a:ext cx="297508" cy="41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29" fill="norm" stroke="1" extrusionOk="0">
                  <a:moveTo>
                    <a:pt x="21532" y="363"/>
                  </a:moveTo>
                  <a:cubicBezTo>
                    <a:pt x="19234" y="40"/>
                    <a:pt x="16936" y="-282"/>
                    <a:pt x="14332" y="417"/>
                  </a:cubicBezTo>
                  <a:cubicBezTo>
                    <a:pt x="11728" y="1115"/>
                    <a:pt x="8817" y="2834"/>
                    <a:pt x="6596" y="5360"/>
                  </a:cubicBezTo>
                  <a:cubicBezTo>
                    <a:pt x="4375" y="7885"/>
                    <a:pt x="2843" y="11217"/>
                    <a:pt x="1770" y="13796"/>
                  </a:cubicBezTo>
                  <a:cubicBezTo>
                    <a:pt x="698" y="16375"/>
                    <a:pt x="85" y="18202"/>
                    <a:pt x="9" y="19330"/>
                  </a:cubicBezTo>
                  <a:cubicBezTo>
                    <a:pt x="-68" y="20458"/>
                    <a:pt x="392" y="20888"/>
                    <a:pt x="1004" y="21103"/>
                  </a:cubicBezTo>
                  <a:cubicBezTo>
                    <a:pt x="1617" y="21318"/>
                    <a:pt x="2383" y="21318"/>
                    <a:pt x="4987" y="20619"/>
                  </a:cubicBezTo>
                  <a:cubicBezTo>
                    <a:pt x="7592" y="19921"/>
                    <a:pt x="12034" y="18524"/>
                    <a:pt x="16477" y="17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636469" y="2540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69219" y="584563"/>
              <a:ext cx="4222751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368" y="20929"/>
                    <a:pt x="736" y="20293"/>
                    <a:pt x="1115" y="19552"/>
                  </a:cubicBezTo>
                  <a:cubicBezTo>
                    <a:pt x="1494" y="18811"/>
                    <a:pt x="1884" y="17964"/>
                    <a:pt x="2252" y="17223"/>
                  </a:cubicBezTo>
                  <a:cubicBezTo>
                    <a:pt x="2620" y="16482"/>
                    <a:pt x="2967" y="15846"/>
                    <a:pt x="3346" y="15317"/>
                  </a:cubicBezTo>
                  <a:cubicBezTo>
                    <a:pt x="3725" y="14788"/>
                    <a:pt x="4136" y="14364"/>
                    <a:pt x="4569" y="13835"/>
                  </a:cubicBezTo>
                  <a:cubicBezTo>
                    <a:pt x="5002" y="13305"/>
                    <a:pt x="5457" y="12670"/>
                    <a:pt x="5928" y="12035"/>
                  </a:cubicBezTo>
                  <a:cubicBezTo>
                    <a:pt x="6399" y="11399"/>
                    <a:pt x="6886" y="10764"/>
                    <a:pt x="7308" y="10235"/>
                  </a:cubicBezTo>
                  <a:cubicBezTo>
                    <a:pt x="7731" y="9705"/>
                    <a:pt x="8088" y="9282"/>
                    <a:pt x="8461" y="8858"/>
                  </a:cubicBezTo>
                  <a:cubicBezTo>
                    <a:pt x="8835" y="8435"/>
                    <a:pt x="9225" y="8011"/>
                    <a:pt x="9609" y="7588"/>
                  </a:cubicBezTo>
                  <a:cubicBezTo>
                    <a:pt x="9993" y="7164"/>
                    <a:pt x="10372" y="6740"/>
                    <a:pt x="10746" y="6317"/>
                  </a:cubicBezTo>
                  <a:cubicBezTo>
                    <a:pt x="11119" y="5893"/>
                    <a:pt x="11488" y="5470"/>
                    <a:pt x="11866" y="5046"/>
                  </a:cubicBezTo>
                  <a:cubicBezTo>
                    <a:pt x="12245" y="4623"/>
                    <a:pt x="12635" y="4199"/>
                    <a:pt x="13036" y="3776"/>
                  </a:cubicBezTo>
                  <a:cubicBezTo>
                    <a:pt x="13436" y="3352"/>
                    <a:pt x="13848" y="2929"/>
                    <a:pt x="14232" y="2611"/>
                  </a:cubicBezTo>
                  <a:cubicBezTo>
                    <a:pt x="14617" y="2293"/>
                    <a:pt x="14974" y="2082"/>
                    <a:pt x="15418" y="1870"/>
                  </a:cubicBezTo>
                  <a:cubicBezTo>
                    <a:pt x="15862" y="1658"/>
                    <a:pt x="16392" y="1446"/>
                    <a:pt x="16890" y="1235"/>
                  </a:cubicBezTo>
                  <a:cubicBezTo>
                    <a:pt x="17388" y="1023"/>
                    <a:pt x="17854" y="811"/>
                    <a:pt x="18282" y="599"/>
                  </a:cubicBezTo>
                  <a:cubicBezTo>
                    <a:pt x="18709" y="388"/>
                    <a:pt x="19099" y="176"/>
                    <a:pt x="19575" y="70"/>
                  </a:cubicBezTo>
                  <a:cubicBezTo>
                    <a:pt x="20052" y="-36"/>
                    <a:pt x="20615" y="-36"/>
                    <a:pt x="20967" y="176"/>
                  </a:cubicBezTo>
                  <a:cubicBezTo>
                    <a:pt x="21318" y="388"/>
                    <a:pt x="21459" y="811"/>
                    <a:pt x="21600" y="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93536" y="749725"/>
              <a:ext cx="4455584" cy="17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482" y="20247"/>
                  </a:moveTo>
                  <a:cubicBezTo>
                    <a:pt x="369" y="20247"/>
                    <a:pt x="257" y="20247"/>
                    <a:pt x="164" y="20377"/>
                  </a:cubicBezTo>
                  <a:cubicBezTo>
                    <a:pt x="72" y="20507"/>
                    <a:pt x="0" y="20767"/>
                    <a:pt x="0" y="21028"/>
                  </a:cubicBezTo>
                  <a:cubicBezTo>
                    <a:pt x="0" y="21288"/>
                    <a:pt x="72" y="21548"/>
                    <a:pt x="298" y="21548"/>
                  </a:cubicBezTo>
                  <a:cubicBezTo>
                    <a:pt x="523" y="21548"/>
                    <a:pt x="903" y="21288"/>
                    <a:pt x="1288" y="20767"/>
                  </a:cubicBezTo>
                  <a:cubicBezTo>
                    <a:pt x="1673" y="20247"/>
                    <a:pt x="2063" y="19466"/>
                    <a:pt x="2452" y="18555"/>
                  </a:cubicBezTo>
                  <a:cubicBezTo>
                    <a:pt x="2842" y="17644"/>
                    <a:pt x="3232" y="16603"/>
                    <a:pt x="3643" y="15693"/>
                  </a:cubicBezTo>
                  <a:cubicBezTo>
                    <a:pt x="4053" y="14782"/>
                    <a:pt x="4484" y="14001"/>
                    <a:pt x="4946" y="13350"/>
                  </a:cubicBezTo>
                  <a:cubicBezTo>
                    <a:pt x="5408" y="12700"/>
                    <a:pt x="5900" y="12179"/>
                    <a:pt x="6331" y="11659"/>
                  </a:cubicBezTo>
                  <a:cubicBezTo>
                    <a:pt x="6762" y="11138"/>
                    <a:pt x="7132" y="10618"/>
                    <a:pt x="7486" y="10097"/>
                  </a:cubicBezTo>
                  <a:cubicBezTo>
                    <a:pt x="7840" y="9577"/>
                    <a:pt x="8178" y="9056"/>
                    <a:pt x="8548" y="8536"/>
                  </a:cubicBezTo>
                  <a:cubicBezTo>
                    <a:pt x="8917" y="8015"/>
                    <a:pt x="9317" y="7495"/>
                    <a:pt x="9717" y="6975"/>
                  </a:cubicBezTo>
                  <a:cubicBezTo>
                    <a:pt x="10118" y="6454"/>
                    <a:pt x="10518" y="5934"/>
                    <a:pt x="10928" y="5543"/>
                  </a:cubicBezTo>
                  <a:cubicBezTo>
                    <a:pt x="11339" y="5153"/>
                    <a:pt x="11759" y="4893"/>
                    <a:pt x="12180" y="4502"/>
                  </a:cubicBezTo>
                  <a:cubicBezTo>
                    <a:pt x="12601" y="4112"/>
                    <a:pt x="13022" y="3591"/>
                    <a:pt x="13442" y="3201"/>
                  </a:cubicBezTo>
                  <a:cubicBezTo>
                    <a:pt x="13863" y="2811"/>
                    <a:pt x="14284" y="2550"/>
                    <a:pt x="14699" y="2290"/>
                  </a:cubicBezTo>
                  <a:cubicBezTo>
                    <a:pt x="15115" y="2030"/>
                    <a:pt x="15525" y="1770"/>
                    <a:pt x="15936" y="1509"/>
                  </a:cubicBezTo>
                  <a:cubicBezTo>
                    <a:pt x="16346" y="1249"/>
                    <a:pt x="16757" y="989"/>
                    <a:pt x="17229" y="729"/>
                  </a:cubicBezTo>
                  <a:cubicBezTo>
                    <a:pt x="17701" y="468"/>
                    <a:pt x="18234" y="208"/>
                    <a:pt x="18737" y="78"/>
                  </a:cubicBezTo>
                  <a:cubicBezTo>
                    <a:pt x="19240" y="-52"/>
                    <a:pt x="19712" y="-52"/>
                    <a:pt x="20184" y="338"/>
                  </a:cubicBezTo>
                  <a:cubicBezTo>
                    <a:pt x="20656" y="729"/>
                    <a:pt x="21128" y="1509"/>
                    <a:pt x="21600" y="2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636342" y="1449408"/>
              <a:ext cx="78878" cy="29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32" fill="norm" stroke="1" extrusionOk="0">
                  <a:moveTo>
                    <a:pt x="719" y="4447"/>
                  </a:moveTo>
                  <a:cubicBezTo>
                    <a:pt x="150" y="3687"/>
                    <a:pt x="-418" y="2926"/>
                    <a:pt x="435" y="2242"/>
                  </a:cubicBezTo>
                  <a:cubicBezTo>
                    <a:pt x="1287" y="1557"/>
                    <a:pt x="3561" y="949"/>
                    <a:pt x="6119" y="493"/>
                  </a:cubicBezTo>
                  <a:cubicBezTo>
                    <a:pt x="8677" y="36"/>
                    <a:pt x="11519" y="-268"/>
                    <a:pt x="13508" y="340"/>
                  </a:cubicBezTo>
                  <a:cubicBezTo>
                    <a:pt x="15498" y="949"/>
                    <a:pt x="16635" y="2470"/>
                    <a:pt x="17487" y="5740"/>
                  </a:cubicBezTo>
                  <a:cubicBezTo>
                    <a:pt x="18340" y="9011"/>
                    <a:pt x="18908" y="14031"/>
                    <a:pt x="19477" y="16921"/>
                  </a:cubicBezTo>
                  <a:cubicBezTo>
                    <a:pt x="20045" y="19811"/>
                    <a:pt x="20614" y="20571"/>
                    <a:pt x="21182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18179" y="1321743"/>
              <a:ext cx="349268" cy="48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97" fill="norm" stroke="1" extrusionOk="0">
                  <a:moveTo>
                    <a:pt x="13048" y="2441"/>
                  </a:moveTo>
                  <a:cubicBezTo>
                    <a:pt x="12665" y="1797"/>
                    <a:pt x="12281" y="1154"/>
                    <a:pt x="11770" y="694"/>
                  </a:cubicBezTo>
                  <a:cubicBezTo>
                    <a:pt x="11259" y="235"/>
                    <a:pt x="10620" y="-41"/>
                    <a:pt x="9278" y="5"/>
                  </a:cubicBezTo>
                  <a:cubicBezTo>
                    <a:pt x="7936" y="51"/>
                    <a:pt x="5891" y="419"/>
                    <a:pt x="4165" y="1659"/>
                  </a:cubicBezTo>
                  <a:cubicBezTo>
                    <a:pt x="2440" y="2900"/>
                    <a:pt x="1034" y="5014"/>
                    <a:pt x="395" y="7680"/>
                  </a:cubicBezTo>
                  <a:cubicBezTo>
                    <a:pt x="-244" y="10345"/>
                    <a:pt x="-116" y="13562"/>
                    <a:pt x="842" y="16044"/>
                  </a:cubicBezTo>
                  <a:cubicBezTo>
                    <a:pt x="1801" y="18526"/>
                    <a:pt x="3590" y="20272"/>
                    <a:pt x="6083" y="20916"/>
                  </a:cubicBezTo>
                  <a:cubicBezTo>
                    <a:pt x="8575" y="21559"/>
                    <a:pt x="11770" y="21099"/>
                    <a:pt x="14390" y="19537"/>
                  </a:cubicBezTo>
                  <a:cubicBezTo>
                    <a:pt x="17010" y="17974"/>
                    <a:pt x="19055" y="15309"/>
                    <a:pt x="20142" y="12689"/>
                  </a:cubicBezTo>
                  <a:cubicBezTo>
                    <a:pt x="21228" y="10070"/>
                    <a:pt x="21356" y="7496"/>
                    <a:pt x="20653" y="5520"/>
                  </a:cubicBezTo>
                  <a:cubicBezTo>
                    <a:pt x="19950" y="3544"/>
                    <a:pt x="18416" y="2165"/>
                    <a:pt x="16435" y="1476"/>
                  </a:cubicBezTo>
                  <a:cubicBezTo>
                    <a:pt x="14454" y="786"/>
                    <a:pt x="12026" y="786"/>
                    <a:pt x="10428" y="970"/>
                  </a:cubicBezTo>
                  <a:cubicBezTo>
                    <a:pt x="8831" y="1154"/>
                    <a:pt x="8064" y="1522"/>
                    <a:pt x="7297" y="1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318469" y="1350433"/>
              <a:ext cx="317501" cy="42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432" y="5292"/>
                  </a:moveTo>
                  <a:cubicBezTo>
                    <a:pt x="288" y="9288"/>
                    <a:pt x="144" y="13284"/>
                    <a:pt x="72" y="15822"/>
                  </a:cubicBezTo>
                  <a:cubicBezTo>
                    <a:pt x="0" y="18360"/>
                    <a:pt x="0" y="19440"/>
                    <a:pt x="0" y="20250"/>
                  </a:cubicBezTo>
                  <a:cubicBezTo>
                    <a:pt x="0" y="21060"/>
                    <a:pt x="0" y="21600"/>
                    <a:pt x="72" y="21492"/>
                  </a:cubicBezTo>
                  <a:cubicBezTo>
                    <a:pt x="144" y="21384"/>
                    <a:pt x="288" y="20628"/>
                    <a:pt x="432" y="18360"/>
                  </a:cubicBezTo>
                  <a:cubicBezTo>
                    <a:pt x="576" y="16092"/>
                    <a:pt x="720" y="12312"/>
                    <a:pt x="1008" y="9180"/>
                  </a:cubicBezTo>
                  <a:cubicBezTo>
                    <a:pt x="1296" y="6048"/>
                    <a:pt x="1728" y="3564"/>
                    <a:pt x="2088" y="2052"/>
                  </a:cubicBezTo>
                  <a:cubicBezTo>
                    <a:pt x="2448" y="540"/>
                    <a:pt x="2736" y="0"/>
                    <a:pt x="3096" y="0"/>
                  </a:cubicBezTo>
                  <a:cubicBezTo>
                    <a:pt x="3456" y="0"/>
                    <a:pt x="3888" y="540"/>
                    <a:pt x="4464" y="1620"/>
                  </a:cubicBezTo>
                  <a:cubicBezTo>
                    <a:pt x="5040" y="2700"/>
                    <a:pt x="5760" y="4320"/>
                    <a:pt x="6336" y="5346"/>
                  </a:cubicBezTo>
                  <a:cubicBezTo>
                    <a:pt x="6912" y="6372"/>
                    <a:pt x="7344" y="6804"/>
                    <a:pt x="7992" y="7020"/>
                  </a:cubicBezTo>
                  <a:cubicBezTo>
                    <a:pt x="8640" y="7236"/>
                    <a:pt x="9504" y="7236"/>
                    <a:pt x="10800" y="6534"/>
                  </a:cubicBezTo>
                  <a:cubicBezTo>
                    <a:pt x="12096" y="5832"/>
                    <a:pt x="13824" y="4428"/>
                    <a:pt x="14904" y="3510"/>
                  </a:cubicBezTo>
                  <a:cubicBezTo>
                    <a:pt x="15984" y="2592"/>
                    <a:pt x="16416" y="2160"/>
                    <a:pt x="16920" y="1782"/>
                  </a:cubicBezTo>
                  <a:cubicBezTo>
                    <a:pt x="17424" y="1404"/>
                    <a:pt x="18000" y="1080"/>
                    <a:pt x="18432" y="1296"/>
                  </a:cubicBezTo>
                  <a:cubicBezTo>
                    <a:pt x="18864" y="1512"/>
                    <a:pt x="19152" y="2268"/>
                    <a:pt x="19440" y="4266"/>
                  </a:cubicBezTo>
                  <a:cubicBezTo>
                    <a:pt x="19728" y="6264"/>
                    <a:pt x="20016" y="9504"/>
                    <a:pt x="20160" y="11934"/>
                  </a:cubicBezTo>
                  <a:cubicBezTo>
                    <a:pt x="20304" y="14364"/>
                    <a:pt x="20304" y="15984"/>
                    <a:pt x="20376" y="17064"/>
                  </a:cubicBezTo>
                  <a:cubicBezTo>
                    <a:pt x="20448" y="18144"/>
                    <a:pt x="20592" y="18684"/>
                    <a:pt x="20808" y="18684"/>
                  </a:cubicBezTo>
                  <a:cubicBezTo>
                    <a:pt x="21024" y="18684"/>
                    <a:pt x="21312" y="18144"/>
                    <a:pt x="21600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763394" y="1351420"/>
              <a:ext cx="266276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44" fill="norm" stroke="1" extrusionOk="0">
                  <a:moveTo>
                    <a:pt x="1509" y="7224"/>
                  </a:moveTo>
                  <a:cubicBezTo>
                    <a:pt x="1166" y="10326"/>
                    <a:pt x="823" y="13429"/>
                    <a:pt x="652" y="15279"/>
                  </a:cubicBezTo>
                  <a:cubicBezTo>
                    <a:pt x="480" y="17129"/>
                    <a:pt x="480" y="17725"/>
                    <a:pt x="395" y="18561"/>
                  </a:cubicBezTo>
                  <a:cubicBezTo>
                    <a:pt x="309" y="19396"/>
                    <a:pt x="137" y="20470"/>
                    <a:pt x="52" y="20589"/>
                  </a:cubicBezTo>
                  <a:cubicBezTo>
                    <a:pt x="-34" y="20709"/>
                    <a:pt x="-34" y="19873"/>
                    <a:pt x="223" y="17248"/>
                  </a:cubicBezTo>
                  <a:cubicBezTo>
                    <a:pt x="480" y="14622"/>
                    <a:pt x="995" y="10207"/>
                    <a:pt x="1252" y="7582"/>
                  </a:cubicBezTo>
                  <a:cubicBezTo>
                    <a:pt x="1509" y="4956"/>
                    <a:pt x="1509" y="4121"/>
                    <a:pt x="1937" y="3822"/>
                  </a:cubicBezTo>
                  <a:cubicBezTo>
                    <a:pt x="2366" y="3524"/>
                    <a:pt x="3223" y="3763"/>
                    <a:pt x="4337" y="4717"/>
                  </a:cubicBezTo>
                  <a:cubicBezTo>
                    <a:pt x="5452" y="5672"/>
                    <a:pt x="6823" y="7343"/>
                    <a:pt x="7937" y="8238"/>
                  </a:cubicBezTo>
                  <a:cubicBezTo>
                    <a:pt x="9052" y="9133"/>
                    <a:pt x="9909" y="9252"/>
                    <a:pt x="10766" y="9133"/>
                  </a:cubicBezTo>
                  <a:cubicBezTo>
                    <a:pt x="11623" y="9014"/>
                    <a:pt x="12480" y="8656"/>
                    <a:pt x="13595" y="7343"/>
                  </a:cubicBezTo>
                  <a:cubicBezTo>
                    <a:pt x="14709" y="6030"/>
                    <a:pt x="16080" y="3763"/>
                    <a:pt x="17109" y="2271"/>
                  </a:cubicBezTo>
                  <a:cubicBezTo>
                    <a:pt x="18137" y="779"/>
                    <a:pt x="18823" y="63"/>
                    <a:pt x="19337" y="4"/>
                  </a:cubicBezTo>
                  <a:cubicBezTo>
                    <a:pt x="19852" y="-56"/>
                    <a:pt x="20195" y="541"/>
                    <a:pt x="20452" y="2629"/>
                  </a:cubicBezTo>
                  <a:cubicBezTo>
                    <a:pt x="20709" y="4717"/>
                    <a:pt x="20880" y="8298"/>
                    <a:pt x="21052" y="11699"/>
                  </a:cubicBezTo>
                  <a:cubicBezTo>
                    <a:pt x="21223" y="15100"/>
                    <a:pt x="21395" y="18322"/>
                    <a:pt x="2156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119145" y="1354200"/>
              <a:ext cx="215325" cy="38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98" fill="norm" stroke="1" extrusionOk="0">
                  <a:moveTo>
                    <a:pt x="21333" y="3430"/>
                  </a:moveTo>
                  <a:cubicBezTo>
                    <a:pt x="21333" y="2843"/>
                    <a:pt x="21333" y="2256"/>
                    <a:pt x="21333" y="1669"/>
                  </a:cubicBezTo>
                  <a:cubicBezTo>
                    <a:pt x="21333" y="1082"/>
                    <a:pt x="21333" y="495"/>
                    <a:pt x="20809" y="201"/>
                  </a:cubicBezTo>
                  <a:cubicBezTo>
                    <a:pt x="20284" y="-92"/>
                    <a:pt x="19236" y="-92"/>
                    <a:pt x="17139" y="378"/>
                  </a:cubicBezTo>
                  <a:cubicBezTo>
                    <a:pt x="15042" y="847"/>
                    <a:pt x="11896" y="1786"/>
                    <a:pt x="8960" y="3782"/>
                  </a:cubicBezTo>
                  <a:cubicBezTo>
                    <a:pt x="6024" y="5778"/>
                    <a:pt x="3298" y="8830"/>
                    <a:pt x="1725" y="11412"/>
                  </a:cubicBezTo>
                  <a:cubicBezTo>
                    <a:pt x="152" y="13995"/>
                    <a:pt x="-267" y="16108"/>
                    <a:pt x="152" y="17751"/>
                  </a:cubicBezTo>
                  <a:cubicBezTo>
                    <a:pt x="572" y="19395"/>
                    <a:pt x="1830" y="20569"/>
                    <a:pt x="4451" y="21038"/>
                  </a:cubicBezTo>
                  <a:cubicBezTo>
                    <a:pt x="7073" y="21508"/>
                    <a:pt x="11057" y="21273"/>
                    <a:pt x="13679" y="20862"/>
                  </a:cubicBezTo>
                  <a:cubicBezTo>
                    <a:pt x="16300" y="20451"/>
                    <a:pt x="17558" y="19865"/>
                    <a:pt x="18816" y="1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175719" y="156210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600"/>
                    <a:pt x="1067" y="13600"/>
                    <a:pt x="4667" y="10000"/>
                  </a:cubicBezTo>
                  <a:cubicBezTo>
                    <a:pt x="8267" y="6400"/>
                    <a:pt x="1493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267919" y="1504950"/>
              <a:ext cx="1" cy="177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286919" y="1421268"/>
              <a:ext cx="2545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827" fill="norm" stroke="1" extrusionOk="0">
                  <a:moveTo>
                    <a:pt x="5024" y="20827"/>
                  </a:moveTo>
                  <a:cubicBezTo>
                    <a:pt x="1701" y="10858"/>
                    <a:pt x="-1622" y="889"/>
                    <a:pt x="870" y="58"/>
                  </a:cubicBezTo>
                  <a:cubicBezTo>
                    <a:pt x="3363" y="-773"/>
                    <a:pt x="11670" y="7535"/>
                    <a:pt x="19978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356819" y="1432582"/>
              <a:ext cx="127452" cy="26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35" fill="norm" stroke="1" extrusionOk="0">
                  <a:moveTo>
                    <a:pt x="13587" y="2732"/>
                  </a:moveTo>
                  <a:cubicBezTo>
                    <a:pt x="12890" y="1888"/>
                    <a:pt x="12194" y="1044"/>
                    <a:pt x="10452" y="538"/>
                  </a:cubicBezTo>
                  <a:cubicBezTo>
                    <a:pt x="8710" y="32"/>
                    <a:pt x="5923" y="-137"/>
                    <a:pt x="4006" y="116"/>
                  </a:cubicBezTo>
                  <a:cubicBezTo>
                    <a:pt x="2090" y="369"/>
                    <a:pt x="1045" y="1044"/>
                    <a:pt x="871" y="2225"/>
                  </a:cubicBezTo>
                  <a:cubicBezTo>
                    <a:pt x="697" y="3407"/>
                    <a:pt x="1394" y="5094"/>
                    <a:pt x="4877" y="7372"/>
                  </a:cubicBezTo>
                  <a:cubicBezTo>
                    <a:pt x="8361" y="9651"/>
                    <a:pt x="14632" y="12519"/>
                    <a:pt x="17942" y="14460"/>
                  </a:cubicBezTo>
                  <a:cubicBezTo>
                    <a:pt x="21252" y="16401"/>
                    <a:pt x="21600" y="17413"/>
                    <a:pt x="20206" y="18510"/>
                  </a:cubicBezTo>
                  <a:cubicBezTo>
                    <a:pt x="18813" y="19607"/>
                    <a:pt x="15677" y="20788"/>
                    <a:pt x="12019" y="21126"/>
                  </a:cubicBezTo>
                  <a:cubicBezTo>
                    <a:pt x="8361" y="21463"/>
                    <a:pt x="4181" y="20957"/>
                    <a:pt x="0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044173" y="1414842"/>
              <a:ext cx="157197" cy="28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91" fill="norm" stroke="1" extrusionOk="0">
                  <a:moveTo>
                    <a:pt x="18797" y="1051"/>
                  </a:moveTo>
                  <a:cubicBezTo>
                    <a:pt x="17645" y="571"/>
                    <a:pt x="16493" y="91"/>
                    <a:pt x="15197" y="11"/>
                  </a:cubicBezTo>
                  <a:cubicBezTo>
                    <a:pt x="13901" y="-69"/>
                    <a:pt x="12461" y="251"/>
                    <a:pt x="10589" y="1771"/>
                  </a:cubicBezTo>
                  <a:cubicBezTo>
                    <a:pt x="8717" y="3291"/>
                    <a:pt x="6413" y="6011"/>
                    <a:pt x="4541" y="9051"/>
                  </a:cubicBezTo>
                  <a:cubicBezTo>
                    <a:pt x="2669" y="12091"/>
                    <a:pt x="1229" y="15451"/>
                    <a:pt x="509" y="17531"/>
                  </a:cubicBezTo>
                  <a:cubicBezTo>
                    <a:pt x="-211" y="19611"/>
                    <a:pt x="-211" y="20411"/>
                    <a:pt x="797" y="20891"/>
                  </a:cubicBezTo>
                  <a:cubicBezTo>
                    <a:pt x="1805" y="21371"/>
                    <a:pt x="3821" y="21531"/>
                    <a:pt x="7421" y="20731"/>
                  </a:cubicBezTo>
                  <a:cubicBezTo>
                    <a:pt x="11021" y="19931"/>
                    <a:pt x="16205" y="18171"/>
                    <a:pt x="21389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231511" y="1484094"/>
              <a:ext cx="121009" cy="14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0855" fill="norm" stroke="1" extrusionOk="0">
                  <a:moveTo>
                    <a:pt x="17554" y="267"/>
                  </a:moveTo>
                  <a:cubicBezTo>
                    <a:pt x="13594" y="-46"/>
                    <a:pt x="9634" y="-359"/>
                    <a:pt x="6574" y="1050"/>
                  </a:cubicBezTo>
                  <a:cubicBezTo>
                    <a:pt x="3514" y="2458"/>
                    <a:pt x="1354" y="5589"/>
                    <a:pt x="454" y="8719"/>
                  </a:cubicBezTo>
                  <a:cubicBezTo>
                    <a:pt x="-446" y="11850"/>
                    <a:pt x="-86" y="14980"/>
                    <a:pt x="2254" y="17328"/>
                  </a:cubicBezTo>
                  <a:cubicBezTo>
                    <a:pt x="4594" y="19676"/>
                    <a:pt x="8914" y="21241"/>
                    <a:pt x="12514" y="20771"/>
                  </a:cubicBezTo>
                  <a:cubicBezTo>
                    <a:pt x="16114" y="20302"/>
                    <a:pt x="18994" y="17798"/>
                    <a:pt x="20074" y="14824"/>
                  </a:cubicBezTo>
                  <a:cubicBezTo>
                    <a:pt x="21154" y="11850"/>
                    <a:pt x="20434" y="8406"/>
                    <a:pt x="18634" y="6215"/>
                  </a:cubicBezTo>
                  <a:cubicBezTo>
                    <a:pt x="16834" y="4024"/>
                    <a:pt x="13954" y="3084"/>
                    <a:pt x="11074" y="2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424627" y="1441450"/>
              <a:ext cx="11622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30" y="4800"/>
                  </a:moveTo>
                  <a:cubicBezTo>
                    <a:pt x="2516" y="9600"/>
                    <a:pt x="2902" y="14400"/>
                    <a:pt x="2516" y="17400"/>
                  </a:cubicBezTo>
                  <a:cubicBezTo>
                    <a:pt x="2130" y="20400"/>
                    <a:pt x="973" y="21600"/>
                    <a:pt x="395" y="21600"/>
                  </a:cubicBezTo>
                  <a:cubicBezTo>
                    <a:pt x="-184" y="21600"/>
                    <a:pt x="-184" y="20400"/>
                    <a:pt x="780" y="17700"/>
                  </a:cubicBezTo>
                  <a:cubicBezTo>
                    <a:pt x="1745" y="15000"/>
                    <a:pt x="3673" y="10800"/>
                    <a:pt x="5602" y="7800"/>
                  </a:cubicBezTo>
                  <a:cubicBezTo>
                    <a:pt x="7530" y="4800"/>
                    <a:pt x="9459" y="3000"/>
                    <a:pt x="11195" y="1800"/>
                  </a:cubicBezTo>
                  <a:cubicBezTo>
                    <a:pt x="12930" y="600"/>
                    <a:pt x="14473" y="0"/>
                    <a:pt x="16016" y="0"/>
                  </a:cubicBezTo>
                  <a:cubicBezTo>
                    <a:pt x="17559" y="0"/>
                    <a:pt x="19102" y="600"/>
                    <a:pt x="20066" y="3700"/>
                  </a:cubicBezTo>
                  <a:cubicBezTo>
                    <a:pt x="21030" y="6800"/>
                    <a:pt x="21416" y="12400"/>
                    <a:pt x="21030" y="15700"/>
                  </a:cubicBezTo>
                  <a:cubicBezTo>
                    <a:pt x="20645" y="19000"/>
                    <a:pt x="19487" y="20000"/>
                    <a:pt x="1833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643458" y="1437471"/>
              <a:ext cx="84962" cy="2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37" fill="norm" stroke="1" extrusionOk="0">
                  <a:moveTo>
                    <a:pt x="21146" y="5375"/>
                  </a:moveTo>
                  <a:cubicBezTo>
                    <a:pt x="19566" y="4544"/>
                    <a:pt x="17985" y="3713"/>
                    <a:pt x="16668" y="2675"/>
                  </a:cubicBezTo>
                  <a:cubicBezTo>
                    <a:pt x="15351" y="1636"/>
                    <a:pt x="14297" y="390"/>
                    <a:pt x="12453" y="79"/>
                  </a:cubicBezTo>
                  <a:cubicBezTo>
                    <a:pt x="10609" y="-233"/>
                    <a:pt x="7975" y="390"/>
                    <a:pt x="5605" y="1740"/>
                  </a:cubicBezTo>
                  <a:cubicBezTo>
                    <a:pt x="3234" y="3090"/>
                    <a:pt x="1126" y="5167"/>
                    <a:pt x="336" y="6725"/>
                  </a:cubicBezTo>
                  <a:cubicBezTo>
                    <a:pt x="-454" y="8282"/>
                    <a:pt x="73" y="9321"/>
                    <a:pt x="2707" y="10463"/>
                  </a:cubicBezTo>
                  <a:cubicBezTo>
                    <a:pt x="5341" y="11605"/>
                    <a:pt x="10083" y="12852"/>
                    <a:pt x="13507" y="13994"/>
                  </a:cubicBezTo>
                  <a:cubicBezTo>
                    <a:pt x="16931" y="15136"/>
                    <a:pt x="19039" y="16175"/>
                    <a:pt x="19829" y="17317"/>
                  </a:cubicBezTo>
                  <a:cubicBezTo>
                    <a:pt x="20619" y="18459"/>
                    <a:pt x="20092" y="19705"/>
                    <a:pt x="17985" y="20432"/>
                  </a:cubicBezTo>
                  <a:cubicBezTo>
                    <a:pt x="15878" y="21159"/>
                    <a:pt x="12190" y="21367"/>
                    <a:pt x="10609" y="20848"/>
                  </a:cubicBezTo>
                  <a:cubicBezTo>
                    <a:pt x="9029" y="20329"/>
                    <a:pt x="9556" y="19082"/>
                    <a:pt x="10083" y="1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798269" y="14859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46"/>
                    <a:pt x="21600" y="6092"/>
                    <a:pt x="18000" y="9692"/>
                  </a:cubicBezTo>
                  <a:cubicBezTo>
                    <a:pt x="14400" y="13292"/>
                    <a:pt x="7200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830019" y="13843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931619" y="1400999"/>
              <a:ext cx="101601" cy="24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1851"/>
                  </a:moveTo>
                  <a:cubicBezTo>
                    <a:pt x="17550" y="1118"/>
                    <a:pt x="13500" y="386"/>
                    <a:pt x="10350" y="112"/>
                  </a:cubicBezTo>
                  <a:cubicBezTo>
                    <a:pt x="7200" y="-163"/>
                    <a:pt x="4950" y="20"/>
                    <a:pt x="3150" y="1210"/>
                  </a:cubicBezTo>
                  <a:cubicBezTo>
                    <a:pt x="1350" y="2400"/>
                    <a:pt x="0" y="4596"/>
                    <a:pt x="2700" y="7525"/>
                  </a:cubicBezTo>
                  <a:cubicBezTo>
                    <a:pt x="5400" y="10454"/>
                    <a:pt x="12150" y="14115"/>
                    <a:pt x="15525" y="16403"/>
                  </a:cubicBezTo>
                  <a:cubicBezTo>
                    <a:pt x="18900" y="18691"/>
                    <a:pt x="18900" y="19606"/>
                    <a:pt x="17775" y="20247"/>
                  </a:cubicBezTo>
                  <a:cubicBezTo>
                    <a:pt x="16650" y="20888"/>
                    <a:pt x="14400" y="21254"/>
                    <a:pt x="11925" y="21345"/>
                  </a:cubicBezTo>
                  <a:cubicBezTo>
                    <a:pt x="9450" y="21437"/>
                    <a:pt x="6750" y="21254"/>
                    <a:pt x="4725" y="20339"/>
                  </a:cubicBezTo>
                  <a:cubicBezTo>
                    <a:pt x="2700" y="19423"/>
                    <a:pt x="1350" y="17776"/>
                    <a:pt x="0" y="16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107538" y="1276350"/>
              <a:ext cx="90782" cy="36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62" fill="norm" stroke="1" extrusionOk="0">
                  <a:moveTo>
                    <a:pt x="21054" y="0"/>
                  </a:moveTo>
                  <a:cubicBezTo>
                    <a:pt x="17127" y="2110"/>
                    <a:pt x="13199" y="4221"/>
                    <a:pt x="9763" y="7200"/>
                  </a:cubicBezTo>
                  <a:cubicBezTo>
                    <a:pt x="6327" y="10179"/>
                    <a:pt x="3381" y="14028"/>
                    <a:pt x="1663" y="16572"/>
                  </a:cubicBezTo>
                  <a:cubicBezTo>
                    <a:pt x="-55" y="19117"/>
                    <a:pt x="-546" y="20359"/>
                    <a:pt x="681" y="20979"/>
                  </a:cubicBezTo>
                  <a:cubicBezTo>
                    <a:pt x="1909" y="21600"/>
                    <a:pt x="4854" y="21600"/>
                    <a:pt x="8290" y="21103"/>
                  </a:cubicBezTo>
                  <a:cubicBezTo>
                    <a:pt x="11727" y="20607"/>
                    <a:pt x="15654" y="19614"/>
                    <a:pt x="19581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096719" y="1452687"/>
              <a:ext cx="391584" cy="16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7669"/>
                  </a:moveTo>
                  <a:cubicBezTo>
                    <a:pt x="2919" y="6838"/>
                    <a:pt x="5838" y="6007"/>
                    <a:pt x="7764" y="5315"/>
                  </a:cubicBezTo>
                  <a:cubicBezTo>
                    <a:pt x="9691" y="4623"/>
                    <a:pt x="10625" y="4069"/>
                    <a:pt x="11384" y="3238"/>
                  </a:cubicBezTo>
                  <a:cubicBezTo>
                    <a:pt x="12143" y="2407"/>
                    <a:pt x="12726" y="1300"/>
                    <a:pt x="12668" y="607"/>
                  </a:cubicBezTo>
                  <a:cubicBezTo>
                    <a:pt x="12610" y="-85"/>
                    <a:pt x="11909" y="-362"/>
                    <a:pt x="10858" y="746"/>
                  </a:cubicBezTo>
                  <a:cubicBezTo>
                    <a:pt x="9808" y="1853"/>
                    <a:pt x="8406" y="4346"/>
                    <a:pt x="7648" y="6284"/>
                  </a:cubicBezTo>
                  <a:cubicBezTo>
                    <a:pt x="6889" y="8223"/>
                    <a:pt x="6772" y="9607"/>
                    <a:pt x="6714" y="10992"/>
                  </a:cubicBezTo>
                  <a:cubicBezTo>
                    <a:pt x="6655" y="12376"/>
                    <a:pt x="6655" y="13761"/>
                    <a:pt x="7064" y="14869"/>
                  </a:cubicBezTo>
                  <a:cubicBezTo>
                    <a:pt x="7472" y="15976"/>
                    <a:pt x="8290" y="16807"/>
                    <a:pt x="9282" y="16807"/>
                  </a:cubicBezTo>
                  <a:cubicBezTo>
                    <a:pt x="10275" y="16807"/>
                    <a:pt x="11442" y="15976"/>
                    <a:pt x="12493" y="14592"/>
                  </a:cubicBezTo>
                  <a:cubicBezTo>
                    <a:pt x="13544" y="13207"/>
                    <a:pt x="14478" y="11269"/>
                    <a:pt x="15178" y="9469"/>
                  </a:cubicBezTo>
                  <a:cubicBezTo>
                    <a:pt x="15879" y="7669"/>
                    <a:pt x="16346" y="6007"/>
                    <a:pt x="16346" y="5730"/>
                  </a:cubicBezTo>
                  <a:cubicBezTo>
                    <a:pt x="16346" y="5453"/>
                    <a:pt x="15879" y="6561"/>
                    <a:pt x="15412" y="8915"/>
                  </a:cubicBezTo>
                  <a:cubicBezTo>
                    <a:pt x="14945" y="11269"/>
                    <a:pt x="14478" y="14869"/>
                    <a:pt x="14244" y="17361"/>
                  </a:cubicBezTo>
                  <a:cubicBezTo>
                    <a:pt x="14011" y="19853"/>
                    <a:pt x="14011" y="21238"/>
                    <a:pt x="14186" y="21238"/>
                  </a:cubicBezTo>
                  <a:cubicBezTo>
                    <a:pt x="14361" y="21238"/>
                    <a:pt x="14711" y="19853"/>
                    <a:pt x="15295" y="17084"/>
                  </a:cubicBezTo>
                  <a:cubicBezTo>
                    <a:pt x="15879" y="14315"/>
                    <a:pt x="16696" y="10161"/>
                    <a:pt x="17455" y="7253"/>
                  </a:cubicBezTo>
                  <a:cubicBezTo>
                    <a:pt x="18214" y="4346"/>
                    <a:pt x="18915" y="2684"/>
                    <a:pt x="19557" y="1576"/>
                  </a:cubicBezTo>
                  <a:cubicBezTo>
                    <a:pt x="20199" y="469"/>
                    <a:pt x="20783" y="-85"/>
                    <a:pt x="21133" y="330"/>
                  </a:cubicBezTo>
                  <a:cubicBezTo>
                    <a:pt x="21483" y="746"/>
                    <a:pt x="21600" y="2130"/>
                    <a:pt x="21600" y="5592"/>
                  </a:cubicBezTo>
                  <a:cubicBezTo>
                    <a:pt x="21600" y="9053"/>
                    <a:pt x="21483" y="14592"/>
                    <a:pt x="21366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568435" y="1248833"/>
              <a:ext cx="150585" cy="40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3" fill="norm" stroke="1" extrusionOk="0">
                  <a:moveTo>
                    <a:pt x="13243" y="1108"/>
                  </a:moveTo>
                  <a:cubicBezTo>
                    <a:pt x="14143" y="554"/>
                    <a:pt x="15043" y="0"/>
                    <a:pt x="15493" y="0"/>
                  </a:cubicBezTo>
                  <a:cubicBezTo>
                    <a:pt x="15943" y="0"/>
                    <a:pt x="15943" y="554"/>
                    <a:pt x="14743" y="2326"/>
                  </a:cubicBezTo>
                  <a:cubicBezTo>
                    <a:pt x="13543" y="4098"/>
                    <a:pt x="11143" y="7089"/>
                    <a:pt x="8443" y="10025"/>
                  </a:cubicBezTo>
                  <a:cubicBezTo>
                    <a:pt x="5743" y="12960"/>
                    <a:pt x="2743" y="15840"/>
                    <a:pt x="1243" y="17778"/>
                  </a:cubicBezTo>
                  <a:cubicBezTo>
                    <a:pt x="-257" y="19717"/>
                    <a:pt x="-257" y="20714"/>
                    <a:pt x="493" y="21157"/>
                  </a:cubicBezTo>
                  <a:cubicBezTo>
                    <a:pt x="1243" y="21600"/>
                    <a:pt x="2743" y="21489"/>
                    <a:pt x="6343" y="20658"/>
                  </a:cubicBezTo>
                  <a:cubicBezTo>
                    <a:pt x="9943" y="19828"/>
                    <a:pt x="15643" y="18277"/>
                    <a:pt x="21343" y="16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566619" y="14478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134641" y="2339779"/>
              <a:ext cx="384229" cy="42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78" fill="norm" stroke="1" extrusionOk="0">
                  <a:moveTo>
                    <a:pt x="6946" y="5200"/>
                  </a:moveTo>
                  <a:cubicBezTo>
                    <a:pt x="7065" y="4675"/>
                    <a:pt x="7184" y="4151"/>
                    <a:pt x="7362" y="3627"/>
                  </a:cubicBezTo>
                  <a:cubicBezTo>
                    <a:pt x="7540" y="3102"/>
                    <a:pt x="7777" y="2578"/>
                    <a:pt x="7599" y="2316"/>
                  </a:cubicBezTo>
                  <a:cubicBezTo>
                    <a:pt x="7421" y="2054"/>
                    <a:pt x="6828" y="2054"/>
                    <a:pt x="5819" y="2735"/>
                  </a:cubicBezTo>
                  <a:cubicBezTo>
                    <a:pt x="4810" y="3417"/>
                    <a:pt x="3386" y="4780"/>
                    <a:pt x="2199" y="6930"/>
                  </a:cubicBezTo>
                  <a:cubicBezTo>
                    <a:pt x="1012" y="9079"/>
                    <a:pt x="63" y="12015"/>
                    <a:pt x="3" y="14322"/>
                  </a:cubicBezTo>
                  <a:cubicBezTo>
                    <a:pt x="-56" y="16629"/>
                    <a:pt x="775" y="18306"/>
                    <a:pt x="1843" y="19512"/>
                  </a:cubicBezTo>
                  <a:cubicBezTo>
                    <a:pt x="2911" y="20718"/>
                    <a:pt x="4217" y="21452"/>
                    <a:pt x="5997" y="21242"/>
                  </a:cubicBezTo>
                  <a:cubicBezTo>
                    <a:pt x="7777" y="21033"/>
                    <a:pt x="10032" y="19879"/>
                    <a:pt x="11753" y="17782"/>
                  </a:cubicBezTo>
                  <a:cubicBezTo>
                    <a:pt x="13474" y="15685"/>
                    <a:pt x="14660" y="12644"/>
                    <a:pt x="15076" y="9813"/>
                  </a:cubicBezTo>
                  <a:cubicBezTo>
                    <a:pt x="15491" y="6982"/>
                    <a:pt x="15135" y="4361"/>
                    <a:pt x="14482" y="2683"/>
                  </a:cubicBezTo>
                  <a:cubicBezTo>
                    <a:pt x="13830" y="1005"/>
                    <a:pt x="12880" y="271"/>
                    <a:pt x="11634" y="62"/>
                  </a:cubicBezTo>
                  <a:cubicBezTo>
                    <a:pt x="10388" y="-148"/>
                    <a:pt x="8845" y="167"/>
                    <a:pt x="7362" y="1110"/>
                  </a:cubicBezTo>
                  <a:cubicBezTo>
                    <a:pt x="5878" y="2054"/>
                    <a:pt x="4454" y="3627"/>
                    <a:pt x="3742" y="4675"/>
                  </a:cubicBezTo>
                  <a:cubicBezTo>
                    <a:pt x="3030" y="5724"/>
                    <a:pt x="3030" y="6248"/>
                    <a:pt x="3089" y="6825"/>
                  </a:cubicBezTo>
                  <a:cubicBezTo>
                    <a:pt x="3148" y="7402"/>
                    <a:pt x="3267" y="8031"/>
                    <a:pt x="3742" y="8450"/>
                  </a:cubicBezTo>
                  <a:cubicBezTo>
                    <a:pt x="4217" y="8869"/>
                    <a:pt x="5047" y="9079"/>
                    <a:pt x="7421" y="8817"/>
                  </a:cubicBezTo>
                  <a:cubicBezTo>
                    <a:pt x="9795" y="8555"/>
                    <a:pt x="13711" y="7821"/>
                    <a:pt x="16322" y="7349"/>
                  </a:cubicBezTo>
                  <a:cubicBezTo>
                    <a:pt x="18933" y="6877"/>
                    <a:pt x="20239" y="6668"/>
                    <a:pt x="21544" y="6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294502" y="2118466"/>
              <a:ext cx="141818" cy="12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9027" y="1423"/>
                  </a:moveTo>
                  <a:cubicBezTo>
                    <a:pt x="7093" y="4509"/>
                    <a:pt x="5158" y="7595"/>
                    <a:pt x="3869" y="9995"/>
                  </a:cubicBezTo>
                  <a:cubicBezTo>
                    <a:pt x="2579" y="12395"/>
                    <a:pt x="1934" y="14109"/>
                    <a:pt x="1290" y="15823"/>
                  </a:cubicBezTo>
                  <a:cubicBezTo>
                    <a:pt x="645" y="17537"/>
                    <a:pt x="0" y="19252"/>
                    <a:pt x="0" y="18909"/>
                  </a:cubicBezTo>
                  <a:cubicBezTo>
                    <a:pt x="0" y="18566"/>
                    <a:pt x="645" y="16166"/>
                    <a:pt x="2579" y="12909"/>
                  </a:cubicBezTo>
                  <a:cubicBezTo>
                    <a:pt x="4513" y="9652"/>
                    <a:pt x="7737" y="5537"/>
                    <a:pt x="10478" y="2966"/>
                  </a:cubicBezTo>
                  <a:cubicBezTo>
                    <a:pt x="13218" y="395"/>
                    <a:pt x="15475" y="-634"/>
                    <a:pt x="16925" y="395"/>
                  </a:cubicBezTo>
                  <a:cubicBezTo>
                    <a:pt x="18376" y="1423"/>
                    <a:pt x="19021" y="4509"/>
                    <a:pt x="19666" y="8280"/>
                  </a:cubicBezTo>
                  <a:cubicBezTo>
                    <a:pt x="20310" y="12052"/>
                    <a:pt x="20955" y="16509"/>
                    <a:pt x="2160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499819" y="2677583"/>
              <a:ext cx="209551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6994"/>
                    <a:pt x="1745" y="12388"/>
                    <a:pt x="2400" y="9053"/>
                  </a:cubicBezTo>
                  <a:cubicBezTo>
                    <a:pt x="3055" y="5718"/>
                    <a:pt x="3491" y="3653"/>
                    <a:pt x="3818" y="2224"/>
                  </a:cubicBezTo>
                  <a:cubicBezTo>
                    <a:pt x="4145" y="794"/>
                    <a:pt x="4364" y="0"/>
                    <a:pt x="4909" y="0"/>
                  </a:cubicBezTo>
                  <a:cubicBezTo>
                    <a:pt x="5455" y="0"/>
                    <a:pt x="6327" y="794"/>
                    <a:pt x="6873" y="2224"/>
                  </a:cubicBezTo>
                  <a:cubicBezTo>
                    <a:pt x="7418" y="3653"/>
                    <a:pt x="7636" y="5718"/>
                    <a:pt x="8073" y="7226"/>
                  </a:cubicBezTo>
                  <a:cubicBezTo>
                    <a:pt x="8509" y="8735"/>
                    <a:pt x="9164" y="9688"/>
                    <a:pt x="9927" y="9926"/>
                  </a:cubicBezTo>
                  <a:cubicBezTo>
                    <a:pt x="10691" y="10165"/>
                    <a:pt x="11564" y="9688"/>
                    <a:pt x="12764" y="8656"/>
                  </a:cubicBezTo>
                  <a:cubicBezTo>
                    <a:pt x="13964" y="7624"/>
                    <a:pt x="15491" y="6035"/>
                    <a:pt x="16691" y="5003"/>
                  </a:cubicBezTo>
                  <a:cubicBezTo>
                    <a:pt x="17891" y="3971"/>
                    <a:pt x="18764" y="3494"/>
                    <a:pt x="19309" y="4129"/>
                  </a:cubicBezTo>
                  <a:cubicBezTo>
                    <a:pt x="19855" y="4765"/>
                    <a:pt x="20073" y="6512"/>
                    <a:pt x="20400" y="9529"/>
                  </a:cubicBezTo>
                  <a:cubicBezTo>
                    <a:pt x="20727" y="12547"/>
                    <a:pt x="21164" y="16835"/>
                    <a:pt x="21600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791919" y="2715683"/>
              <a:ext cx="158751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" y="5357"/>
                  </a:moveTo>
                  <a:cubicBezTo>
                    <a:pt x="1152" y="10195"/>
                    <a:pt x="576" y="15034"/>
                    <a:pt x="288" y="17885"/>
                  </a:cubicBezTo>
                  <a:cubicBezTo>
                    <a:pt x="0" y="20736"/>
                    <a:pt x="0" y="21600"/>
                    <a:pt x="0" y="21600"/>
                  </a:cubicBezTo>
                  <a:cubicBezTo>
                    <a:pt x="0" y="21600"/>
                    <a:pt x="0" y="20736"/>
                    <a:pt x="576" y="17366"/>
                  </a:cubicBezTo>
                  <a:cubicBezTo>
                    <a:pt x="1152" y="13997"/>
                    <a:pt x="2304" y="8122"/>
                    <a:pt x="3024" y="4752"/>
                  </a:cubicBezTo>
                  <a:cubicBezTo>
                    <a:pt x="3744" y="1382"/>
                    <a:pt x="4032" y="518"/>
                    <a:pt x="4464" y="864"/>
                  </a:cubicBezTo>
                  <a:cubicBezTo>
                    <a:pt x="4896" y="1210"/>
                    <a:pt x="5472" y="2765"/>
                    <a:pt x="6192" y="3888"/>
                  </a:cubicBezTo>
                  <a:cubicBezTo>
                    <a:pt x="6912" y="5011"/>
                    <a:pt x="7776" y="5702"/>
                    <a:pt x="8928" y="5962"/>
                  </a:cubicBezTo>
                  <a:cubicBezTo>
                    <a:pt x="10080" y="6221"/>
                    <a:pt x="11520" y="6048"/>
                    <a:pt x="12816" y="5270"/>
                  </a:cubicBezTo>
                  <a:cubicBezTo>
                    <a:pt x="14112" y="4493"/>
                    <a:pt x="15264" y="3110"/>
                    <a:pt x="16560" y="1987"/>
                  </a:cubicBezTo>
                  <a:cubicBezTo>
                    <a:pt x="17856" y="864"/>
                    <a:pt x="19296" y="0"/>
                    <a:pt x="20160" y="0"/>
                  </a:cubicBezTo>
                  <a:cubicBezTo>
                    <a:pt x="21024" y="0"/>
                    <a:pt x="21312" y="864"/>
                    <a:pt x="21456" y="4406"/>
                  </a:cubicBezTo>
                  <a:cubicBezTo>
                    <a:pt x="21600" y="7949"/>
                    <a:pt x="21600" y="14170"/>
                    <a:pt x="21600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009556" y="2677900"/>
              <a:ext cx="207814" cy="314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22" fill="norm" stroke="1" extrusionOk="0">
                  <a:moveTo>
                    <a:pt x="21421" y="1839"/>
                  </a:moveTo>
                  <a:cubicBezTo>
                    <a:pt x="20766" y="1266"/>
                    <a:pt x="20112" y="694"/>
                    <a:pt x="18366" y="337"/>
                  </a:cubicBezTo>
                  <a:cubicBezTo>
                    <a:pt x="16621" y="-21"/>
                    <a:pt x="13785" y="-164"/>
                    <a:pt x="11494" y="265"/>
                  </a:cubicBezTo>
                  <a:cubicBezTo>
                    <a:pt x="9203" y="694"/>
                    <a:pt x="7457" y="1696"/>
                    <a:pt x="5603" y="4199"/>
                  </a:cubicBezTo>
                  <a:cubicBezTo>
                    <a:pt x="3748" y="6702"/>
                    <a:pt x="1785" y="10708"/>
                    <a:pt x="803" y="13640"/>
                  </a:cubicBezTo>
                  <a:cubicBezTo>
                    <a:pt x="-179" y="16572"/>
                    <a:pt x="-179" y="18432"/>
                    <a:pt x="366" y="19648"/>
                  </a:cubicBezTo>
                  <a:cubicBezTo>
                    <a:pt x="912" y="20864"/>
                    <a:pt x="2003" y="21436"/>
                    <a:pt x="4621" y="21150"/>
                  </a:cubicBezTo>
                  <a:cubicBezTo>
                    <a:pt x="7239" y="20864"/>
                    <a:pt x="11385" y="19719"/>
                    <a:pt x="15530" y="1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058619" y="28829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611069" y="2489200"/>
              <a:ext cx="558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2" y="18900"/>
                    <a:pt x="5564" y="16200"/>
                    <a:pt x="8427" y="14400"/>
                  </a:cubicBezTo>
                  <a:cubicBezTo>
                    <a:pt x="11291" y="12600"/>
                    <a:pt x="14236" y="11700"/>
                    <a:pt x="16445" y="9450"/>
                  </a:cubicBezTo>
                  <a:cubicBezTo>
                    <a:pt x="18655" y="7200"/>
                    <a:pt x="201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035389" y="2393949"/>
              <a:ext cx="2236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2507" y="0"/>
                  </a:moveTo>
                  <a:cubicBezTo>
                    <a:pt x="1307" y="0"/>
                    <a:pt x="107" y="0"/>
                    <a:pt x="7" y="251"/>
                  </a:cubicBezTo>
                  <a:cubicBezTo>
                    <a:pt x="-93" y="502"/>
                    <a:pt x="907" y="1005"/>
                    <a:pt x="4007" y="1591"/>
                  </a:cubicBezTo>
                  <a:cubicBezTo>
                    <a:pt x="7107" y="2177"/>
                    <a:pt x="12307" y="2847"/>
                    <a:pt x="15507" y="3349"/>
                  </a:cubicBezTo>
                  <a:cubicBezTo>
                    <a:pt x="18707" y="3851"/>
                    <a:pt x="19907" y="4186"/>
                    <a:pt x="20607" y="4856"/>
                  </a:cubicBezTo>
                  <a:cubicBezTo>
                    <a:pt x="21307" y="5526"/>
                    <a:pt x="21507" y="6530"/>
                    <a:pt x="19907" y="8456"/>
                  </a:cubicBezTo>
                  <a:cubicBezTo>
                    <a:pt x="18307" y="10381"/>
                    <a:pt x="14907" y="13228"/>
                    <a:pt x="13007" y="15572"/>
                  </a:cubicBezTo>
                  <a:cubicBezTo>
                    <a:pt x="11107" y="17916"/>
                    <a:pt x="10707" y="19758"/>
                    <a:pt x="103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707999" y="2230551"/>
              <a:ext cx="363571" cy="44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8" fill="norm" stroke="1" extrusionOk="0">
                  <a:moveTo>
                    <a:pt x="11333" y="4786"/>
                  </a:moveTo>
                  <a:cubicBezTo>
                    <a:pt x="11333" y="4279"/>
                    <a:pt x="11333" y="3772"/>
                    <a:pt x="11333" y="3264"/>
                  </a:cubicBezTo>
                  <a:cubicBezTo>
                    <a:pt x="11333" y="2757"/>
                    <a:pt x="11333" y="2250"/>
                    <a:pt x="11021" y="1946"/>
                  </a:cubicBezTo>
                  <a:cubicBezTo>
                    <a:pt x="10708" y="1642"/>
                    <a:pt x="10084" y="1541"/>
                    <a:pt x="8648" y="2403"/>
                  </a:cubicBezTo>
                  <a:cubicBezTo>
                    <a:pt x="7212" y="3264"/>
                    <a:pt x="4965" y="5090"/>
                    <a:pt x="3342" y="7372"/>
                  </a:cubicBezTo>
                  <a:cubicBezTo>
                    <a:pt x="1719" y="9653"/>
                    <a:pt x="720" y="12391"/>
                    <a:pt x="283" y="14724"/>
                  </a:cubicBezTo>
                  <a:cubicBezTo>
                    <a:pt x="-154" y="17056"/>
                    <a:pt x="-29" y="18983"/>
                    <a:pt x="283" y="20098"/>
                  </a:cubicBezTo>
                  <a:cubicBezTo>
                    <a:pt x="595" y="21214"/>
                    <a:pt x="1095" y="21518"/>
                    <a:pt x="2281" y="21518"/>
                  </a:cubicBezTo>
                  <a:cubicBezTo>
                    <a:pt x="3467" y="21518"/>
                    <a:pt x="5340" y="21214"/>
                    <a:pt x="7400" y="20200"/>
                  </a:cubicBezTo>
                  <a:cubicBezTo>
                    <a:pt x="9460" y="19186"/>
                    <a:pt x="11707" y="17462"/>
                    <a:pt x="13143" y="15231"/>
                  </a:cubicBezTo>
                  <a:cubicBezTo>
                    <a:pt x="14579" y="13000"/>
                    <a:pt x="15203" y="10262"/>
                    <a:pt x="14766" y="7828"/>
                  </a:cubicBezTo>
                  <a:cubicBezTo>
                    <a:pt x="14329" y="5394"/>
                    <a:pt x="12831" y="3264"/>
                    <a:pt x="11645" y="1997"/>
                  </a:cubicBezTo>
                  <a:cubicBezTo>
                    <a:pt x="10459" y="729"/>
                    <a:pt x="9585" y="324"/>
                    <a:pt x="8711" y="121"/>
                  </a:cubicBezTo>
                  <a:cubicBezTo>
                    <a:pt x="7837" y="-82"/>
                    <a:pt x="6963" y="-82"/>
                    <a:pt x="6151" y="526"/>
                  </a:cubicBezTo>
                  <a:cubicBezTo>
                    <a:pt x="5340" y="1135"/>
                    <a:pt x="4591" y="2352"/>
                    <a:pt x="4653" y="3467"/>
                  </a:cubicBezTo>
                  <a:cubicBezTo>
                    <a:pt x="4715" y="4583"/>
                    <a:pt x="5589" y="5597"/>
                    <a:pt x="7774" y="6205"/>
                  </a:cubicBezTo>
                  <a:cubicBezTo>
                    <a:pt x="9959" y="6814"/>
                    <a:pt x="13455" y="7017"/>
                    <a:pt x="15952" y="7017"/>
                  </a:cubicBezTo>
                  <a:cubicBezTo>
                    <a:pt x="18449" y="7017"/>
                    <a:pt x="19948" y="6814"/>
                    <a:pt x="21446" y="6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496769" y="2078609"/>
              <a:ext cx="165101" cy="20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5785"/>
                  </a:moveTo>
                  <a:cubicBezTo>
                    <a:pt x="1108" y="9794"/>
                    <a:pt x="2215" y="13802"/>
                    <a:pt x="2769" y="16585"/>
                  </a:cubicBezTo>
                  <a:cubicBezTo>
                    <a:pt x="3323" y="19369"/>
                    <a:pt x="3323" y="20928"/>
                    <a:pt x="3185" y="21150"/>
                  </a:cubicBezTo>
                  <a:cubicBezTo>
                    <a:pt x="3046" y="21373"/>
                    <a:pt x="2769" y="20260"/>
                    <a:pt x="2908" y="16919"/>
                  </a:cubicBezTo>
                  <a:cubicBezTo>
                    <a:pt x="3046" y="13579"/>
                    <a:pt x="3600" y="8012"/>
                    <a:pt x="4431" y="4783"/>
                  </a:cubicBezTo>
                  <a:cubicBezTo>
                    <a:pt x="5262" y="1554"/>
                    <a:pt x="6369" y="664"/>
                    <a:pt x="7615" y="218"/>
                  </a:cubicBezTo>
                  <a:cubicBezTo>
                    <a:pt x="8862" y="-227"/>
                    <a:pt x="10246" y="-227"/>
                    <a:pt x="12600" y="2557"/>
                  </a:cubicBezTo>
                  <a:cubicBezTo>
                    <a:pt x="14954" y="5340"/>
                    <a:pt x="18277" y="10907"/>
                    <a:pt x="21600" y="16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712669" y="213360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893555" y="2060756"/>
              <a:ext cx="91620" cy="12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86" fill="norm" stroke="1" extrusionOk="0">
                  <a:moveTo>
                    <a:pt x="5060" y="518"/>
                  </a:moveTo>
                  <a:cubicBezTo>
                    <a:pt x="2660" y="152"/>
                    <a:pt x="260" y="-214"/>
                    <a:pt x="20" y="152"/>
                  </a:cubicBezTo>
                  <a:cubicBezTo>
                    <a:pt x="-220" y="518"/>
                    <a:pt x="1700" y="1617"/>
                    <a:pt x="5300" y="2898"/>
                  </a:cubicBezTo>
                  <a:cubicBezTo>
                    <a:pt x="8900" y="4179"/>
                    <a:pt x="14180" y="5644"/>
                    <a:pt x="17300" y="7291"/>
                  </a:cubicBezTo>
                  <a:cubicBezTo>
                    <a:pt x="20420" y="8939"/>
                    <a:pt x="21380" y="10769"/>
                    <a:pt x="20420" y="13149"/>
                  </a:cubicBezTo>
                  <a:cubicBezTo>
                    <a:pt x="19460" y="15528"/>
                    <a:pt x="16580" y="18457"/>
                    <a:pt x="137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042869" y="2076450"/>
              <a:ext cx="175913" cy="11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19" fill="norm" stroke="1" extrusionOk="0">
                  <a:moveTo>
                    <a:pt x="10800" y="0"/>
                  </a:moveTo>
                  <a:cubicBezTo>
                    <a:pt x="9257" y="5298"/>
                    <a:pt x="7714" y="10596"/>
                    <a:pt x="6557" y="14060"/>
                  </a:cubicBezTo>
                  <a:cubicBezTo>
                    <a:pt x="5400" y="17525"/>
                    <a:pt x="4629" y="19155"/>
                    <a:pt x="3600" y="20174"/>
                  </a:cubicBezTo>
                  <a:cubicBezTo>
                    <a:pt x="2571" y="21192"/>
                    <a:pt x="1286" y="21600"/>
                    <a:pt x="643" y="20785"/>
                  </a:cubicBezTo>
                  <a:cubicBezTo>
                    <a:pt x="0" y="19970"/>
                    <a:pt x="0" y="17932"/>
                    <a:pt x="0" y="15894"/>
                  </a:cubicBezTo>
                  <a:cubicBezTo>
                    <a:pt x="0" y="13857"/>
                    <a:pt x="0" y="11819"/>
                    <a:pt x="386" y="9781"/>
                  </a:cubicBezTo>
                  <a:cubicBezTo>
                    <a:pt x="771" y="7743"/>
                    <a:pt x="1543" y="5706"/>
                    <a:pt x="2571" y="4483"/>
                  </a:cubicBezTo>
                  <a:cubicBezTo>
                    <a:pt x="3600" y="3260"/>
                    <a:pt x="4886" y="2853"/>
                    <a:pt x="6814" y="5502"/>
                  </a:cubicBezTo>
                  <a:cubicBezTo>
                    <a:pt x="8743" y="8151"/>
                    <a:pt x="11314" y="13857"/>
                    <a:pt x="13243" y="16913"/>
                  </a:cubicBezTo>
                  <a:cubicBezTo>
                    <a:pt x="15171" y="19970"/>
                    <a:pt x="16457" y="20377"/>
                    <a:pt x="17743" y="18747"/>
                  </a:cubicBezTo>
                  <a:cubicBezTo>
                    <a:pt x="19029" y="17117"/>
                    <a:pt x="20314" y="13449"/>
                    <a:pt x="20957" y="10596"/>
                  </a:cubicBezTo>
                  <a:cubicBezTo>
                    <a:pt x="21600" y="7743"/>
                    <a:pt x="21600" y="5706"/>
                    <a:pt x="20186" y="4075"/>
                  </a:cubicBezTo>
                  <a:cubicBezTo>
                    <a:pt x="18771" y="2445"/>
                    <a:pt x="15943" y="1223"/>
                    <a:pt x="13500" y="2038"/>
                  </a:cubicBezTo>
                  <a:cubicBezTo>
                    <a:pt x="11057" y="2853"/>
                    <a:pt x="9000" y="5706"/>
                    <a:pt x="6943" y="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61219" y="3898915"/>
              <a:ext cx="234951" cy="21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5501"/>
                  </a:moveTo>
                  <a:cubicBezTo>
                    <a:pt x="195" y="4482"/>
                    <a:pt x="389" y="3463"/>
                    <a:pt x="1946" y="2444"/>
                  </a:cubicBezTo>
                  <a:cubicBezTo>
                    <a:pt x="3503" y="1425"/>
                    <a:pt x="6422" y="406"/>
                    <a:pt x="8368" y="101"/>
                  </a:cubicBezTo>
                  <a:cubicBezTo>
                    <a:pt x="10314" y="-205"/>
                    <a:pt x="11286" y="203"/>
                    <a:pt x="11773" y="1120"/>
                  </a:cubicBezTo>
                  <a:cubicBezTo>
                    <a:pt x="12259" y="2037"/>
                    <a:pt x="12259" y="3463"/>
                    <a:pt x="11676" y="5704"/>
                  </a:cubicBezTo>
                  <a:cubicBezTo>
                    <a:pt x="11092" y="7946"/>
                    <a:pt x="9924" y="11003"/>
                    <a:pt x="8270" y="13753"/>
                  </a:cubicBezTo>
                  <a:cubicBezTo>
                    <a:pt x="6616" y="16504"/>
                    <a:pt x="4476" y="18950"/>
                    <a:pt x="4086" y="20172"/>
                  </a:cubicBezTo>
                  <a:cubicBezTo>
                    <a:pt x="3697" y="21395"/>
                    <a:pt x="5059" y="21395"/>
                    <a:pt x="8270" y="20580"/>
                  </a:cubicBezTo>
                  <a:cubicBezTo>
                    <a:pt x="11481" y="19765"/>
                    <a:pt x="16541" y="18135"/>
                    <a:pt x="21600" y="16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57706" y="3745477"/>
              <a:ext cx="404282" cy="49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91" fill="norm" stroke="1" extrusionOk="0">
                  <a:moveTo>
                    <a:pt x="14130" y="1663"/>
                  </a:moveTo>
                  <a:cubicBezTo>
                    <a:pt x="13016" y="943"/>
                    <a:pt x="11903" y="223"/>
                    <a:pt x="10567" y="43"/>
                  </a:cubicBezTo>
                  <a:cubicBezTo>
                    <a:pt x="9231" y="-137"/>
                    <a:pt x="7672" y="223"/>
                    <a:pt x="5946" y="1483"/>
                  </a:cubicBezTo>
                  <a:cubicBezTo>
                    <a:pt x="4221" y="2743"/>
                    <a:pt x="2328" y="4903"/>
                    <a:pt x="1214" y="7603"/>
                  </a:cubicBezTo>
                  <a:cubicBezTo>
                    <a:pt x="101" y="10303"/>
                    <a:pt x="-233" y="13543"/>
                    <a:pt x="157" y="15973"/>
                  </a:cubicBezTo>
                  <a:cubicBezTo>
                    <a:pt x="546" y="18403"/>
                    <a:pt x="1660" y="20023"/>
                    <a:pt x="3553" y="20743"/>
                  </a:cubicBezTo>
                  <a:cubicBezTo>
                    <a:pt x="5445" y="21463"/>
                    <a:pt x="8118" y="21283"/>
                    <a:pt x="10845" y="20428"/>
                  </a:cubicBezTo>
                  <a:cubicBezTo>
                    <a:pt x="13573" y="19573"/>
                    <a:pt x="16357" y="18043"/>
                    <a:pt x="18249" y="16333"/>
                  </a:cubicBezTo>
                  <a:cubicBezTo>
                    <a:pt x="20142" y="14623"/>
                    <a:pt x="21144" y="12733"/>
                    <a:pt x="21256" y="10753"/>
                  </a:cubicBezTo>
                  <a:cubicBezTo>
                    <a:pt x="21367" y="8773"/>
                    <a:pt x="20588" y="6703"/>
                    <a:pt x="19586" y="5083"/>
                  </a:cubicBezTo>
                  <a:cubicBezTo>
                    <a:pt x="18583" y="3463"/>
                    <a:pt x="17359" y="2293"/>
                    <a:pt x="16190" y="1798"/>
                  </a:cubicBezTo>
                  <a:cubicBezTo>
                    <a:pt x="15021" y="1303"/>
                    <a:pt x="13907" y="1483"/>
                    <a:pt x="12794" y="1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263436" y="3890112"/>
              <a:ext cx="245534" cy="32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1490" y="1433"/>
                  </a:moveTo>
                  <a:cubicBezTo>
                    <a:pt x="1862" y="4398"/>
                    <a:pt x="2234" y="7362"/>
                    <a:pt x="2234" y="10468"/>
                  </a:cubicBezTo>
                  <a:cubicBezTo>
                    <a:pt x="2234" y="13574"/>
                    <a:pt x="1862" y="16821"/>
                    <a:pt x="1676" y="18798"/>
                  </a:cubicBezTo>
                  <a:cubicBezTo>
                    <a:pt x="1490" y="20774"/>
                    <a:pt x="1490" y="21480"/>
                    <a:pt x="1303" y="21339"/>
                  </a:cubicBezTo>
                  <a:cubicBezTo>
                    <a:pt x="1117" y="21198"/>
                    <a:pt x="745" y="20209"/>
                    <a:pt x="466" y="17456"/>
                  </a:cubicBezTo>
                  <a:cubicBezTo>
                    <a:pt x="186" y="14704"/>
                    <a:pt x="0" y="10186"/>
                    <a:pt x="0" y="7151"/>
                  </a:cubicBezTo>
                  <a:cubicBezTo>
                    <a:pt x="0" y="4115"/>
                    <a:pt x="186" y="2562"/>
                    <a:pt x="559" y="1504"/>
                  </a:cubicBezTo>
                  <a:cubicBezTo>
                    <a:pt x="931" y="445"/>
                    <a:pt x="1490" y="-120"/>
                    <a:pt x="2048" y="21"/>
                  </a:cubicBezTo>
                  <a:cubicBezTo>
                    <a:pt x="2607" y="162"/>
                    <a:pt x="3166" y="1009"/>
                    <a:pt x="3724" y="2209"/>
                  </a:cubicBezTo>
                  <a:cubicBezTo>
                    <a:pt x="4283" y="3409"/>
                    <a:pt x="4841" y="4962"/>
                    <a:pt x="5493" y="5951"/>
                  </a:cubicBezTo>
                  <a:cubicBezTo>
                    <a:pt x="6145" y="6939"/>
                    <a:pt x="6890" y="7362"/>
                    <a:pt x="7728" y="7504"/>
                  </a:cubicBezTo>
                  <a:cubicBezTo>
                    <a:pt x="8566" y="7645"/>
                    <a:pt x="9497" y="7504"/>
                    <a:pt x="10521" y="6586"/>
                  </a:cubicBezTo>
                  <a:cubicBezTo>
                    <a:pt x="11545" y="5668"/>
                    <a:pt x="12662" y="3974"/>
                    <a:pt x="13593" y="2774"/>
                  </a:cubicBezTo>
                  <a:cubicBezTo>
                    <a:pt x="14524" y="1574"/>
                    <a:pt x="15269" y="868"/>
                    <a:pt x="15921" y="798"/>
                  </a:cubicBezTo>
                  <a:cubicBezTo>
                    <a:pt x="16572" y="727"/>
                    <a:pt x="17131" y="1292"/>
                    <a:pt x="17690" y="2845"/>
                  </a:cubicBezTo>
                  <a:cubicBezTo>
                    <a:pt x="18248" y="4398"/>
                    <a:pt x="18807" y="6939"/>
                    <a:pt x="19459" y="9127"/>
                  </a:cubicBezTo>
                  <a:cubicBezTo>
                    <a:pt x="20110" y="11315"/>
                    <a:pt x="20855" y="13151"/>
                    <a:pt x="21600" y="14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581713" y="3863228"/>
              <a:ext cx="206657" cy="29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55" fill="norm" stroke="1" extrusionOk="0">
                  <a:moveTo>
                    <a:pt x="1682" y="4845"/>
                  </a:moveTo>
                  <a:cubicBezTo>
                    <a:pt x="1682" y="8952"/>
                    <a:pt x="1682" y="13059"/>
                    <a:pt x="1682" y="15569"/>
                  </a:cubicBezTo>
                  <a:cubicBezTo>
                    <a:pt x="1682" y="18079"/>
                    <a:pt x="1682" y="18991"/>
                    <a:pt x="1572" y="19828"/>
                  </a:cubicBezTo>
                  <a:cubicBezTo>
                    <a:pt x="1462" y="20664"/>
                    <a:pt x="1241" y="21425"/>
                    <a:pt x="1021" y="21349"/>
                  </a:cubicBezTo>
                  <a:cubicBezTo>
                    <a:pt x="801" y="21273"/>
                    <a:pt x="580" y="20360"/>
                    <a:pt x="360" y="17470"/>
                  </a:cubicBezTo>
                  <a:cubicBezTo>
                    <a:pt x="139" y="14580"/>
                    <a:pt x="-81" y="9712"/>
                    <a:pt x="29" y="6898"/>
                  </a:cubicBezTo>
                  <a:cubicBezTo>
                    <a:pt x="139" y="4084"/>
                    <a:pt x="580" y="3324"/>
                    <a:pt x="1021" y="3324"/>
                  </a:cubicBezTo>
                  <a:cubicBezTo>
                    <a:pt x="1462" y="3324"/>
                    <a:pt x="1903" y="4084"/>
                    <a:pt x="2233" y="4845"/>
                  </a:cubicBezTo>
                  <a:cubicBezTo>
                    <a:pt x="2564" y="5605"/>
                    <a:pt x="2784" y="6366"/>
                    <a:pt x="3225" y="7050"/>
                  </a:cubicBezTo>
                  <a:cubicBezTo>
                    <a:pt x="3666" y="7735"/>
                    <a:pt x="4327" y="8343"/>
                    <a:pt x="5870" y="7963"/>
                  </a:cubicBezTo>
                  <a:cubicBezTo>
                    <a:pt x="7413" y="7583"/>
                    <a:pt x="9837" y="6214"/>
                    <a:pt x="11270" y="5073"/>
                  </a:cubicBezTo>
                  <a:cubicBezTo>
                    <a:pt x="12703" y="3932"/>
                    <a:pt x="13143" y="3019"/>
                    <a:pt x="13695" y="2107"/>
                  </a:cubicBezTo>
                  <a:cubicBezTo>
                    <a:pt x="14246" y="1194"/>
                    <a:pt x="14907" y="281"/>
                    <a:pt x="15678" y="53"/>
                  </a:cubicBezTo>
                  <a:cubicBezTo>
                    <a:pt x="16450" y="-175"/>
                    <a:pt x="17331" y="281"/>
                    <a:pt x="18103" y="2259"/>
                  </a:cubicBezTo>
                  <a:cubicBezTo>
                    <a:pt x="18874" y="4236"/>
                    <a:pt x="19535" y="7735"/>
                    <a:pt x="19866" y="10245"/>
                  </a:cubicBezTo>
                  <a:cubicBezTo>
                    <a:pt x="20197" y="12755"/>
                    <a:pt x="20197" y="14276"/>
                    <a:pt x="20197" y="15493"/>
                  </a:cubicBezTo>
                  <a:cubicBezTo>
                    <a:pt x="20197" y="16710"/>
                    <a:pt x="20197" y="17622"/>
                    <a:pt x="20417" y="18079"/>
                  </a:cubicBezTo>
                  <a:cubicBezTo>
                    <a:pt x="20637" y="18535"/>
                    <a:pt x="21078" y="18535"/>
                    <a:pt x="21519" y="18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859399" y="3835523"/>
              <a:ext cx="163921" cy="29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28" fill="norm" stroke="1" extrusionOk="0">
                  <a:moveTo>
                    <a:pt x="21446" y="1804"/>
                  </a:moveTo>
                  <a:cubicBezTo>
                    <a:pt x="21169" y="1048"/>
                    <a:pt x="20892" y="293"/>
                    <a:pt x="20061" y="67"/>
                  </a:cubicBezTo>
                  <a:cubicBezTo>
                    <a:pt x="19231" y="-160"/>
                    <a:pt x="17846" y="142"/>
                    <a:pt x="14938" y="1728"/>
                  </a:cubicBezTo>
                  <a:cubicBezTo>
                    <a:pt x="12031" y="3314"/>
                    <a:pt x="7600" y="6184"/>
                    <a:pt x="4831" y="9205"/>
                  </a:cubicBezTo>
                  <a:cubicBezTo>
                    <a:pt x="2061" y="12226"/>
                    <a:pt x="954" y="15398"/>
                    <a:pt x="400" y="17362"/>
                  </a:cubicBezTo>
                  <a:cubicBezTo>
                    <a:pt x="-154" y="19325"/>
                    <a:pt x="-154" y="20081"/>
                    <a:pt x="538" y="20609"/>
                  </a:cubicBezTo>
                  <a:cubicBezTo>
                    <a:pt x="1231" y="21138"/>
                    <a:pt x="2615" y="21440"/>
                    <a:pt x="5523" y="21289"/>
                  </a:cubicBezTo>
                  <a:cubicBezTo>
                    <a:pt x="8431" y="21138"/>
                    <a:pt x="12861" y="20534"/>
                    <a:pt x="15769" y="20005"/>
                  </a:cubicBezTo>
                  <a:cubicBezTo>
                    <a:pt x="18677" y="19476"/>
                    <a:pt x="20061" y="19023"/>
                    <a:pt x="21446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902669" y="39878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944069" y="3975100"/>
              <a:ext cx="2172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3900"/>
                    <a:pt x="15709" y="7800"/>
                    <a:pt x="18655" y="11400"/>
                  </a:cubicBezTo>
                  <a:cubicBezTo>
                    <a:pt x="21600" y="15000"/>
                    <a:pt x="19636" y="183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950419" y="38735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992968" y="3864519"/>
              <a:ext cx="161708" cy="28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165" fill="norm" stroke="1" extrusionOk="0">
                  <a:moveTo>
                    <a:pt x="14822" y="669"/>
                  </a:moveTo>
                  <a:cubicBezTo>
                    <a:pt x="13742" y="196"/>
                    <a:pt x="12662" y="-277"/>
                    <a:pt x="10232" y="196"/>
                  </a:cubicBezTo>
                  <a:cubicBezTo>
                    <a:pt x="7802" y="669"/>
                    <a:pt x="4022" y="2088"/>
                    <a:pt x="1997" y="3428"/>
                  </a:cubicBezTo>
                  <a:cubicBezTo>
                    <a:pt x="-28" y="4768"/>
                    <a:pt x="-298" y="6030"/>
                    <a:pt x="242" y="6976"/>
                  </a:cubicBezTo>
                  <a:cubicBezTo>
                    <a:pt x="782" y="7922"/>
                    <a:pt x="2132" y="8552"/>
                    <a:pt x="5507" y="9577"/>
                  </a:cubicBezTo>
                  <a:cubicBezTo>
                    <a:pt x="8882" y="10602"/>
                    <a:pt x="14282" y="12021"/>
                    <a:pt x="17387" y="13519"/>
                  </a:cubicBezTo>
                  <a:cubicBezTo>
                    <a:pt x="20492" y="15016"/>
                    <a:pt x="21302" y="16593"/>
                    <a:pt x="20087" y="17933"/>
                  </a:cubicBezTo>
                  <a:cubicBezTo>
                    <a:pt x="18872" y="19273"/>
                    <a:pt x="15632" y="20377"/>
                    <a:pt x="13337" y="20850"/>
                  </a:cubicBezTo>
                  <a:cubicBezTo>
                    <a:pt x="11042" y="21323"/>
                    <a:pt x="9692" y="21165"/>
                    <a:pt x="8342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810606" y="3714493"/>
              <a:ext cx="206614" cy="44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09" fill="norm" stroke="1" extrusionOk="0">
                  <a:moveTo>
                    <a:pt x="6968" y="9934"/>
                  </a:moveTo>
                  <a:cubicBezTo>
                    <a:pt x="5425" y="12724"/>
                    <a:pt x="3882" y="15515"/>
                    <a:pt x="2891" y="17272"/>
                  </a:cubicBezTo>
                  <a:cubicBezTo>
                    <a:pt x="1899" y="19029"/>
                    <a:pt x="1458" y="19752"/>
                    <a:pt x="1017" y="20372"/>
                  </a:cubicBezTo>
                  <a:cubicBezTo>
                    <a:pt x="576" y="20992"/>
                    <a:pt x="135" y="21509"/>
                    <a:pt x="25" y="21509"/>
                  </a:cubicBezTo>
                  <a:cubicBezTo>
                    <a:pt x="-85" y="21509"/>
                    <a:pt x="135" y="20992"/>
                    <a:pt x="1458" y="19080"/>
                  </a:cubicBezTo>
                  <a:cubicBezTo>
                    <a:pt x="2780" y="17168"/>
                    <a:pt x="5205" y="13861"/>
                    <a:pt x="7519" y="10606"/>
                  </a:cubicBezTo>
                  <a:cubicBezTo>
                    <a:pt x="9833" y="7350"/>
                    <a:pt x="12037" y="4146"/>
                    <a:pt x="13470" y="2286"/>
                  </a:cubicBezTo>
                  <a:cubicBezTo>
                    <a:pt x="14903" y="426"/>
                    <a:pt x="15564" y="-91"/>
                    <a:pt x="16115" y="12"/>
                  </a:cubicBezTo>
                  <a:cubicBezTo>
                    <a:pt x="16666" y="116"/>
                    <a:pt x="17107" y="839"/>
                    <a:pt x="17437" y="2854"/>
                  </a:cubicBezTo>
                  <a:cubicBezTo>
                    <a:pt x="17768" y="4870"/>
                    <a:pt x="17988" y="8177"/>
                    <a:pt x="18319" y="10709"/>
                  </a:cubicBezTo>
                  <a:cubicBezTo>
                    <a:pt x="18650" y="13241"/>
                    <a:pt x="19091" y="14998"/>
                    <a:pt x="19531" y="16187"/>
                  </a:cubicBezTo>
                  <a:cubicBezTo>
                    <a:pt x="19972" y="17375"/>
                    <a:pt x="20413" y="17995"/>
                    <a:pt x="20744" y="18305"/>
                  </a:cubicBezTo>
                  <a:cubicBezTo>
                    <a:pt x="21074" y="18615"/>
                    <a:pt x="21295" y="18615"/>
                    <a:pt x="21515" y="1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852119" y="39560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103804" y="3883997"/>
              <a:ext cx="89418" cy="23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293" fill="norm" stroke="1" extrusionOk="0">
                  <a:moveTo>
                    <a:pt x="16737" y="2515"/>
                  </a:moveTo>
                  <a:cubicBezTo>
                    <a:pt x="15264" y="1551"/>
                    <a:pt x="13791" y="586"/>
                    <a:pt x="11828" y="201"/>
                  </a:cubicBezTo>
                  <a:cubicBezTo>
                    <a:pt x="9864" y="-185"/>
                    <a:pt x="7410" y="8"/>
                    <a:pt x="5200" y="586"/>
                  </a:cubicBezTo>
                  <a:cubicBezTo>
                    <a:pt x="2991" y="1165"/>
                    <a:pt x="1028" y="2129"/>
                    <a:pt x="291" y="3576"/>
                  </a:cubicBezTo>
                  <a:cubicBezTo>
                    <a:pt x="-445" y="5022"/>
                    <a:pt x="46" y="6951"/>
                    <a:pt x="3728" y="9265"/>
                  </a:cubicBezTo>
                  <a:cubicBezTo>
                    <a:pt x="7410" y="11579"/>
                    <a:pt x="14282" y="14279"/>
                    <a:pt x="17719" y="16111"/>
                  </a:cubicBezTo>
                  <a:cubicBezTo>
                    <a:pt x="21155" y="17944"/>
                    <a:pt x="21155" y="18908"/>
                    <a:pt x="20173" y="19679"/>
                  </a:cubicBezTo>
                  <a:cubicBezTo>
                    <a:pt x="19191" y="20451"/>
                    <a:pt x="17228" y="21029"/>
                    <a:pt x="14282" y="21222"/>
                  </a:cubicBezTo>
                  <a:cubicBezTo>
                    <a:pt x="11337" y="21415"/>
                    <a:pt x="7410" y="21222"/>
                    <a:pt x="4955" y="20547"/>
                  </a:cubicBezTo>
                  <a:cubicBezTo>
                    <a:pt x="2500" y="19872"/>
                    <a:pt x="1519" y="18715"/>
                    <a:pt x="537" y="17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315669" y="3893710"/>
              <a:ext cx="148979" cy="56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81" fill="norm" stroke="1" extrusionOk="0">
                  <a:moveTo>
                    <a:pt x="0" y="681"/>
                  </a:moveTo>
                  <a:cubicBezTo>
                    <a:pt x="304" y="278"/>
                    <a:pt x="608" y="-125"/>
                    <a:pt x="761" y="36"/>
                  </a:cubicBezTo>
                  <a:cubicBezTo>
                    <a:pt x="913" y="197"/>
                    <a:pt x="913" y="923"/>
                    <a:pt x="913" y="2011"/>
                  </a:cubicBezTo>
                  <a:cubicBezTo>
                    <a:pt x="913" y="3099"/>
                    <a:pt x="913" y="4550"/>
                    <a:pt x="1369" y="5476"/>
                  </a:cubicBezTo>
                  <a:cubicBezTo>
                    <a:pt x="1825" y="6403"/>
                    <a:pt x="2738" y="6806"/>
                    <a:pt x="4563" y="6927"/>
                  </a:cubicBezTo>
                  <a:cubicBezTo>
                    <a:pt x="6389" y="7048"/>
                    <a:pt x="9127" y="6887"/>
                    <a:pt x="11713" y="6162"/>
                  </a:cubicBezTo>
                  <a:cubicBezTo>
                    <a:pt x="14299" y="5436"/>
                    <a:pt x="16732" y="4147"/>
                    <a:pt x="18101" y="3179"/>
                  </a:cubicBezTo>
                  <a:cubicBezTo>
                    <a:pt x="19470" y="2212"/>
                    <a:pt x="19775" y="1568"/>
                    <a:pt x="19775" y="1487"/>
                  </a:cubicBezTo>
                  <a:cubicBezTo>
                    <a:pt x="19775" y="1406"/>
                    <a:pt x="19470" y="1890"/>
                    <a:pt x="19318" y="3582"/>
                  </a:cubicBezTo>
                  <a:cubicBezTo>
                    <a:pt x="19166" y="5275"/>
                    <a:pt x="19166" y="8176"/>
                    <a:pt x="19623" y="10756"/>
                  </a:cubicBezTo>
                  <a:cubicBezTo>
                    <a:pt x="20079" y="13335"/>
                    <a:pt x="20992" y="15591"/>
                    <a:pt x="21296" y="17123"/>
                  </a:cubicBezTo>
                  <a:cubicBezTo>
                    <a:pt x="21600" y="18654"/>
                    <a:pt x="21296" y="19460"/>
                    <a:pt x="20535" y="20065"/>
                  </a:cubicBezTo>
                  <a:cubicBezTo>
                    <a:pt x="19775" y="20669"/>
                    <a:pt x="18558" y="21072"/>
                    <a:pt x="17189" y="21274"/>
                  </a:cubicBezTo>
                  <a:cubicBezTo>
                    <a:pt x="15820" y="21475"/>
                    <a:pt x="14299" y="21475"/>
                    <a:pt x="12169" y="20548"/>
                  </a:cubicBezTo>
                  <a:cubicBezTo>
                    <a:pt x="10039" y="19621"/>
                    <a:pt x="7301" y="17768"/>
                    <a:pt x="4563" y="1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550619" y="3909175"/>
              <a:ext cx="201084" cy="18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3155"/>
                  </a:moveTo>
                  <a:cubicBezTo>
                    <a:pt x="455" y="1715"/>
                    <a:pt x="909" y="275"/>
                    <a:pt x="1478" y="35"/>
                  </a:cubicBezTo>
                  <a:cubicBezTo>
                    <a:pt x="2046" y="-205"/>
                    <a:pt x="2728" y="755"/>
                    <a:pt x="2956" y="4115"/>
                  </a:cubicBezTo>
                  <a:cubicBezTo>
                    <a:pt x="3183" y="7475"/>
                    <a:pt x="2956" y="13235"/>
                    <a:pt x="2615" y="16715"/>
                  </a:cubicBezTo>
                  <a:cubicBezTo>
                    <a:pt x="2274" y="20195"/>
                    <a:pt x="1819" y="21395"/>
                    <a:pt x="1705" y="21275"/>
                  </a:cubicBezTo>
                  <a:cubicBezTo>
                    <a:pt x="1592" y="21155"/>
                    <a:pt x="1819" y="19715"/>
                    <a:pt x="2615" y="16595"/>
                  </a:cubicBezTo>
                  <a:cubicBezTo>
                    <a:pt x="3411" y="13475"/>
                    <a:pt x="4775" y="8675"/>
                    <a:pt x="6025" y="5675"/>
                  </a:cubicBezTo>
                  <a:cubicBezTo>
                    <a:pt x="7276" y="2675"/>
                    <a:pt x="8413" y="1475"/>
                    <a:pt x="9208" y="1595"/>
                  </a:cubicBezTo>
                  <a:cubicBezTo>
                    <a:pt x="10004" y="1715"/>
                    <a:pt x="10459" y="3155"/>
                    <a:pt x="10800" y="4475"/>
                  </a:cubicBezTo>
                  <a:cubicBezTo>
                    <a:pt x="11141" y="5795"/>
                    <a:pt x="11368" y="6995"/>
                    <a:pt x="11482" y="8195"/>
                  </a:cubicBezTo>
                  <a:cubicBezTo>
                    <a:pt x="11596" y="9395"/>
                    <a:pt x="11596" y="10595"/>
                    <a:pt x="11823" y="10475"/>
                  </a:cubicBezTo>
                  <a:cubicBezTo>
                    <a:pt x="12051" y="10355"/>
                    <a:pt x="12505" y="8915"/>
                    <a:pt x="13528" y="6995"/>
                  </a:cubicBezTo>
                  <a:cubicBezTo>
                    <a:pt x="14552" y="5075"/>
                    <a:pt x="16143" y="2675"/>
                    <a:pt x="17507" y="1355"/>
                  </a:cubicBezTo>
                  <a:cubicBezTo>
                    <a:pt x="18872" y="35"/>
                    <a:pt x="20008" y="-205"/>
                    <a:pt x="20691" y="395"/>
                  </a:cubicBezTo>
                  <a:cubicBezTo>
                    <a:pt x="21373" y="995"/>
                    <a:pt x="21600" y="2435"/>
                    <a:pt x="21600" y="5795"/>
                  </a:cubicBezTo>
                  <a:cubicBezTo>
                    <a:pt x="21600" y="9155"/>
                    <a:pt x="21373" y="14435"/>
                    <a:pt x="21145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824094" y="3898992"/>
              <a:ext cx="121358" cy="48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9" fill="norm" stroke="1" extrusionOk="0">
                  <a:moveTo>
                    <a:pt x="11097" y="2250"/>
                  </a:moveTo>
                  <a:cubicBezTo>
                    <a:pt x="9608" y="5349"/>
                    <a:pt x="8118" y="8448"/>
                    <a:pt x="6815" y="11500"/>
                  </a:cubicBezTo>
                  <a:cubicBezTo>
                    <a:pt x="5511" y="14552"/>
                    <a:pt x="4394" y="17558"/>
                    <a:pt x="3463" y="19295"/>
                  </a:cubicBezTo>
                  <a:cubicBezTo>
                    <a:pt x="2532" y="21032"/>
                    <a:pt x="1787" y="21502"/>
                    <a:pt x="1228" y="21408"/>
                  </a:cubicBezTo>
                  <a:cubicBezTo>
                    <a:pt x="670" y="21314"/>
                    <a:pt x="297" y="20657"/>
                    <a:pt x="111" y="18497"/>
                  </a:cubicBezTo>
                  <a:cubicBezTo>
                    <a:pt x="-75" y="16337"/>
                    <a:pt x="-75" y="12674"/>
                    <a:pt x="484" y="9763"/>
                  </a:cubicBezTo>
                  <a:cubicBezTo>
                    <a:pt x="1042" y="6852"/>
                    <a:pt x="2159" y="4692"/>
                    <a:pt x="3277" y="3377"/>
                  </a:cubicBezTo>
                  <a:cubicBezTo>
                    <a:pt x="4394" y="2062"/>
                    <a:pt x="5511" y="1592"/>
                    <a:pt x="6815" y="1123"/>
                  </a:cubicBezTo>
                  <a:cubicBezTo>
                    <a:pt x="8118" y="653"/>
                    <a:pt x="9608" y="184"/>
                    <a:pt x="11284" y="43"/>
                  </a:cubicBezTo>
                  <a:cubicBezTo>
                    <a:pt x="12959" y="-98"/>
                    <a:pt x="14822" y="90"/>
                    <a:pt x="16870" y="888"/>
                  </a:cubicBezTo>
                  <a:cubicBezTo>
                    <a:pt x="18918" y="1686"/>
                    <a:pt x="21153" y="3095"/>
                    <a:pt x="21339" y="4598"/>
                  </a:cubicBezTo>
                  <a:cubicBezTo>
                    <a:pt x="21525" y="6100"/>
                    <a:pt x="19663" y="7697"/>
                    <a:pt x="17615" y="8636"/>
                  </a:cubicBezTo>
                  <a:cubicBezTo>
                    <a:pt x="15566" y="9575"/>
                    <a:pt x="13332" y="9857"/>
                    <a:pt x="10539" y="9763"/>
                  </a:cubicBezTo>
                  <a:cubicBezTo>
                    <a:pt x="7746" y="9669"/>
                    <a:pt x="4394" y="9199"/>
                    <a:pt x="1042" y="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052269" y="3733799"/>
              <a:ext cx="63501" cy="33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1520" y="410"/>
                  </a:cubicBezTo>
                  <a:cubicBezTo>
                    <a:pt x="8640" y="820"/>
                    <a:pt x="6480" y="1641"/>
                    <a:pt x="4680" y="4170"/>
                  </a:cubicBezTo>
                  <a:cubicBezTo>
                    <a:pt x="2880" y="6699"/>
                    <a:pt x="1440" y="10937"/>
                    <a:pt x="720" y="13739"/>
                  </a:cubicBezTo>
                  <a:cubicBezTo>
                    <a:pt x="0" y="16542"/>
                    <a:pt x="0" y="17909"/>
                    <a:pt x="0" y="19003"/>
                  </a:cubicBezTo>
                  <a:cubicBezTo>
                    <a:pt x="0" y="20096"/>
                    <a:pt x="0" y="20916"/>
                    <a:pt x="1800" y="21258"/>
                  </a:cubicBezTo>
                  <a:cubicBezTo>
                    <a:pt x="3600" y="21600"/>
                    <a:pt x="7200" y="21463"/>
                    <a:pt x="9360" y="20506"/>
                  </a:cubicBezTo>
                  <a:cubicBezTo>
                    <a:pt x="11520" y="19549"/>
                    <a:pt x="12240" y="17772"/>
                    <a:pt x="12960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958017" y="3886200"/>
              <a:ext cx="279776" cy="16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99" fill="norm" stroke="1" extrusionOk="0">
                  <a:moveTo>
                    <a:pt x="2325" y="2430"/>
                  </a:moveTo>
                  <a:cubicBezTo>
                    <a:pt x="1205" y="3240"/>
                    <a:pt x="85" y="4050"/>
                    <a:pt x="5" y="4590"/>
                  </a:cubicBezTo>
                  <a:cubicBezTo>
                    <a:pt x="-75" y="5130"/>
                    <a:pt x="885" y="5400"/>
                    <a:pt x="3685" y="5400"/>
                  </a:cubicBezTo>
                  <a:cubicBezTo>
                    <a:pt x="6485" y="5400"/>
                    <a:pt x="11125" y="5130"/>
                    <a:pt x="13925" y="4725"/>
                  </a:cubicBezTo>
                  <a:cubicBezTo>
                    <a:pt x="16725" y="4320"/>
                    <a:pt x="17685" y="3780"/>
                    <a:pt x="17765" y="3780"/>
                  </a:cubicBezTo>
                  <a:cubicBezTo>
                    <a:pt x="17845" y="3780"/>
                    <a:pt x="17045" y="4320"/>
                    <a:pt x="16165" y="5670"/>
                  </a:cubicBezTo>
                  <a:cubicBezTo>
                    <a:pt x="15285" y="7020"/>
                    <a:pt x="14325" y="9180"/>
                    <a:pt x="13765" y="10935"/>
                  </a:cubicBezTo>
                  <a:cubicBezTo>
                    <a:pt x="13205" y="12690"/>
                    <a:pt x="13045" y="14040"/>
                    <a:pt x="13045" y="15525"/>
                  </a:cubicBezTo>
                  <a:cubicBezTo>
                    <a:pt x="13045" y="17010"/>
                    <a:pt x="13205" y="18630"/>
                    <a:pt x="13685" y="19710"/>
                  </a:cubicBezTo>
                  <a:cubicBezTo>
                    <a:pt x="14165" y="20790"/>
                    <a:pt x="14965" y="21330"/>
                    <a:pt x="16165" y="21465"/>
                  </a:cubicBezTo>
                  <a:cubicBezTo>
                    <a:pt x="17365" y="21600"/>
                    <a:pt x="18965" y="21330"/>
                    <a:pt x="20005" y="20655"/>
                  </a:cubicBezTo>
                  <a:cubicBezTo>
                    <a:pt x="21045" y="19980"/>
                    <a:pt x="21525" y="18900"/>
                    <a:pt x="20805" y="15390"/>
                  </a:cubicBezTo>
                  <a:cubicBezTo>
                    <a:pt x="20085" y="11880"/>
                    <a:pt x="18165" y="5940"/>
                    <a:pt x="162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325319" y="3702050"/>
              <a:ext cx="50801" cy="36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0"/>
                  </a:moveTo>
                  <a:cubicBezTo>
                    <a:pt x="15300" y="4120"/>
                    <a:pt x="9000" y="8240"/>
                    <a:pt x="5400" y="11112"/>
                  </a:cubicBezTo>
                  <a:cubicBezTo>
                    <a:pt x="1800" y="13984"/>
                    <a:pt x="900" y="15607"/>
                    <a:pt x="450" y="16731"/>
                  </a:cubicBezTo>
                  <a:cubicBezTo>
                    <a:pt x="0" y="17854"/>
                    <a:pt x="0" y="18479"/>
                    <a:pt x="0" y="19165"/>
                  </a:cubicBezTo>
                  <a:cubicBezTo>
                    <a:pt x="0" y="19852"/>
                    <a:pt x="0" y="20601"/>
                    <a:pt x="2700" y="21038"/>
                  </a:cubicBezTo>
                  <a:cubicBezTo>
                    <a:pt x="5400" y="21475"/>
                    <a:pt x="10800" y="21600"/>
                    <a:pt x="14850" y="21413"/>
                  </a:cubicBezTo>
                  <a:cubicBezTo>
                    <a:pt x="18900" y="21225"/>
                    <a:pt x="21600" y="20726"/>
                    <a:pt x="20250" y="19353"/>
                  </a:cubicBezTo>
                  <a:cubicBezTo>
                    <a:pt x="18900" y="17979"/>
                    <a:pt x="13500" y="15732"/>
                    <a:pt x="9900" y="14483"/>
                  </a:cubicBezTo>
                  <a:cubicBezTo>
                    <a:pt x="6300" y="13235"/>
                    <a:pt x="4500" y="12985"/>
                    <a:pt x="2700" y="12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299919" y="3809999"/>
              <a:ext cx="165101" cy="19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10340"/>
                  </a:moveTo>
                  <a:cubicBezTo>
                    <a:pt x="2769" y="9651"/>
                    <a:pt x="5538" y="8962"/>
                    <a:pt x="8169" y="8847"/>
                  </a:cubicBezTo>
                  <a:cubicBezTo>
                    <a:pt x="10800" y="8732"/>
                    <a:pt x="13292" y="9191"/>
                    <a:pt x="14954" y="11030"/>
                  </a:cubicBezTo>
                  <a:cubicBezTo>
                    <a:pt x="16615" y="12868"/>
                    <a:pt x="17446" y="16085"/>
                    <a:pt x="17862" y="18268"/>
                  </a:cubicBezTo>
                  <a:cubicBezTo>
                    <a:pt x="18277" y="20451"/>
                    <a:pt x="18277" y="21600"/>
                    <a:pt x="18277" y="20911"/>
                  </a:cubicBezTo>
                  <a:cubicBezTo>
                    <a:pt x="18277" y="20221"/>
                    <a:pt x="18277" y="17694"/>
                    <a:pt x="18831" y="13902"/>
                  </a:cubicBezTo>
                  <a:cubicBezTo>
                    <a:pt x="19385" y="10111"/>
                    <a:pt x="20492" y="50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528434" y="3688348"/>
              <a:ext cx="658962" cy="75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19" fill="norm" stroke="1" extrusionOk="0">
                  <a:moveTo>
                    <a:pt x="2479" y="5757"/>
                  </a:moveTo>
                  <a:cubicBezTo>
                    <a:pt x="2135" y="5578"/>
                    <a:pt x="1791" y="5399"/>
                    <a:pt x="1447" y="5339"/>
                  </a:cubicBezTo>
                  <a:cubicBezTo>
                    <a:pt x="1103" y="5279"/>
                    <a:pt x="759" y="5339"/>
                    <a:pt x="450" y="5906"/>
                  </a:cubicBezTo>
                  <a:cubicBezTo>
                    <a:pt x="140" y="6473"/>
                    <a:pt x="-135" y="7547"/>
                    <a:pt x="71" y="8263"/>
                  </a:cubicBezTo>
                  <a:cubicBezTo>
                    <a:pt x="278" y="8979"/>
                    <a:pt x="966" y="9337"/>
                    <a:pt x="1860" y="9277"/>
                  </a:cubicBezTo>
                  <a:cubicBezTo>
                    <a:pt x="2754" y="9217"/>
                    <a:pt x="3855" y="8740"/>
                    <a:pt x="4508" y="8352"/>
                  </a:cubicBezTo>
                  <a:cubicBezTo>
                    <a:pt x="5162" y="7964"/>
                    <a:pt x="5368" y="7666"/>
                    <a:pt x="5506" y="7338"/>
                  </a:cubicBezTo>
                  <a:cubicBezTo>
                    <a:pt x="5643" y="7010"/>
                    <a:pt x="5712" y="6652"/>
                    <a:pt x="5575" y="6473"/>
                  </a:cubicBezTo>
                  <a:cubicBezTo>
                    <a:pt x="5437" y="6294"/>
                    <a:pt x="5093" y="6294"/>
                    <a:pt x="4611" y="6473"/>
                  </a:cubicBezTo>
                  <a:cubicBezTo>
                    <a:pt x="4130" y="6652"/>
                    <a:pt x="3511" y="7010"/>
                    <a:pt x="3133" y="7338"/>
                  </a:cubicBezTo>
                  <a:cubicBezTo>
                    <a:pt x="2754" y="7666"/>
                    <a:pt x="2617" y="7964"/>
                    <a:pt x="2548" y="8292"/>
                  </a:cubicBezTo>
                  <a:cubicBezTo>
                    <a:pt x="2479" y="8621"/>
                    <a:pt x="2479" y="8979"/>
                    <a:pt x="2685" y="9158"/>
                  </a:cubicBezTo>
                  <a:cubicBezTo>
                    <a:pt x="2892" y="9337"/>
                    <a:pt x="3304" y="9337"/>
                    <a:pt x="3717" y="9217"/>
                  </a:cubicBezTo>
                  <a:cubicBezTo>
                    <a:pt x="4130" y="9098"/>
                    <a:pt x="4543" y="8859"/>
                    <a:pt x="4887" y="8591"/>
                  </a:cubicBezTo>
                  <a:cubicBezTo>
                    <a:pt x="5231" y="8322"/>
                    <a:pt x="5506" y="8024"/>
                    <a:pt x="5540" y="8024"/>
                  </a:cubicBezTo>
                  <a:cubicBezTo>
                    <a:pt x="5575" y="8024"/>
                    <a:pt x="5368" y="8322"/>
                    <a:pt x="5265" y="8710"/>
                  </a:cubicBezTo>
                  <a:cubicBezTo>
                    <a:pt x="5162" y="9098"/>
                    <a:pt x="5162" y="9575"/>
                    <a:pt x="5368" y="9844"/>
                  </a:cubicBezTo>
                  <a:cubicBezTo>
                    <a:pt x="5575" y="10112"/>
                    <a:pt x="5987" y="10172"/>
                    <a:pt x="6572" y="9933"/>
                  </a:cubicBezTo>
                  <a:cubicBezTo>
                    <a:pt x="7157" y="9695"/>
                    <a:pt x="7913" y="9158"/>
                    <a:pt x="8808" y="8113"/>
                  </a:cubicBezTo>
                  <a:cubicBezTo>
                    <a:pt x="9702" y="7069"/>
                    <a:pt x="10734" y="5518"/>
                    <a:pt x="11490" y="4265"/>
                  </a:cubicBezTo>
                  <a:cubicBezTo>
                    <a:pt x="12247" y="3012"/>
                    <a:pt x="12729" y="2057"/>
                    <a:pt x="13004" y="1371"/>
                  </a:cubicBezTo>
                  <a:cubicBezTo>
                    <a:pt x="13279" y="685"/>
                    <a:pt x="13348" y="267"/>
                    <a:pt x="13210" y="88"/>
                  </a:cubicBezTo>
                  <a:cubicBezTo>
                    <a:pt x="13073" y="-91"/>
                    <a:pt x="12729" y="-31"/>
                    <a:pt x="12247" y="595"/>
                  </a:cubicBezTo>
                  <a:cubicBezTo>
                    <a:pt x="11766" y="1222"/>
                    <a:pt x="11147" y="2415"/>
                    <a:pt x="10631" y="3698"/>
                  </a:cubicBezTo>
                  <a:cubicBezTo>
                    <a:pt x="10115" y="4981"/>
                    <a:pt x="9702" y="6353"/>
                    <a:pt x="9496" y="7278"/>
                  </a:cubicBezTo>
                  <a:cubicBezTo>
                    <a:pt x="9289" y="8203"/>
                    <a:pt x="9289" y="8680"/>
                    <a:pt x="9358" y="9068"/>
                  </a:cubicBezTo>
                  <a:cubicBezTo>
                    <a:pt x="9427" y="9456"/>
                    <a:pt x="9564" y="9754"/>
                    <a:pt x="9908" y="9903"/>
                  </a:cubicBezTo>
                  <a:cubicBezTo>
                    <a:pt x="10252" y="10053"/>
                    <a:pt x="10803" y="10053"/>
                    <a:pt x="11628" y="9545"/>
                  </a:cubicBezTo>
                  <a:cubicBezTo>
                    <a:pt x="12454" y="9038"/>
                    <a:pt x="13554" y="8024"/>
                    <a:pt x="14552" y="6652"/>
                  </a:cubicBezTo>
                  <a:cubicBezTo>
                    <a:pt x="15549" y="5279"/>
                    <a:pt x="16443" y="3549"/>
                    <a:pt x="16925" y="2534"/>
                  </a:cubicBezTo>
                  <a:cubicBezTo>
                    <a:pt x="17406" y="1520"/>
                    <a:pt x="17475" y="1222"/>
                    <a:pt x="17338" y="1132"/>
                  </a:cubicBezTo>
                  <a:cubicBezTo>
                    <a:pt x="17200" y="1043"/>
                    <a:pt x="16856" y="1162"/>
                    <a:pt x="16306" y="1938"/>
                  </a:cubicBezTo>
                  <a:cubicBezTo>
                    <a:pt x="15755" y="2713"/>
                    <a:pt x="14999" y="4145"/>
                    <a:pt x="14552" y="5339"/>
                  </a:cubicBezTo>
                  <a:cubicBezTo>
                    <a:pt x="14104" y="6532"/>
                    <a:pt x="13967" y="7487"/>
                    <a:pt x="14001" y="8113"/>
                  </a:cubicBezTo>
                  <a:cubicBezTo>
                    <a:pt x="14036" y="8740"/>
                    <a:pt x="14242" y="9038"/>
                    <a:pt x="14552" y="9187"/>
                  </a:cubicBezTo>
                  <a:cubicBezTo>
                    <a:pt x="14861" y="9337"/>
                    <a:pt x="15274" y="9337"/>
                    <a:pt x="15652" y="9217"/>
                  </a:cubicBezTo>
                  <a:cubicBezTo>
                    <a:pt x="16031" y="9098"/>
                    <a:pt x="16375" y="8859"/>
                    <a:pt x="16719" y="8501"/>
                  </a:cubicBezTo>
                  <a:cubicBezTo>
                    <a:pt x="17062" y="8143"/>
                    <a:pt x="17406" y="7666"/>
                    <a:pt x="17510" y="7576"/>
                  </a:cubicBezTo>
                  <a:cubicBezTo>
                    <a:pt x="17613" y="7487"/>
                    <a:pt x="17475" y="7785"/>
                    <a:pt x="17372" y="8084"/>
                  </a:cubicBezTo>
                  <a:cubicBezTo>
                    <a:pt x="17269" y="8382"/>
                    <a:pt x="17200" y="8680"/>
                    <a:pt x="17303" y="8919"/>
                  </a:cubicBezTo>
                  <a:cubicBezTo>
                    <a:pt x="17406" y="9158"/>
                    <a:pt x="17682" y="9337"/>
                    <a:pt x="17991" y="9366"/>
                  </a:cubicBezTo>
                  <a:cubicBezTo>
                    <a:pt x="18301" y="9396"/>
                    <a:pt x="18645" y="9277"/>
                    <a:pt x="19092" y="9038"/>
                  </a:cubicBezTo>
                  <a:cubicBezTo>
                    <a:pt x="19539" y="8800"/>
                    <a:pt x="20089" y="8442"/>
                    <a:pt x="20364" y="8442"/>
                  </a:cubicBezTo>
                  <a:cubicBezTo>
                    <a:pt x="20640" y="8442"/>
                    <a:pt x="20640" y="8800"/>
                    <a:pt x="20777" y="9844"/>
                  </a:cubicBezTo>
                  <a:cubicBezTo>
                    <a:pt x="20915" y="10888"/>
                    <a:pt x="21190" y="12618"/>
                    <a:pt x="21327" y="14408"/>
                  </a:cubicBezTo>
                  <a:cubicBezTo>
                    <a:pt x="21465" y="16199"/>
                    <a:pt x="21465" y="18048"/>
                    <a:pt x="21155" y="19242"/>
                  </a:cubicBezTo>
                  <a:cubicBezTo>
                    <a:pt x="20846" y="20435"/>
                    <a:pt x="20227" y="20972"/>
                    <a:pt x="19745" y="21240"/>
                  </a:cubicBezTo>
                  <a:cubicBezTo>
                    <a:pt x="19264" y="21509"/>
                    <a:pt x="18920" y="21509"/>
                    <a:pt x="18473" y="21002"/>
                  </a:cubicBezTo>
                  <a:cubicBezTo>
                    <a:pt x="18026" y="20495"/>
                    <a:pt x="17475" y="19480"/>
                    <a:pt x="16925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750619" y="3723216"/>
              <a:ext cx="193951" cy="42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65" fill="norm" stroke="1" extrusionOk="0">
                  <a:moveTo>
                    <a:pt x="3200" y="7307"/>
                  </a:moveTo>
                  <a:cubicBezTo>
                    <a:pt x="2730" y="10854"/>
                    <a:pt x="2261" y="14400"/>
                    <a:pt x="2026" y="16442"/>
                  </a:cubicBezTo>
                  <a:cubicBezTo>
                    <a:pt x="1791" y="18484"/>
                    <a:pt x="1791" y="19021"/>
                    <a:pt x="1556" y="19719"/>
                  </a:cubicBezTo>
                  <a:cubicBezTo>
                    <a:pt x="1322" y="20418"/>
                    <a:pt x="852" y="21278"/>
                    <a:pt x="500" y="21439"/>
                  </a:cubicBezTo>
                  <a:cubicBezTo>
                    <a:pt x="148" y="21600"/>
                    <a:pt x="-87" y="21063"/>
                    <a:pt x="30" y="18699"/>
                  </a:cubicBezTo>
                  <a:cubicBezTo>
                    <a:pt x="148" y="16334"/>
                    <a:pt x="617" y="12143"/>
                    <a:pt x="970" y="9457"/>
                  </a:cubicBezTo>
                  <a:cubicBezTo>
                    <a:pt x="1322" y="6770"/>
                    <a:pt x="1556" y="5588"/>
                    <a:pt x="1909" y="4567"/>
                  </a:cubicBezTo>
                  <a:cubicBezTo>
                    <a:pt x="2261" y="3546"/>
                    <a:pt x="2730" y="2687"/>
                    <a:pt x="3435" y="2472"/>
                  </a:cubicBezTo>
                  <a:cubicBezTo>
                    <a:pt x="4139" y="2257"/>
                    <a:pt x="5078" y="2687"/>
                    <a:pt x="6839" y="4460"/>
                  </a:cubicBezTo>
                  <a:cubicBezTo>
                    <a:pt x="8600" y="6233"/>
                    <a:pt x="11183" y="9349"/>
                    <a:pt x="12709" y="11230"/>
                  </a:cubicBezTo>
                  <a:cubicBezTo>
                    <a:pt x="14235" y="13110"/>
                    <a:pt x="14704" y="13755"/>
                    <a:pt x="15056" y="14722"/>
                  </a:cubicBezTo>
                  <a:cubicBezTo>
                    <a:pt x="15409" y="15690"/>
                    <a:pt x="15643" y="16979"/>
                    <a:pt x="15878" y="17140"/>
                  </a:cubicBezTo>
                  <a:cubicBezTo>
                    <a:pt x="16113" y="17301"/>
                    <a:pt x="16348" y="16334"/>
                    <a:pt x="16935" y="13916"/>
                  </a:cubicBezTo>
                  <a:cubicBezTo>
                    <a:pt x="17522" y="11499"/>
                    <a:pt x="18461" y="7630"/>
                    <a:pt x="19048" y="5319"/>
                  </a:cubicBezTo>
                  <a:cubicBezTo>
                    <a:pt x="19635" y="3009"/>
                    <a:pt x="19870" y="2257"/>
                    <a:pt x="20222" y="1504"/>
                  </a:cubicBezTo>
                  <a:cubicBezTo>
                    <a:pt x="20574" y="752"/>
                    <a:pt x="21043" y="0"/>
                    <a:pt x="21278" y="0"/>
                  </a:cubicBezTo>
                  <a:cubicBezTo>
                    <a:pt x="21513" y="0"/>
                    <a:pt x="21513" y="752"/>
                    <a:pt x="21513" y="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994298" y="3886200"/>
              <a:ext cx="83622" cy="17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05" fill="norm" stroke="1" extrusionOk="0">
                  <a:moveTo>
                    <a:pt x="20813" y="4629"/>
                  </a:moveTo>
                  <a:cubicBezTo>
                    <a:pt x="18179" y="4114"/>
                    <a:pt x="15545" y="3600"/>
                    <a:pt x="12120" y="3857"/>
                  </a:cubicBezTo>
                  <a:cubicBezTo>
                    <a:pt x="8696" y="4114"/>
                    <a:pt x="4481" y="5143"/>
                    <a:pt x="2111" y="7586"/>
                  </a:cubicBezTo>
                  <a:cubicBezTo>
                    <a:pt x="-260" y="10029"/>
                    <a:pt x="-787" y="13886"/>
                    <a:pt x="1320" y="16586"/>
                  </a:cubicBezTo>
                  <a:cubicBezTo>
                    <a:pt x="3428" y="19286"/>
                    <a:pt x="8169" y="20829"/>
                    <a:pt x="11593" y="21214"/>
                  </a:cubicBezTo>
                  <a:cubicBezTo>
                    <a:pt x="15018" y="21600"/>
                    <a:pt x="17125" y="20829"/>
                    <a:pt x="18179" y="17357"/>
                  </a:cubicBezTo>
                  <a:cubicBezTo>
                    <a:pt x="19233" y="13886"/>
                    <a:pt x="19233" y="7714"/>
                    <a:pt x="18179" y="4243"/>
                  </a:cubicBezTo>
                  <a:cubicBezTo>
                    <a:pt x="17125" y="771"/>
                    <a:pt x="15018" y="0"/>
                    <a:pt x="13174" y="0"/>
                  </a:cubicBezTo>
                  <a:cubicBezTo>
                    <a:pt x="11330" y="0"/>
                    <a:pt x="9750" y="771"/>
                    <a:pt x="8169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135069" y="3841750"/>
              <a:ext cx="88901" cy="21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6231"/>
                  </a:moveTo>
                  <a:cubicBezTo>
                    <a:pt x="1543" y="5400"/>
                    <a:pt x="3086" y="4569"/>
                    <a:pt x="5143" y="4673"/>
                  </a:cubicBezTo>
                  <a:cubicBezTo>
                    <a:pt x="7200" y="4777"/>
                    <a:pt x="9771" y="5815"/>
                    <a:pt x="12343" y="8204"/>
                  </a:cubicBezTo>
                  <a:cubicBezTo>
                    <a:pt x="14914" y="10592"/>
                    <a:pt x="17486" y="14331"/>
                    <a:pt x="18257" y="16823"/>
                  </a:cubicBezTo>
                  <a:cubicBezTo>
                    <a:pt x="19029" y="19315"/>
                    <a:pt x="18000" y="20562"/>
                    <a:pt x="16200" y="21081"/>
                  </a:cubicBezTo>
                  <a:cubicBezTo>
                    <a:pt x="14400" y="21600"/>
                    <a:pt x="11829" y="21392"/>
                    <a:pt x="9771" y="19315"/>
                  </a:cubicBezTo>
                  <a:cubicBezTo>
                    <a:pt x="7714" y="17238"/>
                    <a:pt x="6171" y="13292"/>
                    <a:pt x="7457" y="9865"/>
                  </a:cubicBezTo>
                  <a:cubicBezTo>
                    <a:pt x="8743" y="6438"/>
                    <a:pt x="12857" y="3531"/>
                    <a:pt x="15686" y="1973"/>
                  </a:cubicBezTo>
                  <a:cubicBezTo>
                    <a:pt x="18514" y="415"/>
                    <a:pt x="20057" y="2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338269" y="3836029"/>
              <a:ext cx="190501" cy="20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1440" y="6547"/>
                  </a:moveTo>
                  <a:cubicBezTo>
                    <a:pt x="960" y="10294"/>
                    <a:pt x="480" y="14041"/>
                    <a:pt x="240" y="16685"/>
                  </a:cubicBezTo>
                  <a:cubicBezTo>
                    <a:pt x="0" y="19330"/>
                    <a:pt x="0" y="20873"/>
                    <a:pt x="0" y="21094"/>
                  </a:cubicBezTo>
                  <a:cubicBezTo>
                    <a:pt x="0" y="21314"/>
                    <a:pt x="0" y="20212"/>
                    <a:pt x="480" y="17787"/>
                  </a:cubicBezTo>
                  <a:cubicBezTo>
                    <a:pt x="960" y="15363"/>
                    <a:pt x="1920" y="11616"/>
                    <a:pt x="2760" y="9081"/>
                  </a:cubicBezTo>
                  <a:cubicBezTo>
                    <a:pt x="3600" y="6547"/>
                    <a:pt x="4320" y="5224"/>
                    <a:pt x="5040" y="5114"/>
                  </a:cubicBezTo>
                  <a:cubicBezTo>
                    <a:pt x="5760" y="5004"/>
                    <a:pt x="6480" y="6106"/>
                    <a:pt x="6960" y="8090"/>
                  </a:cubicBezTo>
                  <a:cubicBezTo>
                    <a:pt x="7440" y="10073"/>
                    <a:pt x="7680" y="12938"/>
                    <a:pt x="8160" y="13710"/>
                  </a:cubicBezTo>
                  <a:cubicBezTo>
                    <a:pt x="8640" y="14481"/>
                    <a:pt x="9360" y="13159"/>
                    <a:pt x="10680" y="10624"/>
                  </a:cubicBezTo>
                  <a:cubicBezTo>
                    <a:pt x="12000" y="8090"/>
                    <a:pt x="13920" y="4343"/>
                    <a:pt x="15480" y="2249"/>
                  </a:cubicBezTo>
                  <a:cubicBezTo>
                    <a:pt x="17040" y="155"/>
                    <a:pt x="18240" y="-286"/>
                    <a:pt x="18960" y="155"/>
                  </a:cubicBezTo>
                  <a:cubicBezTo>
                    <a:pt x="19680" y="596"/>
                    <a:pt x="19920" y="1918"/>
                    <a:pt x="19920" y="4563"/>
                  </a:cubicBezTo>
                  <a:cubicBezTo>
                    <a:pt x="19920" y="7208"/>
                    <a:pt x="19680" y="11175"/>
                    <a:pt x="19920" y="13600"/>
                  </a:cubicBezTo>
                  <a:cubicBezTo>
                    <a:pt x="20160" y="16024"/>
                    <a:pt x="20880" y="16906"/>
                    <a:pt x="21600" y="17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580363" y="3621371"/>
              <a:ext cx="275152" cy="39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69" fill="norm" stroke="1" extrusionOk="0">
                  <a:moveTo>
                    <a:pt x="8842" y="16444"/>
                  </a:moveTo>
                  <a:cubicBezTo>
                    <a:pt x="8677" y="15639"/>
                    <a:pt x="8512" y="14835"/>
                    <a:pt x="8017" y="14375"/>
                  </a:cubicBezTo>
                  <a:cubicBezTo>
                    <a:pt x="7523" y="13916"/>
                    <a:pt x="6698" y="13801"/>
                    <a:pt x="5462" y="14088"/>
                  </a:cubicBezTo>
                  <a:cubicBezTo>
                    <a:pt x="4225" y="14375"/>
                    <a:pt x="2576" y="15065"/>
                    <a:pt x="1587" y="15754"/>
                  </a:cubicBezTo>
                  <a:cubicBezTo>
                    <a:pt x="598" y="16444"/>
                    <a:pt x="268" y="17133"/>
                    <a:pt x="103" y="17765"/>
                  </a:cubicBezTo>
                  <a:cubicBezTo>
                    <a:pt x="-62" y="18397"/>
                    <a:pt x="-62" y="18971"/>
                    <a:pt x="350" y="19316"/>
                  </a:cubicBezTo>
                  <a:cubicBezTo>
                    <a:pt x="762" y="19661"/>
                    <a:pt x="1587" y="19775"/>
                    <a:pt x="2411" y="19661"/>
                  </a:cubicBezTo>
                  <a:cubicBezTo>
                    <a:pt x="3236" y="19546"/>
                    <a:pt x="4060" y="19201"/>
                    <a:pt x="4720" y="18799"/>
                  </a:cubicBezTo>
                  <a:cubicBezTo>
                    <a:pt x="5379" y="18397"/>
                    <a:pt x="5874" y="17937"/>
                    <a:pt x="6039" y="17995"/>
                  </a:cubicBezTo>
                  <a:cubicBezTo>
                    <a:pt x="6204" y="18052"/>
                    <a:pt x="6039" y="18627"/>
                    <a:pt x="5956" y="19201"/>
                  </a:cubicBezTo>
                  <a:cubicBezTo>
                    <a:pt x="5874" y="19775"/>
                    <a:pt x="5874" y="20350"/>
                    <a:pt x="6286" y="20752"/>
                  </a:cubicBezTo>
                  <a:cubicBezTo>
                    <a:pt x="6698" y="21154"/>
                    <a:pt x="7523" y="21384"/>
                    <a:pt x="8759" y="21212"/>
                  </a:cubicBezTo>
                  <a:cubicBezTo>
                    <a:pt x="9996" y="21039"/>
                    <a:pt x="11645" y="20465"/>
                    <a:pt x="13294" y="19086"/>
                  </a:cubicBezTo>
                  <a:cubicBezTo>
                    <a:pt x="14943" y="17707"/>
                    <a:pt x="16591" y="15524"/>
                    <a:pt x="17581" y="13227"/>
                  </a:cubicBezTo>
                  <a:cubicBezTo>
                    <a:pt x="18570" y="10929"/>
                    <a:pt x="18900" y="8516"/>
                    <a:pt x="19230" y="6735"/>
                  </a:cubicBezTo>
                  <a:cubicBezTo>
                    <a:pt x="19559" y="4954"/>
                    <a:pt x="19889" y="3805"/>
                    <a:pt x="20301" y="2656"/>
                  </a:cubicBezTo>
                  <a:cubicBezTo>
                    <a:pt x="20714" y="1507"/>
                    <a:pt x="21208" y="358"/>
                    <a:pt x="21373" y="71"/>
                  </a:cubicBezTo>
                  <a:cubicBezTo>
                    <a:pt x="21538" y="-216"/>
                    <a:pt x="21373" y="358"/>
                    <a:pt x="20796" y="2024"/>
                  </a:cubicBezTo>
                  <a:cubicBezTo>
                    <a:pt x="20219" y="3690"/>
                    <a:pt x="19230" y="6448"/>
                    <a:pt x="18570" y="9435"/>
                  </a:cubicBezTo>
                  <a:cubicBezTo>
                    <a:pt x="17911" y="12422"/>
                    <a:pt x="17581" y="15639"/>
                    <a:pt x="17581" y="17593"/>
                  </a:cubicBezTo>
                  <a:cubicBezTo>
                    <a:pt x="17581" y="19546"/>
                    <a:pt x="17911" y="20235"/>
                    <a:pt x="18240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284914" y="3663162"/>
              <a:ext cx="145556" cy="36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00" fill="norm" stroke="1" extrusionOk="0">
                  <a:moveTo>
                    <a:pt x="21219" y="2623"/>
                  </a:moveTo>
                  <a:cubicBezTo>
                    <a:pt x="20602" y="1641"/>
                    <a:pt x="19985" y="659"/>
                    <a:pt x="18750" y="230"/>
                  </a:cubicBezTo>
                  <a:cubicBezTo>
                    <a:pt x="17516" y="-200"/>
                    <a:pt x="15665" y="-77"/>
                    <a:pt x="13350" y="1027"/>
                  </a:cubicBezTo>
                  <a:cubicBezTo>
                    <a:pt x="11036" y="2132"/>
                    <a:pt x="8259" y="4218"/>
                    <a:pt x="5636" y="6918"/>
                  </a:cubicBezTo>
                  <a:cubicBezTo>
                    <a:pt x="3013" y="9618"/>
                    <a:pt x="545" y="12932"/>
                    <a:pt x="82" y="15448"/>
                  </a:cubicBezTo>
                  <a:cubicBezTo>
                    <a:pt x="-381" y="17964"/>
                    <a:pt x="1162" y="19682"/>
                    <a:pt x="3476" y="20541"/>
                  </a:cubicBezTo>
                  <a:cubicBezTo>
                    <a:pt x="5790" y="21400"/>
                    <a:pt x="8876" y="21400"/>
                    <a:pt x="11962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497487" y="3649949"/>
              <a:ext cx="161583" cy="3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88" fill="norm" stroke="1" extrusionOk="0">
                  <a:moveTo>
                    <a:pt x="11315" y="7321"/>
                  </a:moveTo>
                  <a:cubicBezTo>
                    <a:pt x="9632" y="8337"/>
                    <a:pt x="7949" y="9353"/>
                    <a:pt x="6406" y="11513"/>
                  </a:cubicBezTo>
                  <a:cubicBezTo>
                    <a:pt x="4863" y="13673"/>
                    <a:pt x="3461" y="16977"/>
                    <a:pt x="2339" y="18883"/>
                  </a:cubicBezTo>
                  <a:cubicBezTo>
                    <a:pt x="1217" y="20789"/>
                    <a:pt x="375" y="21297"/>
                    <a:pt x="95" y="21170"/>
                  </a:cubicBezTo>
                  <a:cubicBezTo>
                    <a:pt x="-186" y="21043"/>
                    <a:pt x="95" y="20281"/>
                    <a:pt x="1778" y="17485"/>
                  </a:cubicBezTo>
                  <a:cubicBezTo>
                    <a:pt x="3461" y="14690"/>
                    <a:pt x="6546" y="9862"/>
                    <a:pt x="8791" y="6685"/>
                  </a:cubicBezTo>
                  <a:cubicBezTo>
                    <a:pt x="11035" y="3509"/>
                    <a:pt x="12437" y="1984"/>
                    <a:pt x="13700" y="1031"/>
                  </a:cubicBezTo>
                  <a:cubicBezTo>
                    <a:pt x="14962" y="78"/>
                    <a:pt x="16084" y="-303"/>
                    <a:pt x="17066" y="269"/>
                  </a:cubicBezTo>
                  <a:cubicBezTo>
                    <a:pt x="18048" y="841"/>
                    <a:pt x="18889" y="2365"/>
                    <a:pt x="19591" y="4906"/>
                  </a:cubicBezTo>
                  <a:cubicBezTo>
                    <a:pt x="20292" y="7448"/>
                    <a:pt x="20853" y="11005"/>
                    <a:pt x="21133" y="13673"/>
                  </a:cubicBezTo>
                  <a:cubicBezTo>
                    <a:pt x="21414" y="16342"/>
                    <a:pt x="21414" y="18121"/>
                    <a:pt x="21414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525719" y="382904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809462" y="3659971"/>
              <a:ext cx="286813" cy="31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3" fill="norm" stroke="1" extrusionOk="0">
                  <a:moveTo>
                    <a:pt x="4879" y="6277"/>
                  </a:moveTo>
                  <a:cubicBezTo>
                    <a:pt x="4249" y="9710"/>
                    <a:pt x="3618" y="13143"/>
                    <a:pt x="3145" y="15432"/>
                  </a:cubicBezTo>
                  <a:cubicBezTo>
                    <a:pt x="2672" y="17721"/>
                    <a:pt x="2357" y="18865"/>
                    <a:pt x="1884" y="19795"/>
                  </a:cubicBezTo>
                  <a:cubicBezTo>
                    <a:pt x="1411" y="20725"/>
                    <a:pt x="780" y="21440"/>
                    <a:pt x="386" y="21368"/>
                  </a:cubicBezTo>
                  <a:cubicBezTo>
                    <a:pt x="-8" y="21297"/>
                    <a:pt x="-166" y="20439"/>
                    <a:pt x="228" y="17578"/>
                  </a:cubicBezTo>
                  <a:cubicBezTo>
                    <a:pt x="622" y="14717"/>
                    <a:pt x="1568" y="9853"/>
                    <a:pt x="2278" y="6706"/>
                  </a:cubicBezTo>
                  <a:cubicBezTo>
                    <a:pt x="2987" y="3559"/>
                    <a:pt x="3460" y="2129"/>
                    <a:pt x="4012" y="1199"/>
                  </a:cubicBezTo>
                  <a:cubicBezTo>
                    <a:pt x="4564" y="269"/>
                    <a:pt x="5195" y="-160"/>
                    <a:pt x="5668" y="55"/>
                  </a:cubicBezTo>
                  <a:cubicBezTo>
                    <a:pt x="6141" y="269"/>
                    <a:pt x="6456" y="1127"/>
                    <a:pt x="7008" y="3702"/>
                  </a:cubicBezTo>
                  <a:cubicBezTo>
                    <a:pt x="7560" y="6277"/>
                    <a:pt x="8348" y="10568"/>
                    <a:pt x="9136" y="13358"/>
                  </a:cubicBezTo>
                  <a:cubicBezTo>
                    <a:pt x="9925" y="16147"/>
                    <a:pt x="10713" y="17435"/>
                    <a:pt x="11895" y="17935"/>
                  </a:cubicBezTo>
                  <a:cubicBezTo>
                    <a:pt x="13078" y="18436"/>
                    <a:pt x="14654" y="18150"/>
                    <a:pt x="16152" y="16863"/>
                  </a:cubicBezTo>
                  <a:cubicBezTo>
                    <a:pt x="17650" y="15575"/>
                    <a:pt x="19069" y="13286"/>
                    <a:pt x="20015" y="10783"/>
                  </a:cubicBezTo>
                  <a:cubicBezTo>
                    <a:pt x="20961" y="8280"/>
                    <a:pt x="21434" y="5562"/>
                    <a:pt x="21355" y="3988"/>
                  </a:cubicBezTo>
                  <a:cubicBezTo>
                    <a:pt x="21276" y="2415"/>
                    <a:pt x="20646" y="1986"/>
                    <a:pt x="20015" y="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097219" y="3549650"/>
              <a:ext cx="123463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600" fill="norm" stroke="1" extrusionOk="0">
                  <a:moveTo>
                    <a:pt x="13810" y="0"/>
                  </a:moveTo>
                  <a:cubicBezTo>
                    <a:pt x="15934" y="2756"/>
                    <a:pt x="18059" y="5511"/>
                    <a:pt x="19475" y="8044"/>
                  </a:cubicBezTo>
                  <a:cubicBezTo>
                    <a:pt x="20892" y="10578"/>
                    <a:pt x="21600" y="12889"/>
                    <a:pt x="18236" y="15111"/>
                  </a:cubicBezTo>
                  <a:cubicBezTo>
                    <a:pt x="14872" y="17333"/>
                    <a:pt x="7436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0" y="5861050"/>
              <a:ext cx="1253892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8" y="12505"/>
                  </a:moveTo>
                  <a:cubicBezTo>
                    <a:pt x="7" y="11937"/>
                    <a:pt x="-4" y="11368"/>
                    <a:pt x="1" y="10989"/>
                  </a:cubicBezTo>
                  <a:cubicBezTo>
                    <a:pt x="7" y="10611"/>
                    <a:pt x="29" y="10421"/>
                    <a:pt x="102" y="10232"/>
                  </a:cubicBezTo>
                  <a:cubicBezTo>
                    <a:pt x="175" y="10042"/>
                    <a:pt x="299" y="9853"/>
                    <a:pt x="430" y="9568"/>
                  </a:cubicBezTo>
                  <a:cubicBezTo>
                    <a:pt x="561" y="9284"/>
                    <a:pt x="700" y="8905"/>
                    <a:pt x="836" y="8479"/>
                  </a:cubicBezTo>
                  <a:cubicBezTo>
                    <a:pt x="973" y="8053"/>
                    <a:pt x="1108" y="7579"/>
                    <a:pt x="1254" y="7153"/>
                  </a:cubicBezTo>
                  <a:cubicBezTo>
                    <a:pt x="1400" y="6726"/>
                    <a:pt x="1556" y="6347"/>
                    <a:pt x="1697" y="6016"/>
                  </a:cubicBezTo>
                  <a:cubicBezTo>
                    <a:pt x="1837" y="5684"/>
                    <a:pt x="1961" y="5400"/>
                    <a:pt x="2089" y="5163"/>
                  </a:cubicBezTo>
                  <a:cubicBezTo>
                    <a:pt x="2216" y="4926"/>
                    <a:pt x="2347" y="4737"/>
                    <a:pt x="2484" y="4547"/>
                  </a:cubicBezTo>
                  <a:cubicBezTo>
                    <a:pt x="2621" y="4358"/>
                    <a:pt x="2763" y="4168"/>
                    <a:pt x="2912" y="3979"/>
                  </a:cubicBezTo>
                  <a:cubicBezTo>
                    <a:pt x="3062" y="3789"/>
                    <a:pt x="3219" y="3600"/>
                    <a:pt x="3352" y="3411"/>
                  </a:cubicBezTo>
                  <a:cubicBezTo>
                    <a:pt x="3485" y="3221"/>
                    <a:pt x="3594" y="3032"/>
                    <a:pt x="3707" y="2842"/>
                  </a:cubicBezTo>
                  <a:cubicBezTo>
                    <a:pt x="3820" y="2653"/>
                    <a:pt x="3937" y="2463"/>
                    <a:pt x="4057" y="2274"/>
                  </a:cubicBezTo>
                  <a:cubicBezTo>
                    <a:pt x="4177" y="2084"/>
                    <a:pt x="4301" y="1895"/>
                    <a:pt x="4465" y="1705"/>
                  </a:cubicBezTo>
                  <a:cubicBezTo>
                    <a:pt x="4630" y="1516"/>
                    <a:pt x="4834" y="1326"/>
                    <a:pt x="5000" y="1184"/>
                  </a:cubicBezTo>
                  <a:cubicBezTo>
                    <a:pt x="5165" y="1042"/>
                    <a:pt x="5293" y="947"/>
                    <a:pt x="5430" y="805"/>
                  </a:cubicBezTo>
                  <a:cubicBezTo>
                    <a:pt x="5566" y="663"/>
                    <a:pt x="5712" y="474"/>
                    <a:pt x="5856" y="379"/>
                  </a:cubicBezTo>
                  <a:cubicBezTo>
                    <a:pt x="6000" y="284"/>
                    <a:pt x="6142" y="284"/>
                    <a:pt x="6285" y="284"/>
                  </a:cubicBezTo>
                  <a:cubicBezTo>
                    <a:pt x="6427" y="284"/>
                    <a:pt x="6569" y="284"/>
                    <a:pt x="6713" y="237"/>
                  </a:cubicBezTo>
                  <a:cubicBezTo>
                    <a:pt x="6857" y="189"/>
                    <a:pt x="7003" y="95"/>
                    <a:pt x="7150" y="47"/>
                  </a:cubicBezTo>
                  <a:cubicBezTo>
                    <a:pt x="7298" y="0"/>
                    <a:pt x="7448" y="0"/>
                    <a:pt x="7599" y="0"/>
                  </a:cubicBezTo>
                  <a:cubicBezTo>
                    <a:pt x="7750" y="0"/>
                    <a:pt x="7903" y="0"/>
                    <a:pt x="8056" y="0"/>
                  </a:cubicBezTo>
                  <a:cubicBezTo>
                    <a:pt x="8209" y="0"/>
                    <a:pt x="8363" y="0"/>
                    <a:pt x="8518" y="47"/>
                  </a:cubicBezTo>
                  <a:cubicBezTo>
                    <a:pt x="8672" y="95"/>
                    <a:pt x="8829" y="189"/>
                    <a:pt x="8986" y="237"/>
                  </a:cubicBezTo>
                  <a:cubicBezTo>
                    <a:pt x="9143" y="284"/>
                    <a:pt x="9299" y="284"/>
                    <a:pt x="9458" y="332"/>
                  </a:cubicBezTo>
                  <a:cubicBezTo>
                    <a:pt x="9617" y="379"/>
                    <a:pt x="9777" y="474"/>
                    <a:pt x="9936" y="521"/>
                  </a:cubicBezTo>
                  <a:cubicBezTo>
                    <a:pt x="10094" y="568"/>
                    <a:pt x="10251" y="568"/>
                    <a:pt x="10369" y="568"/>
                  </a:cubicBezTo>
                  <a:cubicBezTo>
                    <a:pt x="10488" y="568"/>
                    <a:pt x="10568" y="568"/>
                    <a:pt x="10652" y="616"/>
                  </a:cubicBezTo>
                  <a:cubicBezTo>
                    <a:pt x="10736" y="663"/>
                    <a:pt x="10823" y="758"/>
                    <a:pt x="10909" y="805"/>
                  </a:cubicBezTo>
                  <a:cubicBezTo>
                    <a:pt x="10995" y="853"/>
                    <a:pt x="11079" y="853"/>
                    <a:pt x="11161" y="853"/>
                  </a:cubicBezTo>
                  <a:cubicBezTo>
                    <a:pt x="11243" y="853"/>
                    <a:pt x="11323" y="853"/>
                    <a:pt x="11449" y="947"/>
                  </a:cubicBezTo>
                  <a:cubicBezTo>
                    <a:pt x="11574" y="1042"/>
                    <a:pt x="11746" y="1232"/>
                    <a:pt x="11913" y="1374"/>
                  </a:cubicBezTo>
                  <a:cubicBezTo>
                    <a:pt x="12081" y="1516"/>
                    <a:pt x="12245" y="1611"/>
                    <a:pt x="12369" y="1705"/>
                  </a:cubicBezTo>
                  <a:cubicBezTo>
                    <a:pt x="12493" y="1800"/>
                    <a:pt x="12577" y="1895"/>
                    <a:pt x="12701" y="2084"/>
                  </a:cubicBezTo>
                  <a:cubicBezTo>
                    <a:pt x="12825" y="2274"/>
                    <a:pt x="12989" y="2558"/>
                    <a:pt x="13120" y="2747"/>
                  </a:cubicBezTo>
                  <a:cubicBezTo>
                    <a:pt x="13251" y="2937"/>
                    <a:pt x="13350" y="3032"/>
                    <a:pt x="13437" y="3174"/>
                  </a:cubicBezTo>
                  <a:cubicBezTo>
                    <a:pt x="13525" y="3316"/>
                    <a:pt x="13601" y="3505"/>
                    <a:pt x="13683" y="3695"/>
                  </a:cubicBezTo>
                  <a:cubicBezTo>
                    <a:pt x="13765" y="3884"/>
                    <a:pt x="13853" y="4074"/>
                    <a:pt x="13940" y="4263"/>
                  </a:cubicBezTo>
                  <a:cubicBezTo>
                    <a:pt x="14028" y="4453"/>
                    <a:pt x="14115" y="4642"/>
                    <a:pt x="14243" y="4879"/>
                  </a:cubicBezTo>
                  <a:cubicBezTo>
                    <a:pt x="14370" y="5116"/>
                    <a:pt x="14538" y="5400"/>
                    <a:pt x="14706" y="5732"/>
                  </a:cubicBezTo>
                  <a:cubicBezTo>
                    <a:pt x="14874" y="6063"/>
                    <a:pt x="15041" y="6442"/>
                    <a:pt x="15171" y="6726"/>
                  </a:cubicBezTo>
                  <a:cubicBezTo>
                    <a:pt x="15300" y="7011"/>
                    <a:pt x="15391" y="7200"/>
                    <a:pt x="15479" y="7389"/>
                  </a:cubicBezTo>
                  <a:cubicBezTo>
                    <a:pt x="15566" y="7579"/>
                    <a:pt x="15650" y="7768"/>
                    <a:pt x="15736" y="7958"/>
                  </a:cubicBezTo>
                  <a:cubicBezTo>
                    <a:pt x="15821" y="8147"/>
                    <a:pt x="15909" y="8337"/>
                    <a:pt x="15993" y="8526"/>
                  </a:cubicBezTo>
                  <a:cubicBezTo>
                    <a:pt x="16077" y="8716"/>
                    <a:pt x="16157" y="8905"/>
                    <a:pt x="16246" y="9095"/>
                  </a:cubicBezTo>
                  <a:cubicBezTo>
                    <a:pt x="16335" y="9284"/>
                    <a:pt x="16434" y="9474"/>
                    <a:pt x="16565" y="9711"/>
                  </a:cubicBezTo>
                  <a:cubicBezTo>
                    <a:pt x="16696" y="9947"/>
                    <a:pt x="16860" y="10232"/>
                    <a:pt x="16986" y="10468"/>
                  </a:cubicBezTo>
                  <a:cubicBezTo>
                    <a:pt x="17112" y="10705"/>
                    <a:pt x="17199" y="10895"/>
                    <a:pt x="17323" y="11132"/>
                  </a:cubicBezTo>
                  <a:cubicBezTo>
                    <a:pt x="17447" y="11368"/>
                    <a:pt x="17608" y="11653"/>
                    <a:pt x="17732" y="11842"/>
                  </a:cubicBezTo>
                  <a:cubicBezTo>
                    <a:pt x="17856" y="12032"/>
                    <a:pt x="17943" y="12126"/>
                    <a:pt x="18025" y="12268"/>
                  </a:cubicBezTo>
                  <a:cubicBezTo>
                    <a:pt x="18107" y="12411"/>
                    <a:pt x="18184" y="12600"/>
                    <a:pt x="18266" y="12742"/>
                  </a:cubicBezTo>
                  <a:cubicBezTo>
                    <a:pt x="18348" y="12884"/>
                    <a:pt x="18435" y="12979"/>
                    <a:pt x="18519" y="13121"/>
                  </a:cubicBezTo>
                  <a:cubicBezTo>
                    <a:pt x="18603" y="13263"/>
                    <a:pt x="18683" y="13453"/>
                    <a:pt x="18802" y="13642"/>
                  </a:cubicBezTo>
                  <a:cubicBezTo>
                    <a:pt x="18920" y="13832"/>
                    <a:pt x="19077" y="14021"/>
                    <a:pt x="19234" y="14258"/>
                  </a:cubicBezTo>
                  <a:cubicBezTo>
                    <a:pt x="19390" y="14495"/>
                    <a:pt x="19547" y="14779"/>
                    <a:pt x="19697" y="15016"/>
                  </a:cubicBezTo>
                  <a:cubicBezTo>
                    <a:pt x="19846" y="15253"/>
                    <a:pt x="19988" y="15442"/>
                    <a:pt x="20123" y="15679"/>
                  </a:cubicBezTo>
                  <a:cubicBezTo>
                    <a:pt x="20258" y="15916"/>
                    <a:pt x="20386" y="16200"/>
                    <a:pt x="20552" y="16626"/>
                  </a:cubicBezTo>
                  <a:cubicBezTo>
                    <a:pt x="20717" y="17053"/>
                    <a:pt x="20922" y="17621"/>
                    <a:pt x="21102" y="18474"/>
                  </a:cubicBezTo>
                  <a:cubicBezTo>
                    <a:pt x="21282" y="19326"/>
                    <a:pt x="21439" y="20463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51439" y="6256643"/>
              <a:ext cx="201831" cy="28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7" fill="norm" stroke="1" extrusionOk="0">
                  <a:moveTo>
                    <a:pt x="11329" y="4116"/>
                  </a:moveTo>
                  <a:cubicBezTo>
                    <a:pt x="9979" y="6954"/>
                    <a:pt x="8629" y="9792"/>
                    <a:pt x="7054" y="12472"/>
                  </a:cubicBezTo>
                  <a:cubicBezTo>
                    <a:pt x="5479" y="15152"/>
                    <a:pt x="3679" y="17675"/>
                    <a:pt x="2442" y="19252"/>
                  </a:cubicBezTo>
                  <a:cubicBezTo>
                    <a:pt x="1204" y="20828"/>
                    <a:pt x="529" y="21459"/>
                    <a:pt x="192" y="21380"/>
                  </a:cubicBezTo>
                  <a:cubicBezTo>
                    <a:pt x="-146" y="21301"/>
                    <a:pt x="-146" y="20513"/>
                    <a:pt x="1092" y="18069"/>
                  </a:cubicBezTo>
                  <a:cubicBezTo>
                    <a:pt x="2329" y="15625"/>
                    <a:pt x="4804" y="11526"/>
                    <a:pt x="6604" y="8688"/>
                  </a:cubicBezTo>
                  <a:cubicBezTo>
                    <a:pt x="8404" y="5850"/>
                    <a:pt x="9529" y="4274"/>
                    <a:pt x="10767" y="2855"/>
                  </a:cubicBezTo>
                  <a:cubicBezTo>
                    <a:pt x="12004" y="1436"/>
                    <a:pt x="13354" y="174"/>
                    <a:pt x="14254" y="17"/>
                  </a:cubicBezTo>
                  <a:cubicBezTo>
                    <a:pt x="15154" y="-141"/>
                    <a:pt x="15604" y="805"/>
                    <a:pt x="16279" y="3722"/>
                  </a:cubicBezTo>
                  <a:cubicBezTo>
                    <a:pt x="16954" y="6639"/>
                    <a:pt x="17854" y="11526"/>
                    <a:pt x="18754" y="14758"/>
                  </a:cubicBezTo>
                  <a:cubicBezTo>
                    <a:pt x="19654" y="17990"/>
                    <a:pt x="20554" y="19567"/>
                    <a:pt x="21454" y="21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13569" y="640080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1964" y="20400"/>
                    <a:pt x="0" y="19200"/>
                    <a:pt x="0" y="17400"/>
                  </a:cubicBezTo>
                  <a:cubicBezTo>
                    <a:pt x="0" y="15600"/>
                    <a:pt x="1964" y="13200"/>
                    <a:pt x="5891" y="10200"/>
                  </a:cubicBezTo>
                  <a:cubicBezTo>
                    <a:pt x="9818" y="7200"/>
                    <a:pt x="1570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04539" y="6273543"/>
              <a:ext cx="202090" cy="2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3" fill="norm" stroke="1" extrusionOk="0">
                  <a:moveTo>
                    <a:pt x="2650" y="4841"/>
                  </a:moveTo>
                  <a:cubicBezTo>
                    <a:pt x="2425" y="8055"/>
                    <a:pt x="2200" y="11268"/>
                    <a:pt x="2087" y="13678"/>
                  </a:cubicBezTo>
                  <a:cubicBezTo>
                    <a:pt x="1975" y="16088"/>
                    <a:pt x="1975" y="17694"/>
                    <a:pt x="1975" y="19033"/>
                  </a:cubicBezTo>
                  <a:cubicBezTo>
                    <a:pt x="1975" y="20372"/>
                    <a:pt x="1975" y="21443"/>
                    <a:pt x="1750" y="21443"/>
                  </a:cubicBezTo>
                  <a:cubicBezTo>
                    <a:pt x="1525" y="21443"/>
                    <a:pt x="1075" y="20372"/>
                    <a:pt x="737" y="17783"/>
                  </a:cubicBezTo>
                  <a:cubicBezTo>
                    <a:pt x="400" y="15195"/>
                    <a:pt x="175" y="11089"/>
                    <a:pt x="62" y="8501"/>
                  </a:cubicBezTo>
                  <a:cubicBezTo>
                    <a:pt x="-50" y="5912"/>
                    <a:pt x="-50" y="4841"/>
                    <a:pt x="400" y="4038"/>
                  </a:cubicBezTo>
                  <a:cubicBezTo>
                    <a:pt x="850" y="3235"/>
                    <a:pt x="1750" y="2699"/>
                    <a:pt x="3550" y="3860"/>
                  </a:cubicBezTo>
                  <a:cubicBezTo>
                    <a:pt x="5350" y="5020"/>
                    <a:pt x="8050" y="7876"/>
                    <a:pt x="10075" y="10643"/>
                  </a:cubicBezTo>
                  <a:cubicBezTo>
                    <a:pt x="12100" y="13410"/>
                    <a:pt x="13450" y="16088"/>
                    <a:pt x="14575" y="17783"/>
                  </a:cubicBezTo>
                  <a:cubicBezTo>
                    <a:pt x="15700" y="19479"/>
                    <a:pt x="16600" y="20193"/>
                    <a:pt x="17388" y="20193"/>
                  </a:cubicBezTo>
                  <a:cubicBezTo>
                    <a:pt x="18175" y="20193"/>
                    <a:pt x="18850" y="19479"/>
                    <a:pt x="19525" y="16266"/>
                  </a:cubicBezTo>
                  <a:cubicBezTo>
                    <a:pt x="20200" y="13053"/>
                    <a:pt x="20875" y="7341"/>
                    <a:pt x="21213" y="4038"/>
                  </a:cubicBezTo>
                  <a:cubicBezTo>
                    <a:pt x="21550" y="736"/>
                    <a:pt x="21550" y="-157"/>
                    <a:pt x="21325" y="22"/>
                  </a:cubicBezTo>
                  <a:cubicBezTo>
                    <a:pt x="21100" y="200"/>
                    <a:pt x="20650" y="1450"/>
                    <a:pt x="20200" y="26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13569" y="6591300"/>
              <a:ext cx="304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21600"/>
                  </a:moveTo>
                  <a:cubicBezTo>
                    <a:pt x="900" y="21600"/>
                    <a:pt x="0" y="21600"/>
                    <a:pt x="0" y="20160"/>
                  </a:cubicBezTo>
                  <a:cubicBezTo>
                    <a:pt x="0" y="18720"/>
                    <a:pt x="900" y="15840"/>
                    <a:pt x="3825" y="12240"/>
                  </a:cubicBezTo>
                  <a:cubicBezTo>
                    <a:pt x="6750" y="8640"/>
                    <a:pt x="11700" y="4320"/>
                    <a:pt x="15000" y="2160"/>
                  </a:cubicBezTo>
                  <a:cubicBezTo>
                    <a:pt x="18300" y="0"/>
                    <a:pt x="199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40569" y="6584950"/>
              <a:ext cx="184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97769" y="6286500"/>
              <a:ext cx="38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800"/>
                    <a:pt x="7200" y="1600"/>
                    <a:pt x="3600" y="5200"/>
                  </a:cubicBezTo>
                  <a:cubicBezTo>
                    <a:pt x="0" y="8800"/>
                    <a:pt x="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78719" y="64706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385611" y="6251118"/>
              <a:ext cx="250359" cy="30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887" fill="norm" stroke="1" extrusionOk="0">
                  <a:moveTo>
                    <a:pt x="11474" y="6423"/>
                  </a:moveTo>
                  <a:cubicBezTo>
                    <a:pt x="11474" y="4954"/>
                    <a:pt x="11474" y="3484"/>
                    <a:pt x="11296" y="2382"/>
                  </a:cubicBezTo>
                  <a:cubicBezTo>
                    <a:pt x="11117" y="1280"/>
                    <a:pt x="10760" y="546"/>
                    <a:pt x="10135" y="178"/>
                  </a:cubicBezTo>
                  <a:cubicBezTo>
                    <a:pt x="9511" y="-189"/>
                    <a:pt x="8618" y="-189"/>
                    <a:pt x="6744" y="2162"/>
                  </a:cubicBezTo>
                  <a:cubicBezTo>
                    <a:pt x="4869" y="4513"/>
                    <a:pt x="2013" y="9215"/>
                    <a:pt x="764" y="12668"/>
                  </a:cubicBezTo>
                  <a:cubicBezTo>
                    <a:pt x="-486" y="16121"/>
                    <a:pt x="-129" y="18325"/>
                    <a:pt x="1299" y="19648"/>
                  </a:cubicBezTo>
                  <a:cubicBezTo>
                    <a:pt x="2727" y="20970"/>
                    <a:pt x="5226" y="21411"/>
                    <a:pt x="7904" y="20089"/>
                  </a:cubicBezTo>
                  <a:cubicBezTo>
                    <a:pt x="10582" y="18766"/>
                    <a:pt x="13438" y="15680"/>
                    <a:pt x="14866" y="12962"/>
                  </a:cubicBezTo>
                  <a:cubicBezTo>
                    <a:pt x="16294" y="10244"/>
                    <a:pt x="16294" y="7893"/>
                    <a:pt x="14777" y="6203"/>
                  </a:cubicBezTo>
                  <a:cubicBezTo>
                    <a:pt x="13259" y="4513"/>
                    <a:pt x="10225" y="3484"/>
                    <a:pt x="7904" y="3558"/>
                  </a:cubicBezTo>
                  <a:cubicBezTo>
                    <a:pt x="5583" y="3631"/>
                    <a:pt x="3977" y="4807"/>
                    <a:pt x="3084" y="5762"/>
                  </a:cubicBezTo>
                  <a:cubicBezTo>
                    <a:pt x="2192" y="6717"/>
                    <a:pt x="2013" y="7452"/>
                    <a:pt x="2281" y="8040"/>
                  </a:cubicBezTo>
                  <a:cubicBezTo>
                    <a:pt x="2549" y="8627"/>
                    <a:pt x="3263" y="9068"/>
                    <a:pt x="6030" y="8995"/>
                  </a:cubicBezTo>
                  <a:cubicBezTo>
                    <a:pt x="8797" y="8921"/>
                    <a:pt x="13616" y="8333"/>
                    <a:pt x="16473" y="7819"/>
                  </a:cubicBezTo>
                  <a:cubicBezTo>
                    <a:pt x="19329" y="7305"/>
                    <a:pt x="20221" y="6864"/>
                    <a:pt x="21114" y="6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483834" y="6118136"/>
              <a:ext cx="114036" cy="10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94" fill="norm" stroke="1" extrusionOk="0">
                  <a:moveTo>
                    <a:pt x="3550" y="2044"/>
                  </a:moveTo>
                  <a:cubicBezTo>
                    <a:pt x="2750" y="6994"/>
                    <a:pt x="1950" y="11944"/>
                    <a:pt x="1350" y="15544"/>
                  </a:cubicBezTo>
                  <a:cubicBezTo>
                    <a:pt x="750" y="19144"/>
                    <a:pt x="350" y="21394"/>
                    <a:pt x="150" y="21394"/>
                  </a:cubicBezTo>
                  <a:cubicBezTo>
                    <a:pt x="-50" y="21394"/>
                    <a:pt x="-50" y="19144"/>
                    <a:pt x="150" y="15769"/>
                  </a:cubicBezTo>
                  <a:cubicBezTo>
                    <a:pt x="350" y="12394"/>
                    <a:pt x="750" y="7894"/>
                    <a:pt x="1750" y="4744"/>
                  </a:cubicBezTo>
                  <a:cubicBezTo>
                    <a:pt x="2750" y="1594"/>
                    <a:pt x="4350" y="-206"/>
                    <a:pt x="6150" y="19"/>
                  </a:cubicBezTo>
                  <a:cubicBezTo>
                    <a:pt x="7950" y="244"/>
                    <a:pt x="9950" y="2494"/>
                    <a:pt x="12550" y="5644"/>
                  </a:cubicBezTo>
                  <a:cubicBezTo>
                    <a:pt x="15150" y="8794"/>
                    <a:pt x="18350" y="12844"/>
                    <a:pt x="21550" y="16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150319" y="63563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182069" y="624205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250917" y="6283822"/>
              <a:ext cx="110084" cy="23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56" fill="norm" stroke="1" extrusionOk="0">
                  <a:moveTo>
                    <a:pt x="18189" y="249"/>
                  </a:moveTo>
                  <a:cubicBezTo>
                    <a:pt x="13389" y="52"/>
                    <a:pt x="8589" y="-144"/>
                    <a:pt x="5589" y="151"/>
                  </a:cubicBezTo>
                  <a:cubicBezTo>
                    <a:pt x="2589" y="445"/>
                    <a:pt x="1389" y="1231"/>
                    <a:pt x="589" y="2212"/>
                  </a:cubicBezTo>
                  <a:cubicBezTo>
                    <a:pt x="-211" y="3194"/>
                    <a:pt x="-611" y="4372"/>
                    <a:pt x="2189" y="6140"/>
                  </a:cubicBezTo>
                  <a:cubicBezTo>
                    <a:pt x="4989" y="7907"/>
                    <a:pt x="10989" y="10263"/>
                    <a:pt x="14989" y="11932"/>
                  </a:cubicBezTo>
                  <a:cubicBezTo>
                    <a:pt x="18989" y="13601"/>
                    <a:pt x="20989" y="14583"/>
                    <a:pt x="20789" y="15958"/>
                  </a:cubicBezTo>
                  <a:cubicBezTo>
                    <a:pt x="20589" y="17332"/>
                    <a:pt x="18189" y="19100"/>
                    <a:pt x="15789" y="20081"/>
                  </a:cubicBezTo>
                  <a:cubicBezTo>
                    <a:pt x="13389" y="21063"/>
                    <a:pt x="10989" y="21260"/>
                    <a:pt x="8589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023752" y="6160451"/>
              <a:ext cx="167968" cy="30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3" fill="norm" stroke="1" extrusionOk="0">
                  <a:moveTo>
                    <a:pt x="5226" y="7583"/>
                  </a:moveTo>
                  <a:cubicBezTo>
                    <a:pt x="4146" y="11483"/>
                    <a:pt x="3066" y="15383"/>
                    <a:pt x="2121" y="17858"/>
                  </a:cubicBezTo>
                  <a:cubicBezTo>
                    <a:pt x="1176" y="20333"/>
                    <a:pt x="366" y="21383"/>
                    <a:pt x="96" y="21233"/>
                  </a:cubicBezTo>
                  <a:cubicBezTo>
                    <a:pt x="-174" y="21083"/>
                    <a:pt x="96" y="19733"/>
                    <a:pt x="1311" y="16658"/>
                  </a:cubicBezTo>
                  <a:cubicBezTo>
                    <a:pt x="2526" y="13583"/>
                    <a:pt x="4686" y="8783"/>
                    <a:pt x="6036" y="5933"/>
                  </a:cubicBezTo>
                  <a:cubicBezTo>
                    <a:pt x="7386" y="3083"/>
                    <a:pt x="7926" y="2183"/>
                    <a:pt x="8736" y="1433"/>
                  </a:cubicBezTo>
                  <a:cubicBezTo>
                    <a:pt x="9546" y="683"/>
                    <a:pt x="10626" y="83"/>
                    <a:pt x="11706" y="8"/>
                  </a:cubicBezTo>
                  <a:cubicBezTo>
                    <a:pt x="12786" y="-67"/>
                    <a:pt x="13866" y="383"/>
                    <a:pt x="15081" y="2858"/>
                  </a:cubicBezTo>
                  <a:cubicBezTo>
                    <a:pt x="16296" y="5333"/>
                    <a:pt x="17646" y="9833"/>
                    <a:pt x="18726" y="13283"/>
                  </a:cubicBezTo>
                  <a:cubicBezTo>
                    <a:pt x="19806" y="16733"/>
                    <a:pt x="20616" y="19133"/>
                    <a:pt x="21426" y="2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083769" y="63500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321619" y="6195483"/>
              <a:ext cx="212360" cy="26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80" fill="norm" stroke="1" extrusionOk="0">
                  <a:moveTo>
                    <a:pt x="2915" y="4286"/>
                  </a:moveTo>
                  <a:cubicBezTo>
                    <a:pt x="2701" y="8400"/>
                    <a:pt x="2487" y="12514"/>
                    <a:pt x="2273" y="15086"/>
                  </a:cubicBezTo>
                  <a:cubicBezTo>
                    <a:pt x="2060" y="17657"/>
                    <a:pt x="1846" y="18686"/>
                    <a:pt x="1525" y="18771"/>
                  </a:cubicBezTo>
                  <a:cubicBezTo>
                    <a:pt x="1204" y="18857"/>
                    <a:pt x="776" y="18000"/>
                    <a:pt x="456" y="15000"/>
                  </a:cubicBezTo>
                  <a:cubicBezTo>
                    <a:pt x="135" y="12000"/>
                    <a:pt x="-79" y="6857"/>
                    <a:pt x="28" y="3857"/>
                  </a:cubicBezTo>
                  <a:cubicBezTo>
                    <a:pt x="135" y="857"/>
                    <a:pt x="563" y="0"/>
                    <a:pt x="1311" y="0"/>
                  </a:cubicBezTo>
                  <a:cubicBezTo>
                    <a:pt x="2060" y="0"/>
                    <a:pt x="3129" y="857"/>
                    <a:pt x="4840" y="3514"/>
                  </a:cubicBezTo>
                  <a:cubicBezTo>
                    <a:pt x="6551" y="6171"/>
                    <a:pt x="8903" y="10629"/>
                    <a:pt x="10186" y="13286"/>
                  </a:cubicBezTo>
                  <a:cubicBezTo>
                    <a:pt x="11470" y="15943"/>
                    <a:pt x="11683" y="16800"/>
                    <a:pt x="12111" y="17829"/>
                  </a:cubicBezTo>
                  <a:cubicBezTo>
                    <a:pt x="12539" y="18857"/>
                    <a:pt x="13180" y="20057"/>
                    <a:pt x="14036" y="20743"/>
                  </a:cubicBezTo>
                  <a:cubicBezTo>
                    <a:pt x="14891" y="21429"/>
                    <a:pt x="15961" y="21600"/>
                    <a:pt x="17030" y="20400"/>
                  </a:cubicBezTo>
                  <a:cubicBezTo>
                    <a:pt x="18099" y="19200"/>
                    <a:pt x="19169" y="16629"/>
                    <a:pt x="19917" y="13629"/>
                  </a:cubicBezTo>
                  <a:cubicBezTo>
                    <a:pt x="20666" y="10629"/>
                    <a:pt x="21093" y="7200"/>
                    <a:pt x="21307" y="5057"/>
                  </a:cubicBezTo>
                  <a:cubicBezTo>
                    <a:pt x="21521" y="2914"/>
                    <a:pt x="21521" y="2057"/>
                    <a:pt x="21200" y="1457"/>
                  </a:cubicBezTo>
                  <a:cubicBezTo>
                    <a:pt x="20879" y="857"/>
                    <a:pt x="20238" y="514"/>
                    <a:pt x="19596" y="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080719" y="64008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087069" y="62928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215773" y="6138874"/>
              <a:ext cx="80847" cy="43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0" fill="norm" stroke="1" extrusionOk="0">
                  <a:moveTo>
                    <a:pt x="21154" y="2247"/>
                  </a:moveTo>
                  <a:cubicBezTo>
                    <a:pt x="20046" y="1524"/>
                    <a:pt x="18939" y="800"/>
                    <a:pt x="17000" y="387"/>
                  </a:cubicBezTo>
                  <a:cubicBezTo>
                    <a:pt x="15062" y="-27"/>
                    <a:pt x="12292" y="-130"/>
                    <a:pt x="9800" y="180"/>
                  </a:cubicBezTo>
                  <a:cubicBezTo>
                    <a:pt x="7308" y="490"/>
                    <a:pt x="5092" y="1214"/>
                    <a:pt x="3154" y="3126"/>
                  </a:cubicBezTo>
                  <a:cubicBezTo>
                    <a:pt x="1216" y="5037"/>
                    <a:pt x="-446" y="8138"/>
                    <a:pt x="108" y="11393"/>
                  </a:cubicBezTo>
                  <a:cubicBezTo>
                    <a:pt x="662" y="14649"/>
                    <a:pt x="3431" y="18059"/>
                    <a:pt x="6200" y="21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186941" y="6381750"/>
              <a:ext cx="13507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72" y="21600"/>
                  </a:moveTo>
                  <a:cubicBezTo>
                    <a:pt x="-61" y="18514"/>
                    <a:pt x="-393" y="15429"/>
                    <a:pt x="1269" y="12343"/>
                  </a:cubicBezTo>
                  <a:cubicBezTo>
                    <a:pt x="2930" y="9257"/>
                    <a:pt x="6585" y="6171"/>
                    <a:pt x="10241" y="4114"/>
                  </a:cubicBezTo>
                  <a:cubicBezTo>
                    <a:pt x="13896" y="2057"/>
                    <a:pt x="17552" y="1029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224808" y="6267573"/>
              <a:ext cx="252912" cy="31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48" fill="norm" stroke="1" extrusionOk="0">
                  <a:moveTo>
                    <a:pt x="15027" y="3804"/>
                  </a:moveTo>
                  <a:cubicBezTo>
                    <a:pt x="14847" y="3098"/>
                    <a:pt x="14667" y="2392"/>
                    <a:pt x="14577" y="1686"/>
                  </a:cubicBezTo>
                  <a:cubicBezTo>
                    <a:pt x="14487" y="980"/>
                    <a:pt x="14487" y="275"/>
                    <a:pt x="14037" y="63"/>
                  </a:cubicBezTo>
                  <a:cubicBezTo>
                    <a:pt x="13587" y="-149"/>
                    <a:pt x="12687" y="133"/>
                    <a:pt x="10797" y="1616"/>
                  </a:cubicBezTo>
                  <a:cubicBezTo>
                    <a:pt x="8907" y="3098"/>
                    <a:pt x="6027" y="5780"/>
                    <a:pt x="4047" y="8533"/>
                  </a:cubicBezTo>
                  <a:cubicBezTo>
                    <a:pt x="2067" y="11286"/>
                    <a:pt x="987" y="14110"/>
                    <a:pt x="447" y="15945"/>
                  </a:cubicBezTo>
                  <a:cubicBezTo>
                    <a:pt x="-93" y="17780"/>
                    <a:pt x="-93" y="18627"/>
                    <a:pt x="177" y="19333"/>
                  </a:cubicBezTo>
                  <a:cubicBezTo>
                    <a:pt x="447" y="20039"/>
                    <a:pt x="987" y="20604"/>
                    <a:pt x="2427" y="20957"/>
                  </a:cubicBezTo>
                  <a:cubicBezTo>
                    <a:pt x="3867" y="21310"/>
                    <a:pt x="6207" y="21451"/>
                    <a:pt x="8817" y="20745"/>
                  </a:cubicBezTo>
                  <a:cubicBezTo>
                    <a:pt x="11427" y="20039"/>
                    <a:pt x="14307" y="18486"/>
                    <a:pt x="16287" y="16510"/>
                  </a:cubicBezTo>
                  <a:cubicBezTo>
                    <a:pt x="18267" y="14533"/>
                    <a:pt x="19347" y="12133"/>
                    <a:pt x="19167" y="9663"/>
                  </a:cubicBezTo>
                  <a:cubicBezTo>
                    <a:pt x="18987" y="7192"/>
                    <a:pt x="17547" y="4651"/>
                    <a:pt x="15657" y="3239"/>
                  </a:cubicBezTo>
                  <a:cubicBezTo>
                    <a:pt x="13767" y="1827"/>
                    <a:pt x="11427" y="1545"/>
                    <a:pt x="9447" y="1827"/>
                  </a:cubicBezTo>
                  <a:cubicBezTo>
                    <a:pt x="7467" y="2110"/>
                    <a:pt x="5847" y="2957"/>
                    <a:pt x="4857" y="3733"/>
                  </a:cubicBezTo>
                  <a:cubicBezTo>
                    <a:pt x="3867" y="4510"/>
                    <a:pt x="3507" y="5216"/>
                    <a:pt x="3597" y="5851"/>
                  </a:cubicBezTo>
                  <a:cubicBezTo>
                    <a:pt x="3687" y="6486"/>
                    <a:pt x="4227" y="7051"/>
                    <a:pt x="6297" y="7475"/>
                  </a:cubicBezTo>
                  <a:cubicBezTo>
                    <a:pt x="8367" y="7898"/>
                    <a:pt x="11967" y="8180"/>
                    <a:pt x="14757" y="8110"/>
                  </a:cubicBezTo>
                  <a:cubicBezTo>
                    <a:pt x="17547" y="8039"/>
                    <a:pt x="19527" y="7616"/>
                    <a:pt x="21507" y="7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5332203" y="6099086"/>
              <a:ext cx="132817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23" fill="norm" stroke="1" extrusionOk="0">
                  <a:moveTo>
                    <a:pt x="7114" y="1752"/>
                  </a:moveTo>
                  <a:cubicBezTo>
                    <a:pt x="5057" y="4837"/>
                    <a:pt x="3000" y="7923"/>
                    <a:pt x="1800" y="11202"/>
                  </a:cubicBezTo>
                  <a:cubicBezTo>
                    <a:pt x="600" y="14480"/>
                    <a:pt x="257" y="17952"/>
                    <a:pt x="85" y="18530"/>
                  </a:cubicBezTo>
                  <a:cubicBezTo>
                    <a:pt x="-86" y="19109"/>
                    <a:pt x="-86" y="16794"/>
                    <a:pt x="943" y="13709"/>
                  </a:cubicBezTo>
                  <a:cubicBezTo>
                    <a:pt x="1971" y="10623"/>
                    <a:pt x="4028" y="6766"/>
                    <a:pt x="6257" y="4066"/>
                  </a:cubicBezTo>
                  <a:cubicBezTo>
                    <a:pt x="8485" y="1366"/>
                    <a:pt x="10885" y="-177"/>
                    <a:pt x="12257" y="16"/>
                  </a:cubicBezTo>
                  <a:cubicBezTo>
                    <a:pt x="13628" y="209"/>
                    <a:pt x="13971" y="2137"/>
                    <a:pt x="15343" y="5994"/>
                  </a:cubicBezTo>
                  <a:cubicBezTo>
                    <a:pt x="16714" y="9852"/>
                    <a:pt x="19114" y="15637"/>
                    <a:pt x="21514" y="2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676158" y="6464299"/>
              <a:ext cx="220662" cy="9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662" fill="norm" stroke="1" extrusionOk="0">
                  <a:moveTo>
                    <a:pt x="2315" y="17923"/>
                  </a:moveTo>
                  <a:cubicBezTo>
                    <a:pt x="1492" y="16544"/>
                    <a:pt x="669" y="15166"/>
                    <a:pt x="257" y="13327"/>
                  </a:cubicBezTo>
                  <a:cubicBezTo>
                    <a:pt x="-154" y="11489"/>
                    <a:pt x="-154" y="9191"/>
                    <a:pt x="875" y="6663"/>
                  </a:cubicBezTo>
                  <a:cubicBezTo>
                    <a:pt x="1903" y="4136"/>
                    <a:pt x="3960" y="1378"/>
                    <a:pt x="5503" y="459"/>
                  </a:cubicBezTo>
                  <a:cubicBezTo>
                    <a:pt x="7046" y="-460"/>
                    <a:pt x="8075" y="459"/>
                    <a:pt x="9000" y="3217"/>
                  </a:cubicBezTo>
                  <a:cubicBezTo>
                    <a:pt x="9926" y="5974"/>
                    <a:pt x="10749" y="10570"/>
                    <a:pt x="11366" y="14017"/>
                  </a:cubicBezTo>
                  <a:cubicBezTo>
                    <a:pt x="11983" y="17463"/>
                    <a:pt x="12395" y="19761"/>
                    <a:pt x="13115" y="20451"/>
                  </a:cubicBezTo>
                  <a:cubicBezTo>
                    <a:pt x="13835" y="21140"/>
                    <a:pt x="14863" y="20221"/>
                    <a:pt x="16303" y="16544"/>
                  </a:cubicBezTo>
                  <a:cubicBezTo>
                    <a:pt x="17743" y="12868"/>
                    <a:pt x="19595" y="6434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083874" y="6280150"/>
              <a:ext cx="234163" cy="32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8" fill="norm" stroke="1" extrusionOk="0">
                  <a:moveTo>
                    <a:pt x="3235" y="3715"/>
                  </a:moveTo>
                  <a:cubicBezTo>
                    <a:pt x="2846" y="6879"/>
                    <a:pt x="2457" y="10043"/>
                    <a:pt x="2262" y="12589"/>
                  </a:cubicBezTo>
                  <a:cubicBezTo>
                    <a:pt x="2068" y="15134"/>
                    <a:pt x="2068" y="17060"/>
                    <a:pt x="1776" y="18573"/>
                  </a:cubicBezTo>
                  <a:cubicBezTo>
                    <a:pt x="1484" y="20087"/>
                    <a:pt x="900" y="21187"/>
                    <a:pt x="511" y="21394"/>
                  </a:cubicBezTo>
                  <a:cubicBezTo>
                    <a:pt x="122" y="21600"/>
                    <a:pt x="-73" y="20912"/>
                    <a:pt x="24" y="18367"/>
                  </a:cubicBezTo>
                  <a:cubicBezTo>
                    <a:pt x="122" y="15822"/>
                    <a:pt x="511" y="11419"/>
                    <a:pt x="997" y="8392"/>
                  </a:cubicBezTo>
                  <a:cubicBezTo>
                    <a:pt x="1484" y="5366"/>
                    <a:pt x="2068" y="3715"/>
                    <a:pt x="2749" y="2545"/>
                  </a:cubicBezTo>
                  <a:cubicBezTo>
                    <a:pt x="3430" y="1376"/>
                    <a:pt x="4208" y="688"/>
                    <a:pt x="4792" y="757"/>
                  </a:cubicBezTo>
                  <a:cubicBezTo>
                    <a:pt x="5376" y="825"/>
                    <a:pt x="5765" y="1651"/>
                    <a:pt x="6738" y="4127"/>
                  </a:cubicBezTo>
                  <a:cubicBezTo>
                    <a:pt x="7711" y="6604"/>
                    <a:pt x="9268" y="10731"/>
                    <a:pt x="10338" y="13208"/>
                  </a:cubicBezTo>
                  <a:cubicBezTo>
                    <a:pt x="11408" y="15684"/>
                    <a:pt x="11992" y="16510"/>
                    <a:pt x="12576" y="17266"/>
                  </a:cubicBezTo>
                  <a:cubicBezTo>
                    <a:pt x="13159" y="18023"/>
                    <a:pt x="13743" y="18711"/>
                    <a:pt x="14522" y="19055"/>
                  </a:cubicBezTo>
                  <a:cubicBezTo>
                    <a:pt x="15300" y="19399"/>
                    <a:pt x="16273" y="19399"/>
                    <a:pt x="17343" y="18711"/>
                  </a:cubicBezTo>
                  <a:cubicBezTo>
                    <a:pt x="18413" y="18023"/>
                    <a:pt x="19581" y="16647"/>
                    <a:pt x="20359" y="14102"/>
                  </a:cubicBezTo>
                  <a:cubicBezTo>
                    <a:pt x="21138" y="11557"/>
                    <a:pt x="21527" y="7842"/>
                    <a:pt x="21527" y="5366"/>
                  </a:cubicBezTo>
                  <a:cubicBezTo>
                    <a:pt x="21527" y="2889"/>
                    <a:pt x="21138" y="1651"/>
                    <a:pt x="20457" y="963"/>
                  </a:cubicBezTo>
                  <a:cubicBezTo>
                    <a:pt x="19776" y="275"/>
                    <a:pt x="18803" y="138"/>
                    <a:pt x="178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362486" y="6457949"/>
              <a:ext cx="94051" cy="15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85" fill="norm" stroke="1" extrusionOk="0">
                  <a:moveTo>
                    <a:pt x="12209" y="0"/>
                  </a:moveTo>
                  <a:cubicBezTo>
                    <a:pt x="8452" y="3300"/>
                    <a:pt x="4696" y="6600"/>
                    <a:pt x="2583" y="9450"/>
                  </a:cubicBezTo>
                  <a:cubicBezTo>
                    <a:pt x="470" y="12300"/>
                    <a:pt x="0" y="14700"/>
                    <a:pt x="0" y="16650"/>
                  </a:cubicBezTo>
                  <a:cubicBezTo>
                    <a:pt x="0" y="18600"/>
                    <a:pt x="470" y="20100"/>
                    <a:pt x="2113" y="20850"/>
                  </a:cubicBezTo>
                  <a:cubicBezTo>
                    <a:pt x="3757" y="21600"/>
                    <a:pt x="6574" y="21600"/>
                    <a:pt x="10096" y="19050"/>
                  </a:cubicBezTo>
                  <a:cubicBezTo>
                    <a:pt x="13617" y="16500"/>
                    <a:pt x="17843" y="11400"/>
                    <a:pt x="19722" y="7950"/>
                  </a:cubicBezTo>
                  <a:cubicBezTo>
                    <a:pt x="21600" y="4500"/>
                    <a:pt x="21130" y="2700"/>
                    <a:pt x="18548" y="1800"/>
                  </a:cubicBezTo>
                  <a:cubicBezTo>
                    <a:pt x="15965" y="900"/>
                    <a:pt x="11270" y="900"/>
                    <a:pt x="6574" y="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493719" y="6388100"/>
              <a:ext cx="120651" cy="2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5586"/>
                  </a:moveTo>
                  <a:cubicBezTo>
                    <a:pt x="1895" y="5400"/>
                    <a:pt x="3789" y="5214"/>
                    <a:pt x="6063" y="5772"/>
                  </a:cubicBezTo>
                  <a:cubicBezTo>
                    <a:pt x="8337" y="6331"/>
                    <a:pt x="10989" y="7634"/>
                    <a:pt x="12126" y="9962"/>
                  </a:cubicBezTo>
                  <a:cubicBezTo>
                    <a:pt x="13263" y="12290"/>
                    <a:pt x="12884" y="15641"/>
                    <a:pt x="11558" y="17969"/>
                  </a:cubicBezTo>
                  <a:cubicBezTo>
                    <a:pt x="10232" y="20297"/>
                    <a:pt x="7958" y="21600"/>
                    <a:pt x="6821" y="21507"/>
                  </a:cubicBezTo>
                  <a:cubicBezTo>
                    <a:pt x="5684" y="21414"/>
                    <a:pt x="5684" y="19924"/>
                    <a:pt x="8337" y="16107"/>
                  </a:cubicBezTo>
                  <a:cubicBezTo>
                    <a:pt x="10989" y="12290"/>
                    <a:pt x="16295" y="6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801606" y="6300307"/>
              <a:ext cx="139147" cy="43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39" fill="norm" stroke="1" extrusionOk="0">
                  <a:moveTo>
                    <a:pt x="20807" y="3421"/>
                  </a:moveTo>
                  <a:cubicBezTo>
                    <a:pt x="20807" y="2895"/>
                    <a:pt x="20807" y="2368"/>
                    <a:pt x="20968" y="1736"/>
                  </a:cubicBezTo>
                  <a:cubicBezTo>
                    <a:pt x="21130" y="1103"/>
                    <a:pt x="21452" y="366"/>
                    <a:pt x="20807" y="102"/>
                  </a:cubicBezTo>
                  <a:cubicBezTo>
                    <a:pt x="20162" y="-161"/>
                    <a:pt x="18551" y="50"/>
                    <a:pt x="15488" y="1103"/>
                  </a:cubicBezTo>
                  <a:cubicBezTo>
                    <a:pt x="12425" y="2157"/>
                    <a:pt x="7912" y="4054"/>
                    <a:pt x="4849" y="6582"/>
                  </a:cubicBezTo>
                  <a:cubicBezTo>
                    <a:pt x="1786" y="9111"/>
                    <a:pt x="174" y="12272"/>
                    <a:pt x="13" y="14748"/>
                  </a:cubicBezTo>
                  <a:cubicBezTo>
                    <a:pt x="-148" y="17224"/>
                    <a:pt x="1142" y="19016"/>
                    <a:pt x="3882" y="20017"/>
                  </a:cubicBezTo>
                  <a:cubicBezTo>
                    <a:pt x="6622" y="21018"/>
                    <a:pt x="10813" y="21228"/>
                    <a:pt x="15004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6978436" y="6376396"/>
              <a:ext cx="251884" cy="27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9076" y="5685"/>
                  </a:moveTo>
                  <a:cubicBezTo>
                    <a:pt x="9076" y="4885"/>
                    <a:pt x="9076" y="4085"/>
                    <a:pt x="9076" y="3285"/>
                  </a:cubicBezTo>
                  <a:cubicBezTo>
                    <a:pt x="9076" y="2485"/>
                    <a:pt x="9076" y="1685"/>
                    <a:pt x="8622" y="1285"/>
                  </a:cubicBezTo>
                  <a:cubicBezTo>
                    <a:pt x="8168" y="885"/>
                    <a:pt x="7261" y="885"/>
                    <a:pt x="5990" y="2005"/>
                  </a:cubicBezTo>
                  <a:cubicBezTo>
                    <a:pt x="4719" y="3125"/>
                    <a:pt x="3086" y="5365"/>
                    <a:pt x="1906" y="8005"/>
                  </a:cubicBezTo>
                  <a:cubicBezTo>
                    <a:pt x="726" y="10645"/>
                    <a:pt x="0" y="13685"/>
                    <a:pt x="182" y="16085"/>
                  </a:cubicBezTo>
                  <a:cubicBezTo>
                    <a:pt x="363" y="18485"/>
                    <a:pt x="1452" y="20245"/>
                    <a:pt x="2904" y="20885"/>
                  </a:cubicBezTo>
                  <a:cubicBezTo>
                    <a:pt x="4356" y="21525"/>
                    <a:pt x="6171" y="21045"/>
                    <a:pt x="8077" y="19205"/>
                  </a:cubicBezTo>
                  <a:cubicBezTo>
                    <a:pt x="9983" y="17365"/>
                    <a:pt x="11980" y="14165"/>
                    <a:pt x="12887" y="11125"/>
                  </a:cubicBezTo>
                  <a:cubicBezTo>
                    <a:pt x="13795" y="8085"/>
                    <a:pt x="13613" y="5205"/>
                    <a:pt x="12887" y="3205"/>
                  </a:cubicBezTo>
                  <a:cubicBezTo>
                    <a:pt x="12161" y="1205"/>
                    <a:pt x="10891" y="85"/>
                    <a:pt x="8713" y="5"/>
                  </a:cubicBezTo>
                  <a:cubicBezTo>
                    <a:pt x="6534" y="-75"/>
                    <a:pt x="3449" y="885"/>
                    <a:pt x="1815" y="1765"/>
                  </a:cubicBezTo>
                  <a:cubicBezTo>
                    <a:pt x="182" y="2645"/>
                    <a:pt x="0" y="3445"/>
                    <a:pt x="0" y="4245"/>
                  </a:cubicBezTo>
                  <a:cubicBezTo>
                    <a:pt x="0" y="5045"/>
                    <a:pt x="182" y="5845"/>
                    <a:pt x="3267" y="6405"/>
                  </a:cubicBezTo>
                  <a:cubicBezTo>
                    <a:pt x="6353" y="6965"/>
                    <a:pt x="12343" y="7285"/>
                    <a:pt x="15882" y="7525"/>
                  </a:cubicBezTo>
                  <a:cubicBezTo>
                    <a:pt x="19422" y="7765"/>
                    <a:pt x="20511" y="7925"/>
                    <a:pt x="21600" y="8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198569" y="6648449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568961" y="6469452"/>
              <a:ext cx="99509" cy="20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031" fill="norm" stroke="1" extrusionOk="0">
                  <a:moveTo>
                    <a:pt x="20723" y="3396"/>
                  </a:moveTo>
                  <a:cubicBezTo>
                    <a:pt x="19842" y="2305"/>
                    <a:pt x="18960" y="1214"/>
                    <a:pt x="16976" y="560"/>
                  </a:cubicBezTo>
                  <a:cubicBezTo>
                    <a:pt x="14993" y="-95"/>
                    <a:pt x="11907" y="-313"/>
                    <a:pt x="8821" y="669"/>
                  </a:cubicBezTo>
                  <a:cubicBezTo>
                    <a:pt x="5735" y="1651"/>
                    <a:pt x="2650" y="3832"/>
                    <a:pt x="1107" y="5469"/>
                  </a:cubicBezTo>
                  <a:cubicBezTo>
                    <a:pt x="-436" y="7105"/>
                    <a:pt x="-436" y="8196"/>
                    <a:pt x="1548" y="9287"/>
                  </a:cubicBezTo>
                  <a:cubicBezTo>
                    <a:pt x="3531" y="10378"/>
                    <a:pt x="7499" y="11469"/>
                    <a:pt x="10805" y="12342"/>
                  </a:cubicBezTo>
                  <a:cubicBezTo>
                    <a:pt x="14111" y="13214"/>
                    <a:pt x="16756" y="13869"/>
                    <a:pt x="18519" y="14742"/>
                  </a:cubicBezTo>
                  <a:cubicBezTo>
                    <a:pt x="20282" y="15614"/>
                    <a:pt x="21164" y="16705"/>
                    <a:pt x="19621" y="17905"/>
                  </a:cubicBezTo>
                  <a:cubicBezTo>
                    <a:pt x="18078" y="19105"/>
                    <a:pt x="14111" y="20414"/>
                    <a:pt x="10805" y="20851"/>
                  </a:cubicBezTo>
                  <a:cubicBezTo>
                    <a:pt x="7499" y="21287"/>
                    <a:pt x="4854" y="20851"/>
                    <a:pt x="2209" y="20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696604" y="6477100"/>
              <a:ext cx="149666" cy="17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13" fill="norm" stroke="1" extrusionOk="0">
                  <a:moveTo>
                    <a:pt x="4112" y="8474"/>
                  </a:moveTo>
                  <a:cubicBezTo>
                    <a:pt x="7712" y="6674"/>
                    <a:pt x="11312" y="4874"/>
                    <a:pt x="13262" y="3331"/>
                  </a:cubicBezTo>
                  <a:cubicBezTo>
                    <a:pt x="15212" y="1788"/>
                    <a:pt x="15512" y="502"/>
                    <a:pt x="14762" y="117"/>
                  </a:cubicBezTo>
                  <a:cubicBezTo>
                    <a:pt x="14012" y="-269"/>
                    <a:pt x="12212" y="245"/>
                    <a:pt x="9512" y="2560"/>
                  </a:cubicBezTo>
                  <a:cubicBezTo>
                    <a:pt x="6812" y="4874"/>
                    <a:pt x="3212" y="8988"/>
                    <a:pt x="1412" y="12074"/>
                  </a:cubicBezTo>
                  <a:cubicBezTo>
                    <a:pt x="-388" y="15160"/>
                    <a:pt x="-388" y="17217"/>
                    <a:pt x="962" y="18760"/>
                  </a:cubicBezTo>
                  <a:cubicBezTo>
                    <a:pt x="2312" y="20302"/>
                    <a:pt x="5012" y="21331"/>
                    <a:pt x="8612" y="21074"/>
                  </a:cubicBezTo>
                  <a:cubicBezTo>
                    <a:pt x="12212" y="20817"/>
                    <a:pt x="16712" y="19274"/>
                    <a:pt x="21212" y="17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820869" y="6268460"/>
              <a:ext cx="114301" cy="12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1988"/>
                  </a:moveTo>
                  <a:cubicBezTo>
                    <a:pt x="2400" y="1268"/>
                    <a:pt x="4800" y="548"/>
                    <a:pt x="7000" y="188"/>
                  </a:cubicBezTo>
                  <a:cubicBezTo>
                    <a:pt x="9200" y="-172"/>
                    <a:pt x="11200" y="-172"/>
                    <a:pt x="12800" y="1628"/>
                  </a:cubicBezTo>
                  <a:cubicBezTo>
                    <a:pt x="14400" y="3428"/>
                    <a:pt x="15600" y="7028"/>
                    <a:pt x="15600" y="9548"/>
                  </a:cubicBezTo>
                  <a:cubicBezTo>
                    <a:pt x="15600" y="12068"/>
                    <a:pt x="14400" y="13508"/>
                    <a:pt x="12200" y="15308"/>
                  </a:cubicBezTo>
                  <a:cubicBezTo>
                    <a:pt x="10000" y="17108"/>
                    <a:pt x="6800" y="19268"/>
                    <a:pt x="6200" y="20348"/>
                  </a:cubicBezTo>
                  <a:cubicBezTo>
                    <a:pt x="5600" y="21428"/>
                    <a:pt x="7600" y="21428"/>
                    <a:pt x="10600" y="21248"/>
                  </a:cubicBezTo>
                  <a:cubicBezTo>
                    <a:pt x="13600" y="21068"/>
                    <a:pt x="17600" y="20708"/>
                    <a:pt x="21600" y="20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017719" y="6291476"/>
              <a:ext cx="121431" cy="42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54" fill="norm" stroke="1" extrusionOk="0">
                  <a:moveTo>
                    <a:pt x="3240" y="70"/>
                  </a:moveTo>
                  <a:cubicBezTo>
                    <a:pt x="5040" y="-38"/>
                    <a:pt x="6840" y="-146"/>
                    <a:pt x="9540" y="772"/>
                  </a:cubicBezTo>
                  <a:cubicBezTo>
                    <a:pt x="12240" y="1690"/>
                    <a:pt x="15840" y="3634"/>
                    <a:pt x="18180" y="6010"/>
                  </a:cubicBezTo>
                  <a:cubicBezTo>
                    <a:pt x="20520" y="8386"/>
                    <a:pt x="21600" y="11194"/>
                    <a:pt x="19620" y="13732"/>
                  </a:cubicBezTo>
                  <a:cubicBezTo>
                    <a:pt x="17640" y="16270"/>
                    <a:pt x="12600" y="18538"/>
                    <a:pt x="8820" y="19780"/>
                  </a:cubicBezTo>
                  <a:cubicBezTo>
                    <a:pt x="5040" y="21022"/>
                    <a:pt x="2520" y="21238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757913" y="6965688"/>
              <a:ext cx="170657" cy="16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37" fill="norm" stroke="1" extrusionOk="0">
                  <a:moveTo>
                    <a:pt x="2300" y="4893"/>
                  </a:moveTo>
                  <a:cubicBezTo>
                    <a:pt x="2033" y="9483"/>
                    <a:pt x="1767" y="14073"/>
                    <a:pt x="1367" y="17043"/>
                  </a:cubicBezTo>
                  <a:cubicBezTo>
                    <a:pt x="967" y="20013"/>
                    <a:pt x="433" y="21363"/>
                    <a:pt x="167" y="21228"/>
                  </a:cubicBezTo>
                  <a:cubicBezTo>
                    <a:pt x="-100" y="21093"/>
                    <a:pt x="-100" y="19473"/>
                    <a:pt x="567" y="16368"/>
                  </a:cubicBezTo>
                  <a:cubicBezTo>
                    <a:pt x="1233" y="13263"/>
                    <a:pt x="2567" y="8673"/>
                    <a:pt x="4833" y="5433"/>
                  </a:cubicBezTo>
                  <a:cubicBezTo>
                    <a:pt x="7100" y="2193"/>
                    <a:pt x="10300" y="303"/>
                    <a:pt x="12433" y="33"/>
                  </a:cubicBezTo>
                  <a:cubicBezTo>
                    <a:pt x="14567" y="-237"/>
                    <a:pt x="15633" y="1113"/>
                    <a:pt x="16967" y="4893"/>
                  </a:cubicBezTo>
                  <a:cubicBezTo>
                    <a:pt x="18300" y="8673"/>
                    <a:pt x="19900" y="14883"/>
                    <a:pt x="21500" y="210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023819" y="7036163"/>
              <a:ext cx="3429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33" y="11918"/>
                    <a:pt x="7467" y="3818"/>
                    <a:pt x="11067" y="1118"/>
                  </a:cubicBezTo>
                  <a:cubicBezTo>
                    <a:pt x="14667" y="-1582"/>
                    <a:pt x="1813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322269" y="7017692"/>
              <a:ext cx="104088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11" fill="norm" stroke="1" extrusionOk="0">
                  <a:moveTo>
                    <a:pt x="0" y="3623"/>
                  </a:moveTo>
                  <a:cubicBezTo>
                    <a:pt x="5616" y="1929"/>
                    <a:pt x="11232" y="235"/>
                    <a:pt x="14904" y="23"/>
                  </a:cubicBezTo>
                  <a:cubicBezTo>
                    <a:pt x="18576" y="-189"/>
                    <a:pt x="20304" y="1082"/>
                    <a:pt x="20952" y="2776"/>
                  </a:cubicBezTo>
                  <a:cubicBezTo>
                    <a:pt x="21600" y="4470"/>
                    <a:pt x="21168" y="6587"/>
                    <a:pt x="19656" y="8917"/>
                  </a:cubicBezTo>
                  <a:cubicBezTo>
                    <a:pt x="18144" y="11246"/>
                    <a:pt x="15552" y="13787"/>
                    <a:pt x="13392" y="15693"/>
                  </a:cubicBezTo>
                  <a:cubicBezTo>
                    <a:pt x="11232" y="17599"/>
                    <a:pt x="9504" y="18870"/>
                    <a:pt x="8640" y="19717"/>
                  </a:cubicBezTo>
                  <a:cubicBezTo>
                    <a:pt x="7776" y="20564"/>
                    <a:pt x="7776" y="20987"/>
                    <a:pt x="7776" y="21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309569" y="6962686"/>
              <a:ext cx="88901" cy="8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554"/>
                  </a:moveTo>
                  <a:cubicBezTo>
                    <a:pt x="1029" y="2920"/>
                    <a:pt x="2057" y="286"/>
                    <a:pt x="3343" y="22"/>
                  </a:cubicBezTo>
                  <a:cubicBezTo>
                    <a:pt x="4629" y="-241"/>
                    <a:pt x="6171" y="1866"/>
                    <a:pt x="9257" y="5818"/>
                  </a:cubicBezTo>
                  <a:cubicBezTo>
                    <a:pt x="12343" y="9769"/>
                    <a:pt x="16971" y="15564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579724" y="7015818"/>
              <a:ext cx="195513" cy="15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34" fill="norm" stroke="1" extrusionOk="0">
                  <a:moveTo>
                    <a:pt x="11466" y="3536"/>
                  </a:moveTo>
                  <a:cubicBezTo>
                    <a:pt x="10537" y="7231"/>
                    <a:pt x="9608" y="10925"/>
                    <a:pt x="8447" y="13768"/>
                  </a:cubicBezTo>
                  <a:cubicBezTo>
                    <a:pt x="7285" y="16610"/>
                    <a:pt x="5892" y="18599"/>
                    <a:pt x="4498" y="19736"/>
                  </a:cubicBezTo>
                  <a:cubicBezTo>
                    <a:pt x="3105" y="20873"/>
                    <a:pt x="1711" y="21157"/>
                    <a:pt x="898" y="20446"/>
                  </a:cubicBezTo>
                  <a:cubicBezTo>
                    <a:pt x="85" y="19736"/>
                    <a:pt x="-147" y="18031"/>
                    <a:pt x="85" y="15615"/>
                  </a:cubicBezTo>
                  <a:cubicBezTo>
                    <a:pt x="318" y="13199"/>
                    <a:pt x="1014" y="10073"/>
                    <a:pt x="1711" y="7941"/>
                  </a:cubicBezTo>
                  <a:cubicBezTo>
                    <a:pt x="2408" y="5810"/>
                    <a:pt x="3105" y="4673"/>
                    <a:pt x="4034" y="4246"/>
                  </a:cubicBezTo>
                  <a:cubicBezTo>
                    <a:pt x="4963" y="3820"/>
                    <a:pt x="6124" y="4104"/>
                    <a:pt x="7750" y="6236"/>
                  </a:cubicBezTo>
                  <a:cubicBezTo>
                    <a:pt x="9376" y="8368"/>
                    <a:pt x="11466" y="12346"/>
                    <a:pt x="12976" y="14762"/>
                  </a:cubicBezTo>
                  <a:cubicBezTo>
                    <a:pt x="14485" y="17178"/>
                    <a:pt x="15414" y="18031"/>
                    <a:pt x="16343" y="18031"/>
                  </a:cubicBezTo>
                  <a:cubicBezTo>
                    <a:pt x="17272" y="18031"/>
                    <a:pt x="18201" y="17178"/>
                    <a:pt x="19247" y="15473"/>
                  </a:cubicBezTo>
                  <a:cubicBezTo>
                    <a:pt x="20292" y="13768"/>
                    <a:pt x="21453" y="11210"/>
                    <a:pt x="21453" y="8368"/>
                  </a:cubicBezTo>
                  <a:cubicBezTo>
                    <a:pt x="21453" y="5525"/>
                    <a:pt x="20292" y="2399"/>
                    <a:pt x="18434" y="978"/>
                  </a:cubicBezTo>
                  <a:cubicBezTo>
                    <a:pt x="16576" y="-443"/>
                    <a:pt x="14021" y="-159"/>
                    <a:pt x="11930" y="836"/>
                  </a:cubicBezTo>
                  <a:cubicBezTo>
                    <a:pt x="9840" y="1831"/>
                    <a:pt x="8214" y="3536"/>
                    <a:pt x="6588" y="5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020379" y="6100233"/>
              <a:ext cx="28115" cy="61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600" fill="norm" stroke="1" extrusionOk="0">
                  <a:moveTo>
                    <a:pt x="7135" y="747"/>
                  </a:moveTo>
                  <a:cubicBezTo>
                    <a:pt x="4050" y="374"/>
                    <a:pt x="964" y="0"/>
                    <a:pt x="192" y="0"/>
                  </a:cubicBezTo>
                  <a:cubicBezTo>
                    <a:pt x="-579" y="0"/>
                    <a:pt x="964" y="374"/>
                    <a:pt x="4821" y="1943"/>
                  </a:cubicBezTo>
                  <a:cubicBezTo>
                    <a:pt x="8678" y="3513"/>
                    <a:pt x="14850" y="6278"/>
                    <a:pt x="17935" y="8969"/>
                  </a:cubicBezTo>
                  <a:cubicBezTo>
                    <a:pt x="21021" y="11660"/>
                    <a:pt x="21021" y="14275"/>
                    <a:pt x="19478" y="16368"/>
                  </a:cubicBezTo>
                  <a:cubicBezTo>
                    <a:pt x="17935" y="18461"/>
                    <a:pt x="14850" y="20030"/>
                    <a:pt x="1176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693619" y="6097322"/>
              <a:ext cx="1001184" cy="63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6987" y="2094"/>
                  </a:moveTo>
                  <a:cubicBezTo>
                    <a:pt x="7033" y="1737"/>
                    <a:pt x="7078" y="1381"/>
                    <a:pt x="7421" y="1203"/>
                  </a:cubicBezTo>
                  <a:cubicBezTo>
                    <a:pt x="7763" y="1024"/>
                    <a:pt x="8403" y="1024"/>
                    <a:pt x="9658" y="1060"/>
                  </a:cubicBezTo>
                  <a:cubicBezTo>
                    <a:pt x="10914" y="1096"/>
                    <a:pt x="12786" y="1167"/>
                    <a:pt x="14225" y="1167"/>
                  </a:cubicBezTo>
                  <a:cubicBezTo>
                    <a:pt x="15663" y="1167"/>
                    <a:pt x="16668" y="1096"/>
                    <a:pt x="17513" y="882"/>
                  </a:cubicBezTo>
                  <a:cubicBezTo>
                    <a:pt x="18358" y="668"/>
                    <a:pt x="19043" y="311"/>
                    <a:pt x="19499" y="133"/>
                  </a:cubicBezTo>
                  <a:cubicBezTo>
                    <a:pt x="19956" y="-45"/>
                    <a:pt x="20184" y="-45"/>
                    <a:pt x="20299" y="133"/>
                  </a:cubicBezTo>
                  <a:cubicBezTo>
                    <a:pt x="20413" y="311"/>
                    <a:pt x="20413" y="668"/>
                    <a:pt x="20458" y="1702"/>
                  </a:cubicBezTo>
                  <a:cubicBezTo>
                    <a:pt x="20504" y="2735"/>
                    <a:pt x="20595" y="4446"/>
                    <a:pt x="20778" y="6513"/>
                  </a:cubicBezTo>
                  <a:cubicBezTo>
                    <a:pt x="20961" y="8581"/>
                    <a:pt x="21235" y="11005"/>
                    <a:pt x="21395" y="13036"/>
                  </a:cubicBezTo>
                  <a:cubicBezTo>
                    <a:pt x="21554" y="15068"/>
                    <a:pt x="21600" y="16707"/>
                    <a:pt x="21600" y="17991"/>
                  </a:cubicBezTo>
                  <a:cubicBezTo>
                    <a:pt x="21600" y="19274"/>
                    <a:pt x="21554" y="20201"/>
                    <a:pt x="21417" y="20735"/>
                  </a:cubicBezTo>
                  <a:cubicBezTo>
                    <a:pt x="21280" y="21270"/>
                    <a:pt x="21052" y="21412"/>
                    <a:pt x="20299" y="21484"/>
                  </a:cubicBezTo>
                  <a:cubicBezTo>
                    <a:pt x="19545" y="21555"/>
                    <a:pt x="18266" y="21555"/>
                    <a:pt x="16782" y="21519"/>
                  </a:cubicBezTo>
                  <a:cubicBezTo>
                    <a:pt x="15298" y="21484"/>
                    <a:pt x="13608" y="21412"/>
                    <a:pt x="11827" y="21305"/>
                  </a:cubicBezTo>
                  <a:cubicBezTo>
                    <a:pt x="10047" y="21199"/>
                    <a:pt x="8174" y="21056"/>
                    <a:pt x="6462" y="20949"/>
                  </a:cubicBezTo>
                  <a:cubicBezTo>
                    <a:pt x="4749" y="20842"/>
                    <a:pt x="3197" y="20771"/>
                    <a:pt x="2146" y="20771"/>
                  </a:cubicBezTo>
                  <a:cubicBezTo>
                    <a:pt x="1096" y="20771"/>
                    <a:pt x="548" y="20842"/>
                    <a:pt x="0" y="209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936996" y="6203950"/>
              <a:ext cx="58374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8960" y="1520"/>
                    <a:pt x="16645" y="3040"/>
                    <a:pt x="13945" y="5040"/>
                  </a:cubicBezTo>
                  <a:cubicBezTo>
                    <a:pt x="11245" y="7040"/>
                    <a:pt x="8160" y="9520"/>
                    <a:pt x="5460" y="12000"/>
                  </a:cubicBezTo>
                  <a:cubicBezTo>
                    <a:pt x="2760" y="14480"/>
                    <a:pt x="445" y="16960"/>
                    <a:pt x="60" y="18560"/>
                  </a:cubicBezTo>
                  <a:cubicBezTo>
                    <a:pt x="-326" y="20160"/>
                    <a:pt x="1217" y="20880"/>
                    <a:pt x="27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874719" y="6217591"/>
              <a:ext cx="400628" cy="51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60" fill="norm" stroke="1" extrusionOk="0">
                  <a:moveTo>
                    <a:pt x="5798" y="760"/>
                  </a:moveTo>
                  <a:cubicBezTo>
                    <a:pt x="6821" y="404"/>
                    <a:pt x="7844" y="49"/>
                    <a:pt x="9947" y="4"/>
                  </a:cubicBezTo>
                  <a:cubicBezTo>
                    <a:pt x="12051" y="-40"/>
                    <a:pt x="15234" y="227"/>
                    <a:pt x="17166" y="404"/>
                  </a:cubicBezTo>
                  <a:cubicBezTo>
                    <a:pt x="19099" y="582"/>
                    <a:pt x="19781" y="671"/>
                    <a:pt x="20349" y="849"/>
                  </a:cubicBezTo>
                  <a:cubicBezTo>
                    <a:pt x="20918" y="1027"/>
                    <a:pt x="21373" y="1293"/>
                    <a:pt x="21486" y="1693"/>
                  </a:cubicBezTo>
                  <a:cubicBezTo>
                    <a:pt x="21600" y="2093"/>
                    <a:pt x="21373" y="2627"/>
                    <a:pt x="21259" y="4093"/>
                  </a:cubicBezTo>
                  <a:cubicBezTo>
                    <a:pt x="21145" y="5560"/>
                    <a:pt x="21145" y="7960"/>
                    <a:pt x="20691" y="10227"/>
                  </a:cubicBezTo>
                  <a:cubicBezTo>
                    <a:pt x="20236" y="12493"/>
                    <a:pt x="19326" y="14627"/>
                    <a:pt x="18701" y="16004"/>
                  </a:cubicBezTo>
                  <a:cubicBezTo>
                    <a:pt x="18076" y="17382"/>
                    <a:pt x="17735" y="18004"/>
                    <a:pt x="17564" y="18538"/>
                  </a:cubicBezTo>
                  <a:cubicBezTo>
                    <a:pt x="17394" y="19071"/>
                    <a:pt x="17394" y="19516"/>
                    <a:pt x="16143" y="19871"/>
                  </a:cubicBezTo>
                  <a:cubicBezTo>
                    <a:pt x="14893" y="20227"/>
                    <a:pt x="12392" y="20493"/>
                    <a:pt x="9493" y="20760"/>
                  </a:cubicBezTo>
                  <a:cubicBezTo>
                    <a:pt x="6594" y="21027"/>
                    <a:pt x="3297" y="21293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07319" y="5015955"/>
              <a:ext cx="64135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2780" y="15072"/>
                    <a:pt x="5560" y="9388"/>
                    <a:pt x="8234" y="5409"/>
                  </a:cubicBezTo>
                  <a:cubicBezTo>
                    <a:pt x="10907" y="1430"/>
                    <a:pt x="13473" y="-844"/>
                    <a:pt x="15683" y="293"/>
                  </a:cubicBezTo>
                  <a:cubicBezTo>
                    <a:pt x="17893" y="1430"/>
                    <a:pt x="19747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50169" y="5118100"/>
              <a:ext cx="641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1" y="21600"/>
                    <a:pt x="3422" y="21600"/>
                    <a:pt x="5525" y="19800"/>
                  </a:cubicBezTo>
                  <a:cubicBezTo>
                    <a:pt x="7628" y="18000"/>
                    <a:pt x="10123" y="14400"/>
                    <a:pt x="12867" y="10800"/>
                  </a:cubicBezTo>
                  <a:cubicBezTo>
                    <a:pt x="15612" y="7200"/>
                    <a:pt x="186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541716" y="4909343"/>
              <a:ext cx="242062" cy="32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47" fill="norm" stroke="1" extrusionOk="0">
                  <a:moveTo>
                    <a:pt x="8700" y="1218"/>
                  </a:moveTo>
                  <a:cubicBezTo>
                    <a:pt x="6504" y="794"/>
                    <a:pt x="4307" y="371"/>
                    <a:pt x="2660" y="159"/>
                  </a:cubicBezTo>
                  <a:cubicBezTo>
                    <a:pt x="1012" y="-53"/>
                    <a:pt x="-86" y="-53"/>
                    <a:pt x="6" y="159"/>
                  </a:cubicBezTo>
                  <a:cubicBezTo>
                    <a:pt x="97" y="371"/>
                    <a:pt x="1378" y="794"/>
                    <a:pt x="4856" y="2135"/>
                  </a:cubicBezTo>
                  <a:cubicBezTo>
                    <a:pt x="8334" y="3476"/>
                    <a:pt x="14009" y="5735"/>
                    <a:pt x="17304" y="7712"/>
                  </a:cubicBezTo>
                  <a:cubicBezTo>
                    <a:pt x="20599" y="9688"/>
                    <a:pt x="21514" y="11382"/>
                    <a:pt x="20599" y="13006"/>
                  </a:cubicBezTo>
                  <a:cubicBezTo>
                    <a:pt x="19683" y="14629"/>
                    <a:pt x="16938" y="16182"/>
                    <a:pt x="13460" y="17594"/>
                  </a:cubicBezTo>
                  <a:cubicBezTo>
                    <a:pt x="9982" y="19006"/>
                    <a:pt x="5772" y="20276"/>
                    <a:pt x="1561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126070" y="4883483"/>
              <a:ext cx="221100" cy="33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37" fill="norm" stroke="1" extrusionOk="0">
                  <a:moveTo>
                    <a:pt x="21086" y="774"/>
                  </a:moveTo>
                  <a:cubicBezTo>
                    <a:pt x="18462" y="244"/>
                    <a:pt x="15837" y="-286"/>
                    <a:pt x="13314" y="178"/>
                  </a:cubicBezTo>
                  <a:cubicBezTo>
                    <a:pt x="10791" y="642"/>
                    <a:pt x="8368" y="2099"/>
                    <a:pt x="5946" y="4683"/>
                  </a:cubicBezTo>
                  <a:cubicBezTo>
                    <a:pt x="3523" y="7267"/>
                    <a:pt x="1101" y="10978"/>
                    <a:pt x="293" y="13959"/>
                  </a:cubicBezTo>
                  <a:cubicBezTo>
                    <a:pt x="-514" y="16941"/>
                    <a:pt x="293" y="19194"/>
                    <a:pt x="3322" y="20254"/>
                  </a:cubicBezTo>
                  <a:cubicBezTo>
                    <a:pt x="6350" y="21314"/>
                    <a:pt x="11598" y="21181"/>
                    <a:pt x="16847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412382" y="4927600"/>
              <a:ext cx="6178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21017" y="0"/>
                  </a:moveTo>
                  <a:cubicBezTo>
                    <a:pt x="15257" y="1005"/>
                    <a:pt x="9497" y="2009"/>
                    <a:pt x="5537" y="4605"/>
                  </a:cubicBezTo>
                  <a:cubicBezTo>
                    <a:pt x="1577" y="7200"/>
                    <a:pt x="-583" y="11386"/>
                    <a:pt x="137" y="14400"/>
                  </a:cubicBezTo>
                  <a:cubicBezTo>
                    <a:pt x="857" y="17414"/>
                    <a:pt x="4457" y="19256"/>
                    <a:pt x="8057" y="20260"/>
                  </a:cubicBezTo>
                  <a:cubicBezTo>
                    <a:pt x="11657" y="21265"/>
                    <a:pt x="15257" y="21433"/>
                    <a:pt x="18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550369" y="50355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8000"/>
                    <a:pt x="4966" y="14400"/>
                    <a:pt x="8566" y="10800"/>
                  </a:cubicBezTo>
                  <a:cubicBezTo>
                    <a:pt x="12166" y="7200"/>
                    <a:pt x="1688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799543" y="4927600"/>
              <a:ext cx="227077" cy="23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9" fill="norm" stroke="1" extrusionOk="0">
                  <a:moveTo>
                    <a:pt x="17856" y="0"/>
                  </a:moveTo>
                  <a:cubicBezTo>
                    <a:pt x="16456" y="3535"/>
                    <a:pt x="15056" y="7069"/>
                    <a:pt x="13956" y="10113"/>
                  </a:cubicBezTo>
                  <a:cubicBezTo>
                    <a:pt x="12856" y="13156"/>
                    <a:pt x="12056" y="15709"/>
                    <a:pt x="11156" y="17476"/>
                  </a:cubicBezTo>
                  <a:cubicBezTo>
                    <a:pt x="10256" y="19244"/>
                    <a:pt x="9256" y="20225"/>
                    <a:pt x="8256" y="20815"/>
                  </a:cubicBezTo>
                  <a:cubicBezTo>
                    <a:pt x="7256" y="21404"/>
                    <a:pt x="6256" y="21600"/>
                    <a:pt x="4856" y="20913"/>
                  </a:cubicBezTo>
                  <a:cubicBezTo>
                    <a:pt x="3456" y="20225"/>
                    <a:pt x="1656" y="18655"/>
                    <a:pt x="756" y="17280"/>
                  </a:cubicBezTo>
                  <a:cubicBezTo>
                    <a:pt x="-144" y="15905"/>
                    <a:pt x="-144" y="14727"/>
                    <a:pt x="256" y="13647"/>
                  </a:cubicBezTo>
                  <a:cubicBezTo>
                    <a:pt x="656" y="12567"/>
                    <a:pt x="1456" y="11585"/>
                    <a:pt x="4256" y="11684"/>
                  </a:cubicBezTo>
                  <a:cubicBezTo>
                    <a:pt x="7056" y="11782"/>
                    <a:pt x="11856" y="12960"/>
                    <a:pt x="15056" y="13745"/>
                  </a:cubicBezTo>
                  <a:cubicBezTo>
                    <a:pt x="18256" y="14531"/>
                    <a:pt x="19856" y="14924"/>
                    <a:pt x="21456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096469" y="4866089"/>
              <a:ext cx="185564" cy="39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491" fill="norm" stroke="1" extrusionOk="0">
                  <a:moveTo>
                    <a:pt x="0" y="1285"/>
                  </a:moveTo>
                  <a:cubicBezTo>
                    <a:pt x="704" y="820"/>
                    <a:pt x="1409" y="356"/>
                    <a:pt x="2348" y="123"/>
                  </a:cubicBezTo>
                  <a:cubicBezTo>
                    <a:pt x="3287" y="-109"/>
                    <a:pt x="4461" y="-109"/>
                    <a:pt x="7865" y="994"/>
                  </a:cubicBezTo>
                  <a:cubicBezTo>
                    <a:pt x="11270" y="2097"/>
                    <a:pt x="16904" y="4304"/>
                    <a:pt x="19252" y="7091"/>
                  </a:cubicBezTo>
                  <a:cubicBezTo>
                    <a:pt x="21600" y="9878"/>
                    <a:pt x="20661" y="13246"/>
                    <a:pt x="17843" y="15743"/>
                  </a:cubicBezTo>
                  <a:cubicBezTo>
                    <a:pt x="15026" y="18239"/>
                    <a:pt x="10330" y="19865"/>
                    <a:pt x="5635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587401" y="4949595"/>
              <a:ext cx="207569" cy="25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56" fill="norm" stroke="1" extrusionOk="0">
                  <a:moveTo>
                    <a:pt x="20766" y="2917"/>
                  </a:moveTo>
                  <a:cubicBezTo>
                    <a:pt x="18437" y="1688"/>
                    <a:pt x="16107" y="458"/>
                    <a:pt x="13884" y="107"/>
                  </a:cubicBezTo>
                  <a:cubicBezTo>
                    <a:pt x="11660" y="-244"/>
                    <a:pt x="9542" y="283"/>
                    <a:pt x="7319" y="1512"/>
                  </a:cubicBezTo>
                  <a:cubicBezTo>
                    <a:pt x="5095" y="2741"/>
                    <a:pt x="2766" y="4673"/>
                    <a:pt x="1284" y="7044"/>
                  </a:cubicBezTo>
                  <a:cubicBezTo>
                    <a:pt x="-199" y="9415"/>
                    <a:pt x="-834" y="12224"/>
                    <a:pt x="1813" y="14683"/>
                  </a:cubicBezTo>
                  <a:cubicBezTo>
                    <a:pt x="4460" y="17141"/>
                    <a:pt x="10390" y="19249"/>
                    <a:pt x="16319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892336" y="4965700"/>
              <a:ext cx="4868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13"/>
                    <a:pt x="12209" y="626"/>
                    <a:pt x="7983" y="1800"/>
                  </a:cubicBezTo>
                  <a:cubicBezTo>
                    <a:pt x="3757" y="2974"/>
                    <a:pt x="0" y="5009"/>
                    <a:pt x="0" y="8452"/>
                  </a:cubicBezTo>
                  <a:cubicBezTo>
                    <a:pt x="0" y="11896"/>
                    <a:pt x="3757" y="16748"/>
                    <a:pt x="7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793534" y="4978400"/>
              <a:ext cx="23003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667" y="21600"/>
                  </a:moveTo>
                  <a:cubicBezTo>
                    <a:pt x="2489" y="19029"/>
                    <a:pt x="1311" y="16457"/>
                    <a:pt x="624" y="13886"/>
                  </a:cubicBezTo>
                  <a:cubicBezTo>
                    <a:pt x="-64" y="11314"/>
                    <a:pt x="-260" y="8743"/>
                    <a:pt x="427" y="6686"/>
                  </a:cubicBezTo>
                  <a:cubicBezTo>
                    <a:pt x="1115" y="4629"/>
                    <a:pt x="2685" y="3086"/>
                    <a:pt x="6318" y="2057"/>
                  </a:cubicBezTo>
                  <a:cubicBezTo>
                    <a:pt x="9951" y="1029"/>
                    <a:pt x="15645" y="514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782269" y="52260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6800"/>
                    <a:pt x="9931" y="12000"/>
                    <a:pt x="13531" y="8400"/>
                  </a:cubicBezTo>
                  <a:cubicBezTo>
                    <a:pt x="17131" y="4800"/>
                    <a:pt x="1936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434378" y="4830084"/>
              <a:ext cx="459142" cy="36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6" fill="norm" stroke="1" extrusionOk="0">
                  <a:moveTo>
                    <a:pt x="8117" y="5623"/>
                  </a:moveTo>
                  <a:cubicBezTo>
                    <a:pt x="8117" y="4158"/>
                    <a:pt x="8117" y="2694"/>
                    <a:pt x="7473" y="1596"/>
                  </a:cubicBezTo>
                  <a:cubicBezTo>
                    <a:pt x="6829" y="497"/>
                    <a:pt x="5541" y="-235"/>
                    <a:pt x="4649" y="70"/>
                  </a:cubicBezTo>
                  <a:cubicBezTo>
                    <a:pt x="3757" y="375"/>
                    <a:pt x="3262" y="1718"/>
                    <a:pt x="3064" y="4219"/>
                  </a:cubicBezTo>
                  <a:cubicBezTo>
                    <a:pt x="2865" y="6721"/>
                    <a:pt x="2965" y="10382"/>
                    <a:pt x="3212" y="13006"/>
                  </a:cubicBezTo>
                  <a:cubicBezTo>
                    <a:pt x="3460" y="15629"/>
                    <a:pt x="3856" y="17216"/>
                    <a:pt x="4104" y="18314"/>
                  </a:cubicBezTo>
                  <a:cubicBezTo>
                    <a:pt x="4352" y="19412"/>
                    <a:pt x="4451" y="20023"/>
                    <a:pt x="4253" y="20511"/>
                  </a:cubicBezTo>
                  <a:cubicBezTo>
                    <a:pt x="4054" y="20999"/>
                    <a:pt x="3559" y="21365"/>
                    <a:pt x="3064" y="21243"/>
                  </a:cubicBezTo>
                  <a:cubicBezTo>
                    <a:pt x="2568" y="21121"/>
                    <a:pt x="2073" y="20511"/>
                    <a:pt x="1577" y="19779"/>
                  </a:cubicBezTo>
                  <a:cubicBezTo>
                    <a:pt x="1082" y="19046"/>
                    <a:pt x="587" y="18192"/>
                    <a:pt x="289" y="17399"/>
                  </a:cubicBezTo>
                  <a:cubicBezTo>
                    <a:pt x="-8" y="16606"/>
                    <a:pt x="-107" y="15873"/>
                    <a:pt x="141" y="15385"/>
                  </a:cubicBezTo>
                  <a:cubicBezTo>
                    <a:pt x="388" y="14897"/>
                    <a:pt x="983" y="14653"/>
                    <a:pt x="2865" y="14470"/>
                  </a:cubicBezTo>
                  <a:cubicBezTo>
                    <a:pt x="4748" y="14287"/>
                    <a:pt x="7919" y="14165"/>
                    <a:pt x="9752" y="14104"/>
                  </a:cubicBezTo>
                  <a:cubicBezTo>
                    <a:pt x="11585" y="14043"/>
                    <a:pt x="12080" y="14043"/>
                    <a:pt x="12080" y="14043"/>
                  </a:cubicBezTo>
                  <a:cubicBezTo>
                    <a:pt x="12080" y="14043"/>
                    <a:pt x="11585" y="14043"/>
                    <a:pt x="10891" y="14348"/>
                  </a:cubicBezTo>
                  <a:cubicBezTo>
                    <a:pt x="10198" y="14653"/>
                    <a:pt x="9306" y="15263"/>
                    <a:pt x="8761" y="15873"/>
                  </a:cubicBezTo>
                  <a:cubicBezTo>
                    <a:pt x="8216" y="16484"/>
                    <a:pt x="8018" y="17094"/>
                    <a:pt x="8166" y="17521"/>
                  </a:cubicBezTo>
                  <a:cubicBezTo>
                    <a:pt x="8315" y="17948"/>
                    <a:pt x="8810" y="18192"/>
                    <a:pt x="9653" y="18253"/>
                  </a:cubicBezTo>
                  <a:cubicBezTo>
                    <a:pt x="10495" y="18314"/>
                    <a:pt x="11684" y="18192"/>
                    <a:pt x="12427" y="17887"/>
                  </a:cubicBezTo>
                  <a:cubicBezTo>
                    <a:pt x="13170" y="17582"/>
                    <a:pt x="13467" y="17094"/>
                    <a:pt x="13616" y="16545"/>
                  </a:cubicBezTo>
                  <a:cubicBezTo>
                    <a:pt x="13765" y="15996"/>
                    <a:pt x="13765" y="15385"/>
                    <a:pt x="13517" y="14775"/>
                  </a:cubicBezTo>
                  <a:cubicBezTo>
                    <a:pt x="13269" y="14165"/>
                    <a:pt x="12774" y="13555"/>
                    <a:pt x="12774" y="13250"/>
                  </a:cubicBezTo>
                  <a:cubicBezTo>
                    <a:pt x="12774" y="12945"/>
                    <a:pt x="13269" y="12945"/>
                    <a:pt x="13963" y="13372"/>
                  </a:cubicBezTo>
                  <a:cubicBezTo>
                    <a:pt x="14656" y="13799"/>
                    <a:pt x="15548" y="14653"/>
                    <a:pt x="16143" y="15385"/>
                  </a:cubicBezTo>
                  <a:cubicBezTo>
                    <a:pt x="16737" y="16118"/>
                    <a:pt x="17034" y="16728"/>
                    <a:pt x="17183" y="17521"/>
                  </a:cubicBezTo>
                  <a:cubicBezTo>
                    <a:pt x="17332" y="18314"/>
                    <a:pt x="17332" y="19290"/>
                    <a:pt x="17133" y="19962"/>
                  </a:cubicBezTo>
                  <a:cubicBezTo>
                    <a:pt x="16935" y="20633"/>
                    <a:pt x="16539" y="20999"/>
                    <a:pt x="16143" y="20999"/>
                  </a:cubicBezTo>
                  <a:cubicBezTo>
                    <a:pt x="15746" y="20999"/>
                    <a:pt x="15350" y="20633"/>
                    <a:pt x="15251" y="19657"/>
                  </a:cubicBezTo>
                  <a:cubicBezTo>
                    <a:pt x="15152" y="18680"/>
                    <a:pt x="15350" y="17094"/>
                    <a:pt x="16440" y="15141"/>
                  </a:cubicBezTo>
                  <a:cubicBezTo>
                    <a:pt x="17530" y="13189"/>
                    <a:pt x="19511" y="10870"/>
                    <a:pt x="21493" y="8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251455" y="4945518"/>
              <a:ext cx="302465" cy="26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934" fill="norm" stroke="1" extrusionOk="0">
                  <a:moveTo>
                    <a:pt x="6093" y="4173"/>
                  </a:moveTo>
                  <a:cubicBezTo>
                    <a:pt x="6093" y="3152"/>
                    <a:pt x="6093" y="2132"/>
                    <a:pt x="5720" y="1792"/>
                  </a:cubicBezTo>
                  <a:cubicBezTo>
                    <a:pt x="5348" y="1452"/>
                    <a:pt x="4603" y="1792"/>
                    <a:pt x="3635" y="3493"/>
                  </a:cubicBezTo>
                  <a:cubicBezTo>
                    <a:pt x="2666" y="5193"/>
                    <a:pt x="1475" y="8255"/>
                    <a:pt x="730" y="11316"/>
                  </a:cubicBezTo>
                  <a:cubicBezTo>
                    <a:pt x="-15" y="14378"/>
                    <a:pt x="-313" y="17439"/>
                    <a:pt x="432" y="19225"/>
                  </a:cubicBezTo>
                  <a:cubicBezTo>
                    <a:pt x="1177" y="21011"/>
                    <a:pt x="2964" y="21521"/>
                    <a:pt x="5497" y="20160"/>
                  </a:cubicBezTo>
                  <a:cubicBezTo>
                    <a:pt x="8029" y="18800"/>
                    <a:pt x="11306" y="15568"/>
                    <a:pt x="12870" y="12252"/>
                  </a:cubicBezTo>
                  <a:cubicBezTo>
                    <a:pt x="14435" y="8935"/>
                    <a:pt x="14286" y="5534"/>
                    <a:pt x="12349" y="3323"/>
                  </a:cubicBezTo>
                  <a:cubicBezTo>
                    <a:pt x="10413" y="1112"/>
                    <a:pt x="6688" y="91"/>
                    <a:pt x="4379" y="6"/>
                  </a:cubicBezTo>
                  <a:cubicBezTo>
                    <a:pt x="2070" y="-79"/>
                    <a:pt x="1177" y="771"/>
                    <a:pt x="730" y="1622"/>
                  </a:cubicBezTo>
                  <a:cubicBezTo>
                    <a:pt x="283" y="2472"/>
                    <a:pt x="283" y="3323"/>
                    <a:pt x="2294" y="4173"/>
                  </a:cubicBezTo>
                  <a:cubicBezTo>
                    <a:pt x="4305" y="5023"/>
                    <a:pt x="8327" y="5874"/>
                    <a:pt x="11828" y="6299"/>
                  </a:cubicBezTo>
                  <a:cubicBezTo>
                    <a:pt x="15328" y="6724"/>
                    <a:pt x="18308" y="6724"/>
                    <a:pt x="21287" y="6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157169" y="50609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150819" y="495300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214319" y="4991894"/>
              <a:ext cx="139701" cy="21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1192"/>
                  </a:moveTo>
                  <a:cubicBezTo>
                    <a:pt x="17673" y="768"/>
                    <a:pt x="13745" y="345"/>
                    <a:pt x="10800" y="133"/>
                  </a:cubicBezTo>
                  <a:cubicBezTo>
                    <a:pt x="7855" y="-79"/>
                    <a:pt x="5891" y="-79"/>
                    <a:pt x="4909" y="450"/>
                  </a:cubicBezTo>
                  <a:cubicBezTo>
                    <a:pt x="3927" y="980"/>
                    <a:pt x="3927" y="2039"/>
                    <a:pt x="6055" y="3627"/>
                  </a:cubicBezTo>
                  <a:cubicBezTo>
                    <a:pt x="8182" y="5215"/>
                    <a:pt x="12436" y="7333"/>
                    <a:pt x="15218" y="8815"/>
                  </a:cubicBezTo>
                  <a:cubicBezTo>
                    <a:pt x="18000" y="10297"/>
                    <a:pt x="19309" y="11145"/>
                    <a:pt x="18655" y="12945"/>
                  </a:cubicBezTo>
                  <a:cubicBezTo>
                    <a:pt x="18000" y="14745"/>
                    <a:pt x="15382" y="17497"/>
                    <a:pt x="13255" y="19086"/>
                  </a:cubicBezTo>
                  <a:cubicBezTo>
                    <a:pt x="11127" y="20674"/>
                    <a:pt x="9491" y="21097"/>
                    <a:pt x="7364" y="21309"/>
                  </a:cubicBezTo>
                  <a:cubicBezTo>
                    <a:pt x="5236" y="21521"/>
                    <a:pt x="2618" y="21521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579617" y="4865472"/>
              <a:ext cx="234903" cy="29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71" fill="norm" stroke="1" extrusionOk="0">
                  <a:moveTo>
                    <a:pt x="15039" y="3603"/>
                  </a:moveTo>
                  <a:cubicBezTo>
                    <a:pt x="14460" y="2369"/>
                    <a:pt x="13882" y="1134"/>
                    <a:pt x="13110" y="517"/>
                  </a:cubicBezTo>
                  <a:cubicBezTo>
                    <a:pt x="12339" y="-100"/>
                    <a:pt x="11374" y="-100"/>
                    <a:pt x="9542" y="826"/>
                  </a:cubicBezTo>
                  <a:cubicBezTo>
                    <a:pt x="7710" y="1751"/>
                    <a:pt x="5010" y="3603"/>
                    <a:pt x="3178" y="6226"/>
                  </a:cubicBezTo>
                  <a:cubicBezTo>
                    <a:pt x="1346" y="8849"/>
                    <a:pt x="382" y="12243"/>
                    <a:pt x="92" y="14711"/>
                  </a:cubicBezTo>
                  <a:cubicBezTo>
                    <a:pt x="-197" y="17180"/>
                    <a:pt x="189" y="18723"/>
                    <a:pt x="1346" y="19803"/>
                  </a:cubicBezTo>
                  <a:cubicBezTo>
                    <a:pt x="2503" y="20883"/>
                    <a:pt x="4432" y="21500"/>
                    <a:pt x="6746" y="21191"/>
                  </a:cubicBezTo>
                  <a:cubicBezTo>
                    <a:pt x="9060" y="20883"/>
                    <a:pt x="11760" y="19649"/>
                    <a:pt x="13689" y="17643"/>
                  </a:cubicBezTo>
                  <a:cubicBezTo>
                    <a:pt x="15617" y="15637"/>
                    <a:pt x="16774" y="12860"/>
                    <a:pt x="17160" y="10083"/>
                  </a:cubicBezTo>
                  <a:cubicBezTo>
                    <a:pt x="17546" y="7306"/>
                    <a:pt x="17160" y="4529"/>
                    <a:pt x="16582" y="2831"/>
                  </a:cubicBezTo>
                  <a:cubicBezTo>
                    <a:pt x="16003" y="1134"/>
                    <a:pt x="15232" y="517"/>
                    <a:pt x="13882" y="209"/>
                  </a:cubicBezTo>
                  <a:cubicBezTo>
                    <a:pt x="12532" y="-100"/>
                    <a:pt x="10603" y="-100"/>
                    <a:pt x="8867" y="440"/>
                  </a:cubicBezTo>
                  <a:cubicBezTo>
                    <a:pt x="7132" y="980"/>
                    <a:pt x="5589" y="2060"/>
                    <a:pt x="4721" y="2986"/>
                  </a:cubicBezTo>
                  <a:cubicBezTo>
                    <a:pt x="3853" y="3911"/>
                    <a:pt x="3660" y="4683"/>
                    <a:pt x="3853" y="5454"/>
                  </a:cubicBezTo>
                  <a:cubicBezTo>
                    <a:pt x="4046" y="6226"/>
                    <a:pt x="4624" y="6997"/>
                    <a:pt x="6939" y="7229"/>
                  </a:cubicBezTo>
                  <a:cubicBezTo>
                    <a:pt x="9253" y="7460"/>
                    <a:pt x="13303" y="7151"/>
                    <a:pt x="16003" y="6457"/>
                  </a:cubicBezTo>
                  <a:cubicBezTo>
                    <a:pt x="18703" y="5763"/>
                    <a:pt x="20053" y="4683"/>
                    <a:pt x="21403" y="3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669263" y="4677048"/>
              <a:ext cx="88107" cy="12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41" fill="norm" stroke="1" extrusionOk="0">
                  <a:moveTo>
                    <a:pt x="2893" y="7670"/>
                  </a:moveTo>
                  <a:cubicBezTo>
                    <a:pt x="2893" y="9384"/>
                    <a:pt x="2893" y="11098"/>
                    <a:pt x="2378" y="12812"/>
                  </a:cubicBezTo>
                  <a:cubicBezTo>
                    <a:pt x="1864" y="14527"/>
                    <a:pt x="836" y="16241"/>
                    <a:pt x="321" y="16241"/>
                  </a:cubicBezTo>
                  <a:cubicBezTo>
                    <a:pt x="-193" y="16241"/>
                    <a:pt x="-193" y="14527"/>
                    <a:pt x="1093" y="11784"/>
                  </a:cubicBezTo>
                  <a:cubicBezTo>
                    <a:pt x="2378" y="9041"/>
                    <a:pt x="4950" y="5270"/>
                    <a:pt x="7264" y="2870"/>
                  </a:cubicBezTo>
                  <a:cubicBezTo>
                    <a:pt x="9578" y="470"/>
                    <a:pt x="11636" y="-559"/>
                    <a:pt x="13436" y="298"/>
                  </a:cubicBezTo>
                  <a:cubicBezTo>
                    <a:pt x="15236" y="1155"/>
                    <a:pt x="16778" y="3898"/>
                    <a:pt x="18064" y="7670"/>
                  </a:cubicBezTo>
                  <a:cubicBezTo>
                    <a:pt x="19350" y="11441"/>
                    <a:pt x="20378" y="16241"/>
                    <a:pt x="21407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846269" y="4994186"/>
              <a:ext cx="12700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360" y="15235"/>
                    <a:pt x="720" y="8989"/>
                    <a:pt x="1080" y="5216"/>
                  </a:cubicBezTo>
                  <a:cubicBezTo>
                    <a:pt x="1440" y="1442"/>
                    <a:pt x="1800" y="141"/>
                    <a:pt x="2520" y="11"/>
                  </a:cubicBezTo>
                  <a:cubicBezTo>
                    <a:pt x="3240" y="-119"/>
                    <a:pt x="4320" y="922"/>
                    <a:pt x="5220" y="2744"/>
                  </a:cubicBezTo>
                  <a:cubicBezTo>
                    <a:pt x="6120" y="4565"/>
                    <a:pt x="6840" y="7168"/>
                    <a:pt x="7740" y="8989"/>
                  </a:cubicBezTo>
                  <a:cubicBezTo>
                    <a:pt x="8640" y="10811"/>
                    <a:pt x="9720" y="11852"/>
                    <a:pt x="10800" y="11852"/>
                  </a:cubicBezTo>
                  <a:cubicBezTo>
                    <a:pt x="11880" y="11852"/>
                    <a:pt x="12960" y="10811"/>
                    <a:pt x="13860" y="9640"/>
                  </a:cubicBezTo>
                  <a:cubicBezTo>
                    <a:pt x="14760" y="8469"/>
                    <a:pt x="15480" y="7168"/>
                    <a:pt x="16740" y="5606"/>
                  </a:cubicBezTo>
                  <a:cubicBezTo>
                    <a:pt x="18000" y="4045"/>
                    <a:pt x="19800" y="2223"/>
                    <a:pt x="20700" y="2483"/>
                  </a:cubicBezTo>
                  <a:cubicBezTo>
                    <a:pt x="21600" y="2744"/>
                    <a:pt x="21600" y="5086"/>
                    <a:pt x="21600" y="8339"/>
                  </a:cubicBezTo>
                  <a:cubicBezTo>
                    <a:pt x="21600" y="11592"/>
                    <a:pt x="21600" y="15756"/>
                    <a:pt x="21600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024069" y="5006921"/>
              <a:ext cx="158751" cy="12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2429"/>
                  </a:moveTo>
                  <a:cubicBezTo>
                    <a:pt x="288" y="16029"/>
                    <a:pt x="576" y="19629"/>
                    <a:pt x="1152" y="18549"/>
                  </a:cubicBezTo>
                  <a:cubicBezTo>
                    <a:pt x="1728" y="17469"/>
                    <a:pt x="2592" y="11709"/>
                    <a:pt x="3168" y="7929"/>
                  </a:cubicBezTo>
                  <a:cubicBezTo>
                    <a:pt x="3744" y="4149"/>
                    <a:pt x="4032" y="2349"/>
                    <a:pt x="4464" y="2349"/>
                  </a:cubicBezTo>
                  <a:cubicBezTo>
                    <a:pt x="4896" y="2349"/>
                    <a:pt x="5472" y="4149"/>
                    <a:pt x="6480" y="4869"/>
                  </a:cubicBezTo>
                  <a:cubicBezTo>
                    <a:pt x="7488" y="5589"/>
                    <a:pt x="8928" y="5229"/>
                    <a:pt x="10224" y="3789"/>
                  </a:cubicBezTo>
                  <a:cubicBezTo>
                    <a:pt x="11520" y="2349"/>
                    <a:pt x="12672" y="-171"/>
                    <a:pt x="13392" y="9"/>
                  </a:cubicBezTo>
                  <a:cubicBezTo>
                    <a:pt x="14112" y="189"/>
                    <a:pt x="14400" y="3069"/>
                    <a:pt x="14688" y="6489"/>
                  </a:cubicBezTo>
                  <a:cubicBezTo>
                    <a:pt x="14976" y="9909"/>
                    <a:pt x="15264" y="13869"/>
                    <a:pt x="15552" y="16749"/>
                  </a:cubicBezTo>
                  <a:cubicBezTo>
                    <a:pt x="15840" y="19629"/>
                    <a:pt x="16128" y="21429"/>
                    <a:pt x="17136" y="21429"/>
                  </a:cubicBezTo>
                  <a:cubicBezTo>
                    <a:pt x="18144" y="21429"/>
                    <a:pt x="19872" y="19629"/>
                    <a:pt x="21600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211306" y="4980301"/>
              <a:ext cx="123914" cy="20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889" fill="norm" stroke="1" extrusionOk="0">
                  <a:moveTo>
                    <a:pt x="19235" y="3731"/>
                  </a:moveTo>
                  <a:cubicBezTo>
                    <a:pt x="19235" y="2641"/>
                    <a:pt x="19235" y="1550"/>
                    <a:pt x="18320" y="786"/>
                  </a:cubicBezTo>
                  <a:cubicBezTo>
                    <a:pt x="17405" y="22"/>
                    <a:pt x="15574" y="-414"/>
                    <a:pt x="13012" y="568"/>
                  </a:cubicBezTo>
                  <a:cubicBezTo>
                    <a:pt x="10449" y="1550"/>
                    <a:pt x="7154" y="3950"/>
                    <a:pt x="4591" y="6677"/>
                  </a:cubicBezTo>
                  <a:cubicBezTo>
                    <a:pt x="2029" y="9404"/>
                    <a:pt x="198" y="12459"/>
                    <a:pt x="15" y="14968"/>
                  </a:cubicBezTo>
                  <a:cubicBezTo>
                    <a:pt x="-168" y="17477"/>
                    <a:pt x="1296" y="19441"/>
                    <a:pt x="4591" y="20313"/>
                  </a:cubicBezTo>
                  <a:cubicBezTo>
                    <a:pt x="7886" y="21186"/>
                    <a:pt x="13012" y="20968"/>
                    <a:pt x="16124" y="20313"/>
                  </a:cubicBezTo>
                  <a:cubicBezTo>
                    <a:pt x="19235" y="19659"/>
                    <a:pt x="20334" y="18568"/>
                    <a:pt x="21432" y="1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233619" y="50800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620969" y="492760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7486"/>
                    <a:pt x="1516" y="13371"/>
                    <a:pt x="4832" y="10286"/>
                  </a:cubicBezTo>
                  <a:cubicBezTo>
                    <a:pt x="8147" y="7200"/>
                    <a:pt x="14021" y="5143"/>
                    <a:pt x="17242" y="3600"/>
                  </a:cubicBezTo>
                  <a:cubicBezTo>
                    <a:pt x="20463" y="2057"/>
                    <a:pt x="2103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786069" y="4851400"/>
              <a:ext cx="127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274"/>
                    <a:pt x="0" y="4547"/>
                    <a:pt x="3600" y="8147"/>
                  </a:cubicBezTo>
                  <a:cubicBezTo>
                    <a:pt x="7200" y="11747"/>
                    <a:pt x="14400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716219" y="5118100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9196702" y="4871091"/>
              <a:ext cx="247651" cy="20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4615" y="1269"/>
                  </a:moveTo>
                  <a:cubicBezTo>
                    <a:pt x="8862" y="824"/>
                    <a:pt x="13108" y="378"/>
                    <a:pt x="15692" y="156"/>
                  </a:cubicBezTo>
                  <a:cubicBezTo>
                    <a:pt x="18277" y="-67"/>
                    <a:pt x="19200" y="-67"/>
                    <a:pt x="20031" y="267"/>
                  </a:cubicBezTo>
                  <a:cubicBezTo>
                    <a:pt x="20862" y="601"/>
                    <a:pt x="21600" y="1269"/>
                    <a:pt x="21600" y="2160"/>
                  </a:cubicBezTo>
                  <a:cubicBezTo>
                    <a:pt x="21600" y="3051"/>
                    <a:pt x="20862" y="4164"/>
                    <a:pt x="18462" y="6391"/>
                  </a:cubicBezTo>
                  <a:cubicBezTo>
                    <a:pt x="16062" y="8618"/>
                    <a:pt x="12000" y="11958"/>
                    <a:pt x="8954" y="14296"/>
                  </a:cubicBezTo>
                  <a:cubicBezTo>
                    <a:pt x="5908" y="16634"/>
                    <a:pt x="3877" y="17970"/>
                    <a:pt x="2400" y="18861"/>
                  </a:cubicBezTo>
                  <a:cubicBezTo>
                    <a:pt x="923" y="19752"/>
                    <a:pt x="0" y="20197"/>
                    <a:pt x="0" y="20642"/>
                  </a:cubicBezTo>
                  <a:cubicBezTo>
                    <a:pt x="0" y="21088"/>
                    <a:pt x="923" y="21533"/>
                    <a:pt x="3969" y="21310"/>
                  </a:cubicBezTo>
                  <a:cubicBezTo>
                    <a:pt x="7015" y="21088"/>
                    <a:pt x="12185" y="20197"/>
                    <a:pt x="15323" y="19863"/>
                  </a:cubicBezTo>
                  <a:cubicBezTo>
                    <a:pt x="18462" y="19529"/>
                    <a:pt x="19569" y="19752"/>
                    <a:pt x="20677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453742" y="5041900"/>
              <a:ext cx="14512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0231" y="0"/>
                  </a:moveTo>
                  <a:cubicBezTo>
                    <a:pt x="16528" y="5400"/>
                    <a:pt x="12826" y="10800"/>
                    <a:pt x="10357" y="14175"/>
                  </a:cubicBezTo>
                  <a:cubicBezTo>
                    <a:pt x="7888" y="17550"/>
                    <a:pt x="6654" y="18900"/>
                    <a:pt x="4957" y="19800"/>
                  </a:cubicBezTo>
                  <a:cubicBezTo>
                    <a:pt x="3260" y="20700"/>
                    <a:pt x="1100" y="21150"/>
                    <a:pt x="328" y="20250"/>
                  </a:cubicBezTo>
                  <a:cubicBezTo>
                    <a:pt x="-443" y="19350"/>
                    <a:pt x="174" y="17100"/>
                    <a:pt x="1871" y="15525"/>
                  </a:cubicBezTo>
                  <a:cubicBezTo>
                    <a:pt x="3568" y="13950"/>
                    <a:pt x="6346" y="13050"/>
                    <a:pt x="9740" y="14175"/>
                  </a:cubicBezTo>
                  <a:cubicBezTo>
                    <a:pt x="13134" y="15300"/>
                    <a:pt x="17146" y="18450"/>
                    <a:pt x="21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604007" y="5010150"/>
              <a:ext cx="83763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21369" y="0"/>
                  </a:moveTo>
                  <a:cubicBezTo>
                    <a:pt x="14889" y="6141"/>
                    <a:pt x="8409" y="12282"/>
                    <a:pt x="4629" y="15882"/>
                  </a:cubicBezTo>
                  <a:cubicBezTo>
                    <a:pt x="849" y="19482"/>
                    <a:pt x="-231" y="20541"/>
                    <a:pt x="39" y="21071"/>
                  </a:cubicBezTo>
                  <a:cubicBezTo>
                    <a:pt x="309" y="21600"/>
                    <a:pt x="1929" y="21600"/>
                    <a:pt x="3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667589" y="5142037"/>
              <a:ext cx="153531" cy="13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92" fill="norm" stroke="1" extrusionOk="0">
                  <a:moveTo>
                    <a:pt x="158" y="4217"/>
                  </a:moveTo>
                  <a:cubicBezTo>
                    <a:pt x="1046" y="2888"/>
                    <a:pt x="1933" y="1559"/>
                    <a:pt x="3117" y="728"/>
                  </a:cubicBezTo>
                  <a:cubicBezTo>
                    <a:pt x="4300" y="-103"/>
                    <a:pt x="5780" y="-435"/>
                    <a:pt x="7111" y="894"/>
                  </a:cubicBezTo>
                  <a:cubicBezTo>
                    <a:pt x="8443" y="2223"/>
                    <a:pt x="9626" y="5214"/>
                    <a:pt x="9035" y="8039"/>
                  </a:cubicBezTo>
                  <a:cubicBezTo>
                    <a:pt x="8443" y="10863"/>
                    <a:pt x="6076" y="13522"/>
                    <a:pt x="4004" y="15682"/>
                  </a:cubicBezTo>
                  <a:cubicBezTo>
                    <a:pt x="1933" y="17842"/>
                    <a:pt x="158" y="19503"/>
                    <a:pt x="10" y="20334"/>
                  </a:cubicBezTo>
                  <a:cubicBezTo>
                    <a:pt x="-138" y="21165"/>
                    <a:pt x="1341" y="21165"/>
                    <a:pt x="5188" y="19670"/>
                  </a:cubicBezTo>
                  <a:cubicBezTo>
                    <a:pt x="9035" y="18174"/>
                    <a:pt x="15248" y="15183"/>
                    <a:pt x="21462" y="12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960184" y="50800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0202167" y="4908541"/>
              <a:ext cx="108879" cy="22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141" fill="norm" stroke="1" extrusionOk="0">
                  <a:moveTo>
                    <a:pt x="17991" y="3503"/>
                  </a:moveTo>
                  <a:cubicBezTo>
                    <a:pt x="18391" y="2530"/>
                    <a:pt x="18791" y="1557"/>
                    <a:pt x="17991" y="876"/>
                  </a:cubicBezTo>
                  <a:cubicBezTo>
                    <a:pt x="17191" y="195"/>
                    <a:pt x="15191" y="-194"/>
                    <a:pt x="12191" y="98"/>
                  </a:cubicBezTo>
                  <a:cubicBezTo>
                    <a:pt x="9191" y="390"/>
                    <a:pt x="5191" y="1363"/>
                    <a:pt x="2791" y="2336"/>
                  </a:cubicBezTo>
                  <a:cubicBezTo>
                    <a:pt x="391" y="3309"/>
                    <a:pt x="-409" y="4282"/>
                    <a:pt x="191" y="5547"/>
                  </a:cubicBezTo>
                  <a:cubicBezTo>
                    <a:pt x="791" y="6811"/>
                    <a:pt x="2791" y="8368"/>
                    <a:pt x="6391" y="10022"/>
                  </a:cubicBezTo>
                  <a:cubicBezTo>
                    <a:pt x="9991" y="11676"/>
                    <a:pt x="15191" y="13428"/>
                    <a:pt x="17991" y="14790"/>
                  </a:cubicBezTo>
                  <a:cubicBezTo>
                    <a:pt x="20791" y="16152"/>
                    <a:pt x="21191" y="17125"/>
                    <a:pt x="19791" y="18098"/>
                  </a:cubicBezTo>
                  <a:cubicBezTo>
                    <a:pt x="18391" y="19071"/>
                    <a:pt x="15191" y="20044"/>
                    <a:pt x="12391" y="20628"/>
                  </a:cubicBezTo>
                  <a:cubicBezTo>
                    <a:pt x="9591" y="21211"/>
                    <a:pt x="7191" y="21406"/>
                    <a:pt x="5591" y="20628"/>
                  </a:cubicBezTo>
                  <a:cubicBezTo>
                    <a:pt x="3991" y="19849"/>
                    <a:pt x="3191" y="18098"/>
                    <a:pt x="2391" y="16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0379967" y="4917635"/>
              <a:ext cx="133303" cy="16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42" fill="norm" stroke="1" extrusionOk="0">
                  <a:moveTo>
                    <a:pt x="5055" y="8780"/>
                  </a:moveTo>
                  <a:cubicBezTo>
                    <a:pt x="6742" y="9334"/>
                    <a:pt x="8430" y="9888"/>
                    <a:pt x="10286" y="9611"/>
                  </a:cubicBezTo>
                  <a:cubicBezTo>
                    <a:pt x="12142" y="9334"/>
                    <a:pt x="14167" y="8227"/>
                    <a:pt x="15349" y="6427"/>
                  </a:cubicBezTo>
                  <a:cubicBezTo>
                    <a:pt x="16530" y="4627"/>
                    <a:pt x="16867" y="2134"/>
                    <a:pt x="16024" y="888"/>
                  </a:cubicBezTo>
                  <a:cubicBezTo>
                    <a:pt x="15180" y="-358"/>
                    <a:pt x="13155" y="-358"/>
                    <a:pt x="10455" y="1304"/>
                  </a:cubicBezTo>
                  <a:cubicBezTo>
                    <a:pt x="7755" y="2965"/>
                    <a:pt x="4380" y="6288"/>
                    <a:pt x="2355" y="9611"/>
                  </a:cubicBezTo>
                  <a:cubicBezTo>
                    <a:pt x="330" y="12934"/>
                    <a:pt x="-345" y="16257"/>
                    <a:pt x="161" y="18334"/>
                  </a:cubicBezTo>
                  <a:cubicBezTo>
                    <a:pt x="667" y="20411"/>
                    <a:pt x="2355" y="21242"/>
                    <a:pt x="6067" y="21242"/>
                  </a:cubicBezTo>
                  <a:cubicBezTo>
                    <a:pt x="9780" y="21242"/>
                    <a:pt x="15518" y="20411"/>
                    <a:pt x="21255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0642664" y="4781058"/>
              <a:ext cx="162706" cy="33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32" fill="norm" stroke="1" extrusionOk="0">
                  <a:moveTo>
                    <a:pt x="21017" y="1231"/>
                  </a:moveTo>
                  <a:cubicBezTo>
                    <a:pt x="19923" y="698"/>
                    <a:pt x="18830" y="165"/>
                    <a:pt x="17599" y="31"/>
                  </a:cubicBezTo>
                  <a:cubicBezTo>
                    <a:pt x="16369" y="-102"/>
                    <a:pt x="15002" y="165"/>
                    <a:pt x="12404" y="1431"/>
                  </a:cubicBezTo>
                  <a:cubicBezTo>
                    <a:pt x="9807" y="2698"/>
                    <a:pt x="5979" y="4965"/>
                    <a:pt x="3382" y="7631"/>
                  </a:cubicBezTo>
                  <a:cubicBezTo>
                    <a:pt x="784" y="10298"/>
                    <a:pt x="-583" y="13365"/>
                    <a:pt x="237" y="15765"/>
                  </a:cubicBezTo>
                  <a:cubicBezTo>
                    <a:pt x="1058" y="18165"/>
                    <a:pt x="4065" y="19898"/>
                    <a:pt x="7073" y="20698"/>
                  </a:cubicBezTo>
                  <a:cubicBezTo>
                    <a:pt x="10080" y="21498"/>
                    <a:pt x="13088" y="21365"/>
                    <a:pt x="16095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0889323" y="4890448"/>
              <a:ext cx="176228" cy="22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309" fill="norm" stroke="1" extrusionOk="0">
                  <a:moveTo>
                    <a:pt x="15301" y="4110"/>
                  </a:moveTo>
                  <a:cubicBezTo>
                    <a:pt x="14565" y="3310"/>
                    <a:pt x="13828" y="2510"/>
                    <a:pt x="12110" y="2310"/>
                  </a:cubicBezTo>
                  <a:cubicBezTo>
                    <a:pt x="10392" y="2110"/>
                    <a:pt x="7692" y="2510"/>
                    <a:pt x="5360" y="5310"/>
                  </a:cubicBezTo>
                  <a:cubicBezTo>
                    <a:pt x="3028" y="8110"/>
                    <a:pt x="1065" y="13310"/>
                    <a:pt x="328" y="16410"/>
                  </a:cubicBezTo>
                  <a:cubicBezTo>
                    <a:pt x="-408" y="19510"/>
                    <a:pt x="83" y="20510"/>
                    <a:pt x="1924" y="21010"/>
                  </a:cubicBezTo>
                  <a:cubicBezTo>
                    <a:pt x="3765" y="21510"/>
                    <a:pt x="6956" y="21510"/>
                    <a:pt x="10515" y="20010"/>
                  </a:cubicBezTo>
                  <a:cubicBezTo>
                    <a:pt x="14074" y="18510"/>
                    <a:pt x="18001" y="15510"/>
                    <a:pt x="19597" y="12110"/>
                  </a:cubicBezTo>
                  <a:cubicBezTo>
                    <a:pt x="21192" y="8710"/>
                    <a:pt x="20456" y="4910"/>
                    <a:pt x="17878" y="2710"/>
                  </a:cubicBezTo>
                  <a:cubicBezTo>
                    <a:pt x="15301" y="510"/>
                    <a:pt x="10883" y="-90"/>
                    <a:pt x="7692" y="10"/>
                  </a:cubicBezTo>
                  <a:cubicBezTo>
                    <a:pt x="4501" y="110"/>
                    <a:pt x="2537" y="910"/>
                    <a:pt x="1556" y="1810"/>
                  </a:cubicBezTo>
                  <a:cubicBezTo>
                    <a:pt x="574" y="2710"/>
                    <a:pt x="574" y="3710"/>
                    <a:pt x="2292" y="4510"/>
                  </a:cubicBezTo>
                  <a:cubicBezTo>
                    <a:pt x="4010" y="5310"/>
                    <a:pt x="7447" y="5910"/>
                    <a:pt x="10637" y="6010"/>
                  </a:cubicBezTo>
                  <a:cubicBezTo>
                    <a:pt x="13828" y="6110"/>
                    <a:pt x="16774" y="5710"/>
                    <a:pt x="19719" y="5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947186" y="4730482"/>
              <a:ext cx="124884" cy="11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9519" y="1228"/>
                  </a:moveTo>
                  <a:cubicBezTo>
                    <a:pt x="7322" y="4370"/>
                    <a:pt x="5125" y="7512"/>
                    <a:pt x="3295" y="10850"/>
                  </a:cubicBezTo>
                  <a:cubicBezTo>
                    <a:pt x="1464" y="14188"/>
                    <a:pt x="0" y="17722"/>
                    <a:pt x="0" y="18901"/>
                  </a:cubicBezTo>
                  <a:cubicBezTo>
                    <a:pt x="0" y="20079"/>
                    <a:pt x="1464" y="18901"/>
                    <a:pt x="3295" y="15955"/>
                  </a:cubicBezTo>
                  <a:cubicBezTo>
                    <a:pt x="5125" y="13010"/>
                    <a:pt x="7322" y="8297"/>
                    <a:pt x="9336" y="4959"/>
                  </a:cubicBezTo>
                  <a:cubicBezTo>
                    <a:pt x="11349" y="1621"/>
                    <a:pt x="13180" y="-343"/>
                    <a:pt x="14278" y="50"/>
                  </a:cubicBezTo>
                  <a:cubicBezTo>
                    <a:pt x="15376" y="442"/>
                    <a:pt x="15742" y="3192"/>
                    <a:pt x="16841" y="7119"/>
                  </a:cubicBezTo>
                  <a:cubicBezTo>
                    <a:pt x="17939" y="11046"/>
                    <a:pt x="19769" y="16152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1084769" y="5033433"/>
              <a:ext cx="139167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0" y="21600"/>
                  </a:moveTo>
                  <a:cubicBezTo>
                    <a:pt x="2291" y="15347"/>
                    <a:pt x="4582" y="9095"/>
                    <a:pt x="6055" y="5258"/>
                  </a:cubicBezTo>
                  <a:cubicBezTo>
                    <a:pt x="7527" y="1421"/>
                    <a:pt x="8182" y="0"/>
                    <a:pt x="8673" y="0"/>
                  </a:cubicBezTo>
                  <a:cubicBezTo>
                    <a:pt x="9164" y="0"/>
                    <a:pt x="9491" y="1421"/>
                    <a:pt x="9818" y="2842"/>
                  </a:cubicBezTo>
                  <a:cubicBezTo>
                    <a:pt x="10145" y="4263"/>
                    <a:pt x="10473" y="5684"/>
                    <a:pt x="11455" y="6537"/>
                  </a:cubicBezTo>
                  <a:cubicBezTo>
                    <a:pt x="12436" y="7389"/>
                    <a:pt x="14073" y="7674"/>
                    <a:pt x="15873" y="6821"/>
                  </a:cubicBezTo>
                  <a:cubicBezTo>
                    <a:pt x="17673" y="5968"/>
                    <a:pt x="19636" y="3979"/>
                    <a:pt x="20618" y="3695"/>
                  </a:cubicBezTo>
                  <a:cubicBezTo>
                    <a:pt x="21600" y="3411"/>
                    <a:pt x="21600" y="4832"/>
                    <a:pt x="21436" y="7674"/>
                  </a:cubicBezTo>
                  <a:cubicBezTo>
                    <a:pt x="21273" y="10516"/>
                    <a:pt x="20945" y="14779"/>
                    <a:pt x="20782" y="17053"/>
                  </a:cubicBezTo>
                  <a:cubicBezTo>
                    <a:pt x="20618" y="19326"/>
                    <a:pt x="20618" y="19611"/>
                    <a:pt x="20618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1282089" y="5077883"/>
              <a:ext cx="106947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447" y="2257"/>
                  </a:moveTo>
                  <a:cubicBezTo>
                    <a:pt x="2024" y="5481"/>
                    <a:pt x="1600" y="8704"/>
                    <a:pt x="1177" y="11767"/>
                  </a:cubicBezTo>
                  <a:cubicBezTo>
                    <a:pt x="753" y="14830"/>
                    <a:pt x="330" y="17731"/>
                    <a:pt x="118" y="18215"/>
                  </a:cubicBezTo>
                  <a:cubicBezTo>
                    <a:pt x="-94" y="18699"/>
                    <a:pt x="-94" y="16764"/>
                    <a:pt x="753" y="13863"/>
                  </a:cubicBezTo>
                  <a:cubicBezTo>
                    <a:pt x="1600" y="10961"/>
                    <a:pt x="3294" y="7093"/>
                    <a:pt x="4353" y="4352"/>
                  </a:cubicBezTo>
                  <a:cubicBezTo>
                    <a:pt x="5412" y="1612"/>
                    <a:pt x="5835" y="0"/>
                    <a:pt x="6259" y="0"/>
                  </a:cubicBezTo>
                  <a:cubicBezTo>
                    <a:pt x="6682" y="0"/>
                    <a:pt x="7106" y="1612"/>
                    <a:pt x="8377" y="2579"/>
                  </a:cubicBezTo>
                  <a:cubicBezTo>
                    <a:pt x="9647" y="3546"/>
                    <a:pt x="11765" y="3869"/>
                    <a:pt x="14094" y="3063"/>
                  </a:cubicBezTo>
                  <a:cubicBezTo>
                    <a:pt x="16424" y="2257"/>
                    <a:pt x="18965" y="322"/>
                    <a:pt x="20235" y="161"/>
                  </a:cubicBezTo>
                  <a:cubicBezTo>
                    <a:pt x="21506" y="0"/>
                    <a:pt x="21506" y="1612"/>
                    <a:pt x="21294" y="5481"/>
                  </a:cubicBezTo>
                  <a:cubicBezTo>
                    <a:pt x="21082" y="9349"/>
                    <a:pt x="20659" y="15475"/>
                    <a:pt x="20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1435593" y="5052618"/>
              <a:ext cx="121521" cy="15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89" fill="norm" stroke="1" extrusionOk="0">
                  <a:moveTo>
                    <a:pt x="20596" y="3775"/>
                  </a:moveTo>
                  <a:cubicBezTo>
                    <a:pt x="20962" y="2316"/>
                    <a:pt x="21328" y="857"/>
                    <a:pt x="20596" y="273"/>
                  </a:cubicBezTo>
                  <a:cubicBezTo>
                    <a:pt x="19864" y="-311"/>
                    <a:pt x="18033" y="-19"/>
                    <a:pt x="14921" y="1732"/>
                  </a:cubicBezTo>
                  <a:cubicBezTo>
                    <a:pt x="11809" y="3484"/>
                    <a:pt x="7416" y="6694"/>
                    <a:pt x="4670" y="8884"/>
                  </a:cubicBezTo>
                  <a:cubicBezTo>
                    <a:pt x="1925" y="11073"/>
                    <a:pt x="826" y="12240"/>
                    <a:pt x="277" y="13992"/>
                  </a:cubicBezTo>
                  <a:cubicBezTo>
                    <a:pt x="-272" y="15743"/>
                    <a:pt x="-272" y="18078"/>
                    <a:pt x="2840" y="19392"/>
                  </a:cubicBezTo>
                  <a:cubicBezTo>
                    <a:pt x="5952" y="20705"/>
                    <a:pt x="12175" y="20997"/>
                    <a:pt x="18399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1465769" y="51371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1624519" y="4800599"/>
              <a:ext cx="11874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12290" y="0"/>
                  </a:moveTo>
                  <a:cubicBezTo>
                    <a:pt x="15641" y="2224"/>
                    <a:pt x="18993" y="4447"/>
                    <a:pt x="20297" y="7147"/>
                  </a:cubicBezTo>
                  <a:cubicBezTo>
                    <a:pt x="21600" y="9847"/>
                    <a:pt x="20855" y="13024"/>
                    <a:pt x="17131" y="15512"/>
                  </a:cubicBezTo>
                  <a:cubicBezTo>
                    <a:pt x="13407" y="18000"/>
                    <a:pt x="670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1827719" y="52832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5" name="Drawing"/>
          <p:cNvGrpSpPr/>
          <p:nvPr/>
        </p:nvGrpSpPr>
        <p:grpSpPr>
          <a:xfrm>
            <a:off x="994744" y="1248531"/>
            <a:ext cx="9381157" cy="8011298"/>
            <a:chOff x="0" y="0"/>
            <a:chExt cx="9381155" cy="8011297"/>
          </a:xfrm>
        </p:grpSpPr>
        <p:sp>
          <p:nvSpPr>
            <p:cNvPr id="1661" name="Line"/>
            <p:cNvSpPr/>
            <p:nvPr/>
          </p:nvSpPr>
          <p:spPr>
            <a:xfrm>
              <a:off x="1947421" y="30906"/>
              <a:ext cx="340785" cy="41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4293" y="5674"/>
                  </a:moveTo>
                  <a:cubicBezTo>
                    <a:pt x="4025" y="8050"/>
                    <a:pt x="3757" y="10426"/>
                    <a:pt x="3287" y="12640"/>
                  </a:cubicBezTo>
                  <a:cubicBezTo>
                    <a:pt x="2817" y="14854"/>
                    <a:pt x="2147" y="16906"/>
                    <a:pt x="1610" y="18472"/>
                  </a:cubicBezTo>
                  <a:cubicBezTo>
                    <a:pt x="1073" y="20038"/>
                    <a:pt x="671" y="21118"/>
                    <a:pt x="402" y="21334"/>
                  </a:cubicBezTo>
                  <a:cubicBezTo>
                    <a:pt x="134" y="21550"/>
                    <a:pt x="0" y="20902"/>
                    <a:pt x="0" y="18580"/>
                  </a:cubicBezTo>
                  <a:cubicBezTo>
                    <a:pt x="0" y="16258"/>
                    <a:pt x="134" y="12262"/>
                    <a:pt x="537" y="9022"/>
                  </a:cubicBezTo>
                  <a:cubicBezTo>
                    <a:pt x="939" y="5782"/>
                    <a:pt x="1610" y="3298"/>
                    <a:pt x="2214" y="1840"/>
                  </a:cubicBezTo>
                  <a:cubicBezTo>
                    <a:pt x="2817" y="382"/>
                    <a:pt x="3354" y="-50"/>
                    <a:pt x="3824" y="4"/>
                  </a:cubicBezTo>
                  <a:cubicBezTo>
                    <a:pt x="4293" y="58"/>
                    <a:pt x="4696" y="598"/>
                    <a:pt x="5232" y="2164"/>
                  </a:cubicBezTo>
                  <a:cubicBezTo>
                    <a:pt x="5769" y="3730"/>
                    <a:pt x="6440" y="6322"/>
                    <a:pt x="7043" y="7888"/>
                  </a:cubicBezTo>
                  <a:cubicBezTo>
                    <a:pt x="7647" y="9454"/>
                    <a:pt x="8184" y="9994"/>
                    <a:pt x="8788" y="10264"/>
                  </a:cubicBezTo>
                  <a:cubicBezTo>
                    <a:pt x="9391" y="10534"/>
                    <a:pt x="10062" y="10534"/>
                    <a:pt x="11135" y="9670"/>
                  </a:cubicBezTo>
                  <a:cubicBezTo>
                    <a:pt x="12209" y="8806"/>
                    <a:pt x="13684" y="7078"/>
                    <a:pt x="14758" y="5620"/>
                  </a:cubicBezTo>
                  <a:cubicBezTo>
                    <a:pt x="15831" y="4162"/>
                    <a:pt x="16502" y="2974"/>
                    <a:pt x="17106" y="2218"/>
                  </a:cubicBezTo>
                  <a:cubicBezTo>
                    <a:pt x="17709" y="1462"/>
                    <a:pt x="18246" y="1138"/>
                    <a:pt x="18514" y="1408"/>
                  </a:cubicBezTo>
                  <a:cubicBezTo>
                    <a:pt x="18783" y="1678"/>
                    <a:pt x="18783" y="2542"/>
                    <a:pt x="18850" y="4756"/>
                  </a:cubicBezTo>
                  <a:cubicBezTo>
                    <a:pt x="18917" y="6970"/>
                    <a:pt x="19051" y="10534"/>
                    <a:pt x="19520" y="13126"/>
                  </a:cubicBezTo>
                  <a:cubicBezTo>
                    <a:pt x="19990" y="15718"/>
                    <a:pt x="20795" y="17338"/>
                    <a:pt x="21600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349245" y="226684"/>
              <a:ext cx="180261" cy="15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26" fill="norm" stroke="1" extrusionOk="0">
                  <a:moveTo>
                    <a:pt x="11595" y="8366"/>
                  </a:moveTo>
                  <a:cubicBezTo>
                    <a:pt x="11092" y="6926"/>
                    <a:pt x="10590" y="5486"/>
                    <a:pt x="10213" y="4046"/>
                  </a:cubicBezTo>
                  <a:cubicBezTo>
                    <a:pt x="9837" y="2606"/>
                    <a:pt x="9585" y="1166"/>
                    <a:pt x="8832" y="446"/>
                  </a:cubicBezTo>
                  <a:cubicBezTo>
                    <a:pt x="8078" y="-274"/>
                    <a:pt x="6823" y="-274"/>
                    <a:pt x="5316" y="1598"/>
                  </a:cubicBezTo>
                  <a:cubicBezTo>
                    <a:pt x="3809" y="3470"/>
                    <a:pt x="2050" y="7214"/>
                    <a:pt x="1046" y="10526"/>
                  </a:cubicBezTo>
                  <a:cubicBezTo>
                    <a:pt x="41" y="13838"/>
                    <a:pt x="-210" y="16718"/>
                    <a:pt x="167" y="18590"/>
                  </a:cubicBezTo>
                  <a:cubicBezTo>
                    <a:pt x="543" y="20462"/>
                    <a:pt x="1548" y="21326"/>
                    <a:pt x="2804" y="21182"/>
                  </a:cubicBezTo>
                  <a:cubicBezTo>
                    <a:pt x="4060" y="21038"/>
                    <a:pt x="5567" y="19886"/>
                    <a:pt x="6697" y="18446"/>
                  </a:cubicBezTo>
                  <a:cubicBezTo>
                    <a:pt x="7827" y="17006"/>
                    <a:pt x="8581" y="15278"/>
                    <a:pt x="9334" y="12974"/>
                  </a:cubicBezTo>
                  <a:cubicBezTo>
                    <a:pt x="10088" y="10670"/>
                    <a:pt x="10841" y="7790"/>
                    <a:pt x="11218" y="7070"/>
                  </a:cubicBezTo>
                  <a:cubicBezTo>
                    <a:pt x="11595" y="6350"/>
                    <a:pt x="11595" y="7790"/>
                    <a:pt x="12348" y="10238"/>
                  </a:cubicBezTo>
                  <a:cubicBezTo>
                    <a:pt x="13102" y="12686"/>
                    <a:pt x="14609" y="16142"/>
                    <a:pt x="16241" y="18158"/>
                  </a:cubicBezTo>
                  <a:cubicBezTo>
                    <a:pt x="17874" y="20174"/>
                    <a:pt x="19632" y="20750"/>
                    <a:pt x="2139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548555" y="218318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2787"/>
                    <a:pt x="3273" y="5574"/>
                    <a:pt x="6873" y="9174"/>
                  </a:cubicBezTo>
                  <a:cubicBezTo>
                    <a:pt x="10473" y="12774"/>
                    <a:pt x="16036" y="171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605705" y="199268"/>
              <a:ext cx="95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95"/>
                    <a:pt x="16800" y="389"/>
                    <a:pt x="14880" y="1459"/>
                  </a:cubicBezTo>
                  <a:cubicBezTo>
                    <a:pt x="12960" y="2530"/>
                    <a:pt x="11520" y="4476"/>
                    <a:pt x="9120" y="7978"/>
                  </a:cubicBezTo>
                  <a:cubicBezTo>
                    <a:pt x="6720" y="11481"/>
                    <a:pt x="3360" y="16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741171" y="237368"/>
              <a:ext cx="42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751755" y="12941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847005" y="201623"/>
              <a:ext cx="195843" cy="18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27" fill="norm" stroke="1" extrusionOk="0">
                  <a:moveTo>
                    <a:pt x="0" y="1936"/>
                  </a:moveTo>
                  <a:cubicBezTo>
                    <a:pt x="465" y="7582"/>
                    <a:pt x="929" y="13227"/>
                    <a:pt x="1045" y="16663"/>
                  </a:cubicBezTo>
                  <a:cubicBezTo>
                    <a:pt x="1161" y="20100"/>
                    <a:pt x="929" y="21327"/>
                    <a:pt x="813" y="21327"/>
                  </a:cubicBezTo>
                  <a:cubicBezTo>
                    <a:pt x="697" y="21327"/>
                    <a:pt x="697" y="20100"/>
                    <a:pt x="1161" y="17400"/>
                  </a:cubicBezTo>
                  <a:cubicBezTo>
                    <a:pt x="1626" y="14700"/>
                    <a:pt x="2555" y="10527"/>
                    <a:pt x="3252" y="7582"/>
                  </a:cubicBezTo>
                  <a:cubicBezTo>
                    <a:pt x="3948" y="4636"/>
                    <a:pt x="4413" y="2918"/>
                    <a:pt x="5110" y="1691"/>
                  </a:cubicBezTo>
                  <a:cubicBezTo>
                    <a:pt x="5806" y="463"/>
                    <a:pt x="6735" y="-273"/>
                    <a:pt x="7316" y="95"/>
                  </a:cubicBezTo>
                  <a:cubicBezTo>
                    <a:pt x="7897" y="463"/>
                    <a:pt x="8129" y="1936"/>
                    <a:pt x="8245" y="4882"/>
                  </a:cubicBezTo>
                  <a:cubicBezTo>
                    <a:pt x="8361" y="7827"/>
                    <a:pt x="8361" y="12245"/>
                    <a:pt x="8361" y="15191"/>
                  </a:cubicBezTo>
                  <a:cubicBezTo>
                    <a:pt x="8361" y="18136"/>
                    <a:pt x="8361" y="19609"/>
                    <a:pt x="8826" y="19363"/>
                  </a:cubicBezTo>
                  <a:cubicBezTo>
                    <a:pt x="9290" y="19118"/>
                    <a:pt x="10219" y="17154"/>
                    <a:pt x="11381" y="14209"/>
                  </a:cubicBezTo>
                  <a:cubicBezTo>
                    <a:pt x="12542" y="11263"/>
                    <a:pt x="13935" y="7336"/>
                    <a:pt x="15097" y="4882"/>
                  </a:cubicBezTo>
                  <a:cubicBezTo>
                    <a:pt x="16258" y="2427"/>
                    <a:pt x="17187" y="1445"/>
                    <a:pt x="18232" y="954"/>
                  </a:cubicBezTo>
                  <a:cubicBezTo>
                    <a:pt x="19277" y="463"/>
                    <a:pt x="20439" y="463"/>
                    <a:pt x="21019" y="1322"/>
                  </a:cubicBezTo>
                  <a:cubicBezTo>
                    <a:pt x="21600" y="2182"/>
                    <a:pt x="21600" y="3900"/>
                    <a:pt x="21252" y="6968"/>
                  </a:cubicBezTo>
                  <a:cubicBezTo>
                    <a:pt x="20903" y="10036"/>
                    <a:pt x="20206" y="14454"/>
                    <a:pt x="19510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101005" y="218318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84"/>
                    <a:pt x="0" y="10368"/>
                    <a:pt x="0" y="13680"/>
                  </a:cubicBezTo>
                  <a:cubicBezTo>
                    <a:pt x="0" y="16992"/>
                    <a:pt x="0" y="18432"/>
                    <a:pt x="800" y="19584"/>
                  </a:cubicBezTo>
                  <a:cubicBezTo>
                    <a:pt x="1600" y="20736"/>
                    <a:pt x="3200" y="21600"/>
                    <a:pt x="4600" y="21312"/>
                  </a:cubicBezTo>
                  <a:cubicBezTo>
                    <a:pt x="6000" y="21024"/>
                    <a:pt x="7200" y="19584"/>
                    <a:pt x="9000" y="16704"/>
                  </a:cubicBezTo>
                  <a:cubicBezTo>
                    <a:pt x="10800" y="13824"/>
                    <a:pt x="13200" y="9504"/>
                    <a:pt x="14800" y="6624"/>
                  </a:cubicBezTo>
                  <a:cubicBezTo>
                    <a:pt x="16400" y="3744"/>
                    <a:pt x="17200" y="2304"/>
                    <a:pt x="17400" y="2304"/>
                  </a:cubicBezTo>
                  <a:cubicBezTo>
                    <a:pt x="17600" y="2304"/>
                    <a:pt x="17200" y="3744"/>
                    <a:pt x="17600" y="7056"/>
                  </a:cubicBezTo>
                  <a:cubicBezTo>
                    <a:pt x="18000" y="10368"/>
                    <a:pt x="19200" y="15552"/>
                    <a:pt x="20000" y="18288"/>
                  </a:cubicBezTo>
                  <a:cubicBezTo>
                    <a:pt x="20800" y="21024"/>
                    <a:pt x="21200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301211" y="196005"/>
              <a:ext cx="218895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5" fill="norm" stroke="1" extrusionOk="0">
                  <a:moveTo>
                    <a:pt x="916" y="4155"/>
                  </a:moveTo>
                  <a:cubicBezTo>
                    <a:pt x="709" y="8173"/>
                    <a:pt x="501" y="12192"/>
                    <a:pt x="293" y="14955"/>
                  </a:cubicBezTo>
                  <a:cubicBezTo>
                    <a:pt x="86" y="17718"/>
                    <a:pt x="-122" y="19225"/>
                    <a:pt x="86" y="18848"/>
                  </a:cubicBezTo>
                  <a:cubicBezTo>
                    <a:pt x="293" y="18471"/>
                    <a:pt x="916" y="16211"/>
                    <a:pt x="1955" y="13071"/>
                  </a:cubicBezTo>
                  <a:cubicBezTo>
                    <a:pt x="2993" y="9932"/>
                    <a:pt x="4447" y="5913"/>
                    <a:pt x="5590" y="3401"/>
                  </a:cubicBezTo>
                  <a:cubicBezTo>
                    <a:pt x="6732" y="890"/>
                    <a:pt x="7563" y="-115"/>
                    <a:pt x="7978" y="11"/>
                  </a:cubicBezTo>
                  <a:cubicBezTo>
                    <a:pt x="8393" y="136"/>
                    <a:pt x="8393" y="1392"/>
                    <a:pt x="8393" y="3276"/>
                  </a:cubicBezTo>
                  <a:cubicBezTo>
                    <a:pt x="8393" y="5159"/>
                    <a:pt x="8393" y="7671"/>
                    <a:pt x="8393" y="9555"/>
                  </a:cubicBezTo>
                  <a:cubicBezTo>
                    <a:pt x="8393" y="11438"/>
                    <a:pt x="8393" y="12694"/>
                    <a:pt x="8705" y="12569"/>
                  </a:cubicBezTo>
                  <a:cubicBezTo>
                    <a:pt x="9016" y="12443"/>
                    <a:pt x="9640" y="10936"/>
                    <a:pt x="10886" y="8927"/>
                  </a:cubicBezTo>
                  <a:cubicBezTo>
                    <a:pt x="12132" y="6918"/>
                    <a:pt x="14001" y="4406"/>
                    <a:pt x="15559" y="3150"/>
                  </a:cubicBezTo>
                  <a:cubicBezTo>
                    <a:pt x="17116" y="1894"/>
                    <a:pt x="18363" y="1894"/>
                    <a:pt x="19297" y="5159"/>
                  </a:cubicBezTo>
                  <a:cubicBezTo>
                    <a:pt x="20232" y="8425"/>
                    <a:pt x="20855" y="14955"/>
                    <a:pt x="2147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059903" y="8768"/>
              <a:ext cx="165053" cy="41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05" fill="norm" stroke="1" extrusionOk="0">
                  <a:moveTo>
                    <a:pt x="14758" y="0"/>
                  </a:moveTo>
                  <a:cubicBezTo>
                    <a:pt x="12844" y="3382"/>
                    <a:pt x="10930" y="6764"/>
                    <a:pt x="8606" y="9982"/>
                  </a:cubicBezTo>
                  <a:cubicBezTo>
                    <a:pt x="6282" y="13200"/>
                    <a:pt x="3548" y="16255"/>
                    <a:pt x="1907" y="18164"/>
                  </a:cubicBezTo>
                  <a:cubicBezTo>
                    <a:pt x="267" y="20073"/>
                    <a:pt x="-280" y="20836"/>
                    <a:pt x="130" y="21218"/>
                  </a:cubicBezTo>
                  <a:cubicBezTo>
                    <a:pt x="540" y="21600"/>
                    <a:pt x="1907" y="21600"/>
                    <a:pt x="5598" y="21218"/>
                  </a:cubicBezTo>
                  <a:cubicBezTo>
                    <a:pt x="9290" y="20836"/>
                    <a:pt x="15305" y="20073"/>
                    <a:pt x="21320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306282" y="250068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60"/>
                    <a:pt x="1783" y="11520"/>
                    <a:pt x="240" y="15120"/>
                  </a:cubicBezTo>
                  <a:cubicBezTo>
                    <a:pt x="-1303" y="18720"/>
                    <a:pt x="4868" y="201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4313855" y="17386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428155" y="40518"/>
              <a:ext cx="2784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8514" y="10800"/>
                  </a:cubicBezTo>
                  <a:cubicBezTo>
                    <a:pt x="15429" y="14400"/>
                    <a:pt x="771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458694" y="199268"/>
              <a:ext cx="90112" cy="17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17" fill="norm" stroke="1" extrusionOk="0">
                  <a:moveTo>
                    <a:pt x="20899" y="0"/>
                  </a:moveTo>
                  <a:cubicBezTo>
                    <a:pt x="18444" y="514"/>
                    <a:pt x="15990" y="1029"/>
                    <a:pt x="12554" y="3214"/>
                  </a:cubicBezTo>
                  <a:cubicBezTo>
                    <a:pt x="9117" y="5400"/>
                    <a:pt x="4699" y="9257"/>
                    <a:pt x="2244" y="11957"/>
                  </a:cubicBezTo>
                  <a:cubicBezTo>
                    <a:pt x="-210" y="14657"/>
                    <a:pt x="-701" y="16200"/>
                    <a:pt x="1017" y="17743"/>
                  </a:cubicBezTo>
                  <a:cubicBezTo>
                    <a:pt x="2735" y="19286"/>
                    <a:pt x="6663" y="20829"/>
                    <a:pt x="9854" y="21214"/>
                  </a:cubicBezTo>
                  <a:cubicBezTo>
                    <a:pt x="13044" y="21600"/>
                    <a:pt x="15499" y="20829"/>
                    <a:pt x="1795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605955" y="203665"/>
              <a:ext cx="107951" cy="17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3513"/>
                  </a:moveTo>
                  <a:cubicBezTo>
                    <a:pt x="5506" y="10130"/>
                    <a:pt x="11012" y="6747"/>
                    <a:pt x="13976" y="4404"/>
                  </a:cubicBezTo>
                  <a:cubicBezTo>
                    <a:pt x="16941" y="2062"/>
                    <a:pt x="17365" y="761"/>
                    <a:pt x="16518" y="240"/>
                  </a:cubicBezTo>
                  <a:cubicBezTo>
                    <a:pt x="15671" y="-280"/>
                    <a:pt x="13553" y="-20"/>
                    <a:pt x="11012" y="1672"/>
                  </a:cubicBezTo>
                  <a:cubicBezTo>
                    <a:pt x="8471" y="3363"/>
                    <a:pt x="5506" y="6486"/>
                    <a:pt x="3812" y="9739"/>
                  </a:cubicBezTo>
                  <a:cubicBezTo>
                    <a:pt x="2118" y="12992"/>
                    <a:pt x="1694" y="16375"/>
                    <a:pt x="2329" y="18457"/>
                  </a:cubicBezTo>
                  <a:cubicBezTo>
                    <a:pt x="2965" y="20539"/>
                    <a:pt x="4659" y="21320"/>
                    <a:pt x="8047" y="21320"/>
                  </a:cubicBezTo>
                  <a:cubicBezTo>
                    <a:pt x="11435" y="21320"/>
                    <a:pt x="16518" y="20539"/>
                    <a:pt x="21600" y="1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792221" y="40518"/>
              <a:ext cx="4233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1241"/>
                    <a:pt x="8640" y="2483"/>
                    <a:pt x="4860" y="4966"/>
                  </a:cubicBezTo>
                  <a:cubicBezTo>
                    <a:pt x="1080" y="7448"/>
                    <a:pt x="0" y="11172"/>
                    <a:pt x="0" y="14152"/>
                  </a:cubicBezTo>
                  <a:cubicBezTo>
                    <a:pt x="0" y="17131"/>
                    <a:pt x="1080" y="19366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866255" y="256418"/>
              <a:ext cx="25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305"/>
                    <a:pt x="3363" y="10611"/>
                    <a:pt x="870" y="14211"/>
                  </a:cubicBezTo>
                  <a:cubicBezTo>
                    <a:pt x="-1622" y="17811"/>
                    <a:pt x="1701" y="1970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898055" y="135768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981455" y="72268"/>
              <a:ext cx="753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6959" y="0"/>
                  </a:moveTo>
                  <a:cubicBezTo>
                    <a:pt x="7559" y="4347"/>
                    <a:pt x="8159" y="8694"/>
                    <a:pt x="7559" y="11683"/>
                  </a:cubicBezTo>
                  <a:cubicBezTo>
                    <a:pt x="6959" y="14672"/>
                    <a:pt x="5159" y="16302"/>
                    <a:pt x="3659" y="17457"/>
                  </a:cubicBezTo>
                  <a:cubicBezTo>
                    <a:pt x="2159" y="18611"/>
                    <a:pt x="959" y="19291"/>
                    <a:pt x="359" y="19223"/>
                  </a:cubicBezTo>
                  <a:cubicBezTo>
                    <a:pt x="-241" y="19155"/>
                    <a:pt x="-241" y="18340"/>
                    <a:pt x="1559" y="16913"/>
                  </a:cubicBezTo>
                  <a:cubicBezTo>
                    <a:pt x="3359" y="15487"/>
                    <a:pt x="6959" y="13449"/>
                    <a:pt x="10259" y="12226"/>
                  </a:cubicBezTo>
                  <a:cubicBezTo>
                    <a:pt x="13559" y="11004"/>
                    <a:pt x="16559" y="10596"/>
                    <a:pt x="18359" y="10732"/>
                  </a:cubicBezTo>
                  <a:cubicBezTo>
                    <a:pt x="20159" y="10868"/>
                    <a:pt x="20759" y="11547"/>
                    <a:pt x="21059" y="13449"/>
                  </a:cubicBezTo>
                  <a:cubicBezTo>
                    <a:pt x="21359" y="15351"/>
                    <a:pt x="21359" y="18475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140081" y="235650"/>
              <a:ext cx="128051" cy="16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71" fill="norm" stroke="1" extrusionOk="0">
                  <a:moveTo>
                    <a:pt x="11377" y="4379"/>
                  </a:moveTo>
                  <a:cubicBezTo>
                    <a:pt x="10332" y="3271"/>
                    <a:pt x="9286" y="2163"/>
                    <a:pt x="8067" y="2025"/>
                  </a:cubicBezTo>
                  <a:cubicBezTo>
                    <a:pt x="6848" y="1886"/>
                    <a:pt x="5454" y="2717"/>
                    <a:pt x="4061" y="4517"/>
                  </a:cubicBezTo>
                  <a:cubicBezTo>
                    <a:pt x="2667" y="6317"/>
                    <a:pt x="1274" y="9086"/>
                    <a:pt x="577" y="11579"/>
                  </a:cubicBezTo>
                  <a:cubicBezTo>
                    <a:pt x="-120" y="14071"/>
                    <a:pt x="-120" y="16286"/>
                    <a:pt x="228" y="18086"/>
                  </a:cubicBezTo>
                  <a:cubicBezTo>
                    <a:pt x="577" y="19886"/>
                    <a:pt x="1274" y="21271"/>
                    <a:pt x="3364" y="21271"/>
                  </a:cubicBezTo>
                  <a:cubicBezTo>
                    <a:pt x="5454" y="21271"/>
                    <a:pt x="8938" y="19886"/>
                    <a:pt x="12074" y="16840"/>
                  </a:cubicBezTo>
                  <a:cubicBezTo>
                    <a:pt x="15209" y="13794"/>
                    <a:pt x="17996" y="9086"/>
                    <a:pt x="19564" y="6040"/>
                  </a:cubicBezTo>
                  <a:cubicBezTo>
                    <a:pt x="21132" y="2994"/>
                    <a:pt x="21480" y="1609"/>
                    <a:pt x="20609" y="779"/>
                  </a:cubicBezTo>
                  <a:cubicBezTo>
                    <a:pt x="19738" y="-52"/>
                    <a:pt x="17648" y="-329"/>
                    <a:pt x="15383" y="502"/>
                  </a:cubicBezTo>
                  <a:cubicBezTo>
                    <a:pt x="13119" y="1333"/>
                    <a:pt x="10680" y="3271"/>
                    <a:pt x="9286" y="5209"/>
                  </a:cubicBezTo>
                  <a:cubicBezTo>
                    <a:pt x="7893" y="7148"/>
                    <a:pt x="7545" y="9086"/>
                    <a:pt x="7196" y="1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325092" y="255198"/>
              <a:ext cx="105421" cy="15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28" fill="norm" stroke="1" extrusionOk="0">
                  <a:moveTo>
                    <a:pt x="17470" y="3671"/>
                  </a:moveTo>
                  <a:cubicBezTo>
                    <a:pt x="16200" y="2503"/>
                    <a:pt x="14929" y="1335"/>
                    <a:pt x="13235" y="1190"/>
                  </a:cubicBezTo>
                  <a:cubicBezTo>
                    <a:pt x="11541" y="1044"/>
                    <a:pt x="9423" y="1919"/>
                    <a:pt x="7094" y="4546"/>
                  </a:cubicBezTo>
                  <a:cubicBezTo>
                    <a:pt x="4764" y="7173"/>
                    <a:pt x="2223" y="11552"/>
                    <a:pt x="953" y="14471"/>
                  </a:cubicBezTo>
                  <a:cubicBezTo>
                    <a:pt x="-318" y="17390"/>
                    <a:pt x="-318" y="18849"/>
                    <a:pt x="953" y="19871"/>
                  </a:cubicBezTo>
                  <a:cubicBezTo>
                    <a:pt x="2223" y="20892"/>
                    <a:pt x="4764" y="21476"/>
                    <a:pt x="7729" y="20600"/>
                  </a:cubicBezTo>
                  <a:cubicBezTo>
                    <a:pt x="10694" y="19725"/>
                    <a:pt x="14082" y="17390"/>
                    <a:pt x="16623" y="14617"/>
                  </a:cubicBezTo>
                  <a:cubicBezTo>
                    <a:pt x="19164" y="11844"/>
                    <a:pt x="20858" y="8633"/>
                    <a:pt x="21070" y="6298"/>
                  </a:cubicBezTo>
                  <a:cubicBezTo>
                    <a:pt x="21282" y="3962"/>
                    <a:pt x="20011" y="2503"/>
                    <a:pt x="18317" y="1481"/>
                  </a:cubicBezTo>
                  <a:cubicBezTo>
                    <a:pt x="16623" y="460"/>
                    <a:pt x="14506" y="-124"/>
                    <a:pt x="12600" y="22"/>
                  </a:cubicBezTo>
                  <a:cubicBezTo>
                    <a:pt x="10694" y="168"/>
                    <a:pt x="9000" y="1044"/>
                    <a:pt x="8576" y="2065"/>
                  </a:cubicBezTo>
                  <a:cubicBezTo>
                    <a:pt x="8153" y="3087"/>
                    <a:pt x="9000" y="4254"/>
                    <a:pt x="9847" y="5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496561" y="43606"/>
              <a:ext cx="191412" cy="37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544" fill="norm" stroke="1" extrusionOk="0">
                  <a:moveTo>
                    <a:pt x="8186" y="15930"/>
                  </a:moveTo>
                  <a:cubicBezTo>
                    <a:pt x="8882" y="15076"/>
                    <a:pt x="9579" y="14222"/>
                    <a:pt x="9347" y="13795"/>
                  </a:cubicBezTo>
                  <a:cubicBezTo>
                    <a:pt x="9115" y="13368"/>
                    <a:pt x="7953" y="13368"/>
                    <a:pt x="6327" y="13856"/>
                  </a:cubicBezTo>
                  <a:cubicBezTo>
                    <a:pt x="4702" y="14344"/>
                    <a:pt x="2611" y="15320"/>
                    <a:pt x="1334" y="16480"/>
                  </a:cubicBezTo>
                  <a:cubicBezTo>
                    <a:pt x="57" y="17639"/>
                    <a:pt x="-408" y="18981"/>
                    <a:pt x="405" y="19958"/>
                  </a:cubicBezTo>
                  <a:cubicBezTo>
                    <a:pt x="1218" y="20934"/>
                    <a:pt x="3308" y="21544"/>
                    <a:pt x="5282" y="21544"/>
                  </a:cubicBezTo>
                  <a:cubicBezTo>
                    <a:pt x="7257" y="21544"/>
                    <a:pt x="9115" y="20934"/>
                    <a:pt x="11321" y="19225"/>
                  </a:cubicBezTo>
                  <a:cubicBezTo>
                    <a:pt x="13527" y="17517"/>
                    <a:pt x="16082" y="14710"/>
                    <a:pt x="17824" y="11537"/>
                  </a:cubicBezTo>
                  <a:cubicBezTo>
                    <a:pt x="19566" y="8364"/>
                    <a:pt x="20495" y="4825"/>
                    <a:pt x="20844" y="2751"/>
                  </a:cubicBezTo>
                  <a:cubicBezTo>
                    <a:pt x="21192" y="676"/>
                    <a:pt x="20960" y="66"/>
                    <a:pt x="20263" y="5"/>
                  </a:cubicBezTo>
                  <a:cubicBezTo>
                    <a:pt x="19566" y="-56"/>
                    <a:pt x="18405" y="432"/>
                    <a:pt x="17360" y="1958"/>
                  </a:cubicBezTo>
                  <a:cubicBezTo>
                    <a:pt x="16315" y="3483"/>
                    <a:pt x="15386" y="6046"/>
                    <a:pt x="14805" y="9097"/>
                  </a:cubicBezTo>
                  <a:cubicBezTo>
                    <a:pt x="14224" y="12147"/>
                    <a:pt x="13992" y="15686"/>
                    <a:pt x="14224" y="17822"/>
                  </a:cubicBezTo>
                  <a:cubicBezTo>
                    <a:pt x="14457" y="19958"/>
                    <a:pt x="15153" y="20690"/>
                    <a:pt x="1585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6238410" y="90235"/>
              <a:ext cx="228367" cy="31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18" fill="norm" stroke="1" extrusionOk="0">
                  <a:moveTo>
                    <a:pt x="8870" y="3506"/>
                  </a:moveTo>
                  <a:cubicBezTo>
                    <a:pt x="11248" y="3649"/>
                    <a:pt x="13626" y="3792"/>
                    <a:pt x="15410" y="3649"/>
                  </a:cubicBezTo>
                  <a:cubicBezTo>
                    <a:pt x="17193" y="3506"/>
                    <a:pt x="18382" y="3077"/>
                    <a:pt x="19472" y="2433"/>
                  </a:cubicBezTo>
                  <a:cubicBezTo>
                    <a:pt x="20562" y="1790"/>
                    <a:pt x="21553" y="931"/>
                    <a:pt x="21355" y="431"/>
                  </a:cubicBezTo>
                  <a:cubicBezTo>
                    <a:pt x="21157" y="-70"/>
                    <a:pt x="19770" y="-213"/>
                    <a:pt x="17491" y="431"/>
                  </a:cubicBezTo>
                  <a:cubicBezTo>
                    <a:pt x="15212" y="1074"/>
                    <a:pt x="12041" y="2505"/>
                    <a:pt x="10258" y="3578"/>
                  </a:cubicBezTo>
                  <a:cubicBezTo>
                    <a:pt x="8474" y="4651"/>
                    <a:pt x="8078" y="5366"/>
                    <a:pt x="8474" y="6296"/>
                  </a:cubicBezTo>
                  <a:cubicBezTo>
                    <a:pt x="8870" y="7225"/>
                    <a:pt x="10059" y="8370"/>
                    <a:pt x="11248" y="9013"/>
                  </a:cubicBezTo>
                  <a:cubicBezTo>
                    <a:pt x="12437" y="9657"/>
                    <a:pt x="13626" y="9800"/>
                    <a:pt x="13329" y="10015"/>
                  </a:cubicBezTo>
                  <a:cubicBezTo>
                    <a:pt x="13032" y="10229"/>
                    <a:pt x="11248" y="10515"/>
                    <a:pt x="8870" y="11445"/>
                  </a:cubicBezTo>
                  <a:cubicBezTo>
                    <a:pt x="6492" y="12375"/>
                    <a:pt x="3520" y="13949"/>
                    <a:pt x="1935" y="15093"/>
                  </a:cubicBezTo>
                  <a:cubicBezTo>
                    <a:pt x="349" y="16237"/>
                    <a:pt x="151" y="16953"/>
                    <a:pt x="52" y="17739"/>
                  </a:cubicBezTo>
                  <a:cubicBezTo>
                    <a:pt x="-47" y="18526"/>
                    <a:pt x="-47" y="19384"/>
                    <a:pt x="448" y="20100"/>
                  </a:cubicBezTo>
                  <a:cubicBezTo>
                    <a:pt x="944" y="20815"/>
                    <a:pt x="1935" y="21387"/>
                    <a:pt x="5105" y="21172"/>
                  </a:cubicBezTo>
                  <a:cubicBezTo>
                    <a:pt x="8276" y="20958"/>
                    <a:pt x="13626" y="19957"/>
                    <a:pt x="18977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476688" y="220434"/>
              <a:ext cx="104118" cy="17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95" fill="norm" stroke="1" extrusionOk="0">
                  <a:moveTo>
                    <a:pt x="20833" y="2082"/>
                  </a:moveTo>
                  <a:cubicBezTo>
                    <a:pt x="19562" y="1041"/>
                    <a:pt x="18292" y="0"/>
                    <a:pt x="14692" y="0"/>
                  </a:cubicBezTo>
                  <a:cubicBezTo>
                    <a:pt x="11092" y="0"/>
                    <a:pt x="5162" y="1041"/>
                    <a:pt x="2198" y="2342"/>
                  </a:cubicBezTo>
                  <a:cubicBezTo>
                    <a:pt x="-767" y="3643"/>
                    <a:pt x="-767" y="5205"/>
                    <a:pt x="2409" y="7287"/>
                  </a:cubicBezTo>
                  <a:cubicBezTo>
                    <a:pt x="5586" y="9369"/>
                    <a:pt x="11939" y="11971"/>
                    <a:pt x="15539" y="14183"/>
                  </a:cubicBezTo>
                  <a:cubicBezTo>
                    <a:pt x="19139" y="16395"/>
                    <a:pt x="19986" y="18217"/>
                    <a:pt x="19351" y="19388"/>
                  </a:cubicBezTo>
                  <a:cubicBezTo>
                    <a:pt x="18715" y="20559"/>
                    <a:pt x="16598" y="21080"/>
                    <a:pt x="14480" y="21340"/>
                  </a:cubicBezTo>
                  <a:cubicBezTo>
                    <a:pt x="12362" y="21600"/>
                    <a:pt x="10245" y="21600"/>
                    <a:pt x="9398" y="20819"/>
                  </a:cubicBezTo>
                  <a:cubicBezTo>
                    <a:pt x="8551" y="20039"/>
                    <a:pt x="8974" y="18477"/>
                    <a:pt x="9398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714155" y="53218"/>
              <a:ext cx="63501" cy="32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0"/>
                  </a:moveTo>
                  <a:cubicBezTo>
                    <a:pt x="17280" y="1262"/>
                    <a:pt x="12960" y="2525"/>
                    <a:pt x="9360" y="5330"/>
                  </a:cubicBezTo>
                  <a:cubicBezTo>
                    <a:pt x="5760" y="8135"/>
                    <a:pt x="2880" y="12483"/>
                    <a:pt x="1440" y="15148"/>
                  </a:cubicBezTo>
                  <a:cubicBezTo>
                    <a:pt x="0" y="17813"/>
                    <a:pt x="0" y="18795"/>
                    <a:pt x="0" y="19636"/>
                  </a:cubicBezTo>
                  <a:cubicBezTo>
                    <a:pt x="0" y="20478"/>
                    <a:pt x="0" y="21179"/>
                    <a:pt x="1800" y="21390"/>
                  </a:cubicBezTo>
                  <a:cubicBezTo>
                    <a:pt x="3600" y="21600"/>
                    <a:pt x="7200" y="21319"/>
                    <a:pt x="10440" y="20478"/>
                  </a:cubicBezTo>
                  <a:cubicBezTo>
                    <a:pt x="13680" y="19636"/>
                    <a:pt x="16560" y="18234"/>
                    <a:pt x="1944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672400" y="129418"/>
              <a:ext cx="181456" cy="20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7" fill="norm" stroke="1" extrusionOk="0">
                  <a:moveTo>
                    <a:pt x="4898" y="12436"/>
                  </a:moveTo>
                  <a:cubicBezTo>
                    <a:pt x="2663" y="11782"/>
                    <a:pt x="429" y="11127"/>
                    <a:pt x="56" y="10800"/>
                  </a:cubicBezTo>
                  <a:cubicBezTo>
                    <a:pt x="-316" y="10473"/>
                    <a:pt x="1174" y="10473"/>
                    <a:pt x="4153" y="10255"/>
                  </a:cubicBezTo>
                  <a:cubicBezTo>
                    <a:pt x="7132" y="10036"/>
                    <a:pt x="11601" y="9600"/>
                    <a:pt x="14332" y="9709"/>
                  </a:cubicBezTo>
                  <a:cubicBezTo>
                    <a:pt x="17063" y="9818"/>
                    <a:pt x="18056" y="10473"/>
                    <a:pt x="18553" y="12109"/>
                  </a:cubicBezTo>
                  <a:cubicBezTo>
                    <a:pt x="19050" y="13745"/>
                    <a:pt x="19050" y="16364"/>
                    <a:pt x="18677" y="18327"/>
                  </a:cubicBezTo>
                  <a:cubicBezTo>
                    <a:pt x="18305" y="20291"/>
                    <a:pt x="17560" y="21600"/>
                    <a:pt x="17187" y="21491"/>
                  </a:cubicBezTo>
                  <a:cubicBezTo>
                    <a:pt x="16815" y="21382"/>
                    <a:pt x="16815" y="19855"/>
                    <a:pt x="17560" y="16036"/>
                  </a:cubicBezTo>
                  <a:cubicBezTo>
                    <a:pt x="18305" y="12218"/>
                    <a:pt x="19794" y="6109"/>
                    <a:pt x="21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907578" y="192918"/>
              <a:ext cx="17487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202" y="0"/>
                  </a:moveTo>
                  <a:cubicBezTo>
                    <a:pt x="1202" y="4800"/>
                    <a:pt x="1202" y="9600"/>
                    <a:pt x="942" y="13067"/>
                  </a:cubicBezTo>
                  <a:cubicBezTo>
                    <a:pt x="682" y="16533"/>
                    <a:pt x="161" y="18667"/>
                    <a:pt x="31" y="18933"/>
                  </a:cubicBezTo>
                  <a:cubicBezTo>
                    <a:pt x="-99" y="19200"/>
                    <a:pt x="161" y="17600"/>
                    <a:pt x="1202" y="14667"/>
                  </a:cubicBezTo>
                  <a:cubicBezTo>
                    <a:pt x="2243" y="11733"/>
                    <a:pt x="4065" y="7467"/>
                    <a:pt x="5626" y="5067"/>
                  </a:cubicBezTo>
                  <a:cubicBezTo>
                    <a:pt x="7188" y="2667"/>
                    <a:pt x="8489" y="2133"/>
                    <a:pt x="9270" y="3200"/>
                  </a:cubicBezTo>
                  <a:cubicBezTo>
                    <a:pt x="10050" y="4267"/>
                    <a:pt x="10311" y="6933"/>
                    <a:pt x="10311" y="8933"/>
                  </a:cubicBezTo>
                  <a:cubicBezTo>
                    <a:pt x="10311" y="10933"/>
                    <a:pt x="10050" y="12267"/>
                    <a:pt x="10181" y="12267"/>
                  </a:cubicBezTo>
                  <a:cubicBezTo>
                    <a:pt x="10311" y="12267"/>
                    <a:pt x="10831" y="10933"/>
                    <a:pt x="11872" y="9200"/>
                  </a:cubicBezTo>
                  <a:cubicBezTo>
                    <a:pt x="12913" y="7467"/>
                    <a:pt x="14474" y="5333"/>
                    <a:pt x="15906" y="3867"/>
                  </a:cubicBezTo>
                  <a:cubicBezTo>
                    <a:pt x="17337" y="2400"/>
                    <a:pt x="18638" y="1600"/>
                    <a:pt x="19289" y="1867"/>
                  </a:cubicBezTo>
                  <a:cubicBezTo>
                    <a:pt x="19940" y="2133"/>
                    <a:pt x="19940" y="3467"/>
                    <a:pt x="20200" y="6933"/>
                  </a:cubicBezTo>
                  <a:cubicBezTo>
                    <a:pt x="20460" y="10400"/>
                    <a:pt x="20981" y="16000"/>
                    <a:pt x="21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7124621" y="-1"/>
              <a:ext cx="312708" cy="3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57" fill="norm" stroke="1" extrusionOk="0">
                  <a:moveTo>
                    <a:pt x="10594" y="13787"/>
                  </a:moveTo>
                  <a:cubicBezTo>
                    <a:pt x="10159" y="13155"/>
                    <a:pt x="9724" y="12524"/>
                    <a:pt x="9144" y="12271"/>
                  </a:cubicBezTo>
                  <a:cubicBezTo>
                    <a:pt x="8564" y="12018"/>
                    <a:pt x="7839" y="12145"/>
                    <a:pt x="6317" y="13029"/>
                  </a:cubicBezTo>
                  <a:cubicBezTo>
                    <a:pt x="4795" y="13913"/>
                    <a:pt x="2475" y="15555"/>
                    <a:pt x="1243" y="16692"/>
                  </a:cubicBezTo>
                  <a:cubicBezTo>
                    <a:pt x="11" y="17829"/>
                    <a:pt x="-134" y="18460"/>
                    <a:pt x="83" y="18966"/>
                  </a:cubicBezTo>
                  <a:cubicBezTo>
                    <a:pt x="301" y="19471"/>
                    <a:pt x="881" y="19850"/>
                    <a:pt x="1606" y="19976"/>
                  </a:cubicBezTo>
                  <a:cubicBezTo>
                    <a:pt x="2330" y="20103"/>
                    <a:pt x="3200" y="19976"/>
                    <a:pt x="4287" y="19534"/>
                  </a:cubicBezTo>
                  <a:cubicBezTo>
                    <a:pt x="5375" y="19092"/>
                    <a:pt x="6679" y="18334"/>
                    <a:pt x="7332" y="18271"/>
                  </a:cubicBezTo>
                  <a:cubicBezTo>
                    <a:pt x="7984" y="18208"/>
                    <a:pt x="7984" y="18839"/>
                    <a:pt x="8129" y="19471"/>
                  </a:cubicBezTo>
                  <a:cubicBezTo>
                    <a:pt x="8274" y="20103"/>
                    <a:pt x="8564" y="20734"/>
                    <a:pt x="9071" y="21050"/>
                  </a:cubicBezTo>
                  <a:cubicBezTo>
                    <a:pt x="9579" y="21366"/>
                    <a:pt x="10304" y="21366"/>
                    <a:pt x="11173" y="20734"/>
                  </a:cubicBezTo>
                  <a:cubicBezTo>
                    <a:pt x="12043" y="20103"/>
                    <a:pt x="13058" y="18839"/>
                    <a:pt x="14653" y="15871"/>
                  </a:cubicBezTo>
                  <a:cubicBezTo>
                    <a:pt x="16247" y="12903"/>
                    <a:pt x="18422" y="8229"/>
                    <a:pt x="19654" y="5576"/>
                  </a:cubicBezTo>
                  <a:cubicBezTo>
                    <a:pt x="20886" y="2924"/>
                    <a:pt x="21176" y="2292"/>
                    <a:pt x="21321" y="1597"/>
                  </a:cubicBezTo>
                  <a:cubicBezTo>
                    <a:pt x="21466" y="903"/>
                    <a:pt x="21466" y="145"/>
                    <a:pt x="21176" y="18"/>
                  </a:cubicBezTo>
                  <a:cubicBezTo>
                    <a:pt x="20886" y="-108"/>
                    <a:pt x="20306" y="397"/>
                    <a:pt x="19147" y="2608"/>
                  </a:cubicBezTo>
                  <a:cubicBezTo>
                    <a:pt x="17987" y="4818"/>
                    <a:pt x="16247" y="8734"/>
                    <a:pt x="15305" y="11766"/>
                  </a:cubicBezTo>
                  <a:cubicBezTo>
                    <a:pt x="14363" y="14797"/>
                    <a:pt x="14218" y="16945"/>
                    <a:pt x="14145" y="18334"/>
                  </a:cubicBezTo>
                  <a:cubicBezTo>
                    <a:pt x="14073" y="19724"/>
                    <a:pt x="14073" y="20355"/>
                    <a:pt x="14508" y="20797"/>
                  </a:cubicBezTo>
                  <a:cubicBezTo>
                    <a:pt x="14943" y="21239"/>
                    <a:pt x="15812" y="21492"/>
                    <a:pt x="16755" y="20924"/>
                  </a:cubicBezTo>
                  <a:cubicBezTo>
                    <a:pt x="17697" y="20355"/>
                    <a:pt x="18712" y="18966"/>
                    <a:pt x="19726" y="17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7302588" y="199268"/>
              <a:ext cx="224368" cy="16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038" y="0"/>
                  </a:moveTo>
                  <a:cubicBezTo>
                    <a:pt x="1019" y="273"/>
                    <a:pt x="0" y="547"/>
                    <a:pt x="0" y="957"/>
                  </a:cubicBezTo>
                  <a:cubicBezTo>
                    <a:pt x="0" y="1367"/>
                    <a:pt x="1019" y="1914"/>
                    <a:pt x="3668" y="2324"/>
                  </a:cubicBezTo>
                  <a:cubicBezTo>
                    <a:pt x="6317" y="2734"/>
                    <a:pt x="10596" y="3008"/>
                    <a:pt x="13347" y="3008"/>
                  </a:cubicBezTo>
                  <a:cubicBezTo>
                    <a:pt x="16098" y="3008"/>
                    <a:pt x="17321" y="2734"/>
                    <a:pt x="17321" y="3008"/>
                  </a:cubicBezTo>
                  <a:cubicBezTo>
                    <a:pt x="17321" y="3281"/>
                    <a:pt x="16098" y="4101"/>
                    <a:pt x="14672" y="6152"/>
                  </a:cubicBezTo>
                  <a:cubicBezTo>
                    <a:pt x="13245" y="8203"/>
                    <a:pt x="11615" y="11484"/>
                    <a:pt x="10698" y="14081"/>
                  </a:cubicBezTo>
                  <a:cubicBezTo>
                    <a:pt x="9781" y="16678"/>
                    <a:pt x="9577" y="18592"/>
                    <a:pt x="9985" y="19823"/>
                  </a:cubicBezTo>
                  <a:cubicBezTo>
                    <a:pt x="10392" y="21053"/>
                    <a:pt x="11411" y="21600"/>
                    <a:pt x="13143" y="21053"/>
                  </a:cubicBezTo>
                  <a:cubicBezTo>
                    <a:pt x="14875" y="20506"/>
                    <a:pt x="17321" y="18866"/>
                    <a:pt x="18849" y="15175"/>
                  </a:cubicBezTo>
                  <a:cubicBezTo>
                    <a:pt x="20377" y="11484"/>
                    <a:pt x="20989" y="5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520605" y="167518"/>
              <a:ext cx="215901" cy="19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817"/>
                  </a:moveTo>
                  <a:cubicBezTo>
                    <a:pt x="2329" y="3052"/>
                    <a:pt x="4659" y="3287"/>
                    <a:pt x="6565" y="5400"/>
                  </a:cubicBezTo>
                  <a:cubicBezTo>
                    <a:pt x="8471" y="7513"/>
                    <a:pt x="9953" y="11504"/>
                    <a:pt x="10059" y="14439"/>
                  </a:cubicBezTo>
                  <a:cubicBezTo>
                    <a:pt x="10165" y="17374"/>
                    <a:pt x="8894" y="19252"/>
                    <a:pt x="7729" y="20309"/>
                  </a:cubicBezTo>
                  <a:cubicBezTo>
                    <a:pt x="6565" y="21365"/>
                    <a:pt x="5506" y="21600"/>
                    <a:pt x="4871" y="21130"/>
                  </a:cubicBezTo>
                  <a:cubicBezTo>
                    <a:pt x="4235" y="20661"/>
                    <a:pt x="4024" y="19487"/>
                    <a:pt x="5082" y="16904"/>
                  </a:cubicBezTo>
                  <a:cubicBezTo>
                    <a:pt x="6141" y="14322"/>
                    <a:pt x="8471" y="10330"/>
                    <a:pt x="11435" y="7278"/>
                  </a:cubicBezTo>
                  <a:cubicBezTo>
                    <a:pt x="14400" y="4226"/>
                    <a:pt x="18000" y="2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8093097" y="82451"/>
              <a:ext cx="138709" cy="33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41" fill="norm" stroke="1" extrusionOk="0">
                  <a:moveTo>
                    <a:pt x="21126" y="2186"/>
                  </a:moveTo>
                  <a:cubicBezTo>
                    <a:pt x="21126" y="1511"/>
                    <a:pt x="21126" y="836"/>
                    <a:pt x="20320" y="431"/>
                  </a:cubicBezTo>
                  <a:cubicBezTo>
                    <a:pt x="19514" y="26"/>
                    <a:pt x="17902" y="-109"/>
                    <a:pt x="16451" y="93"/>
                  </a:cubicBezTo>
                  <a:cubicBezTo>
                    <a:pt x="15001" y="296"/>
                    <a:pt x="13711" y="836"/>
                    <a:pt x="11132" y="3131"/>
                  </a:cubicBezTo>
                  <a:cubicBezTo>
                    <a:pt x="8553" y="5426"/>
                    <a:pt x="4684" y="9476"/>
                    <a:pt x="2427" y="12243"/>
                  </a:cubicBezTo>
                  <a:cubicBezTo>
                    <a:pt x="171" y="15011"/>
                    <a:pt x="-474" y="16496"/>
                    <a:pt x="332" y="17846"/>
                  </a:cubicBezTo>
                  <a:cubicBezTo>
                    <a:pt x="1138" y="19196"/>
                    <a:pt x="3395" y="20411"/>
                    <a:pt x="5490" y="20951"/>
                  </a:cubicBezTo>
                  <a:cubicBezTo>
                    <a:pt x="7586" y="21491"/>
                    <a:pt x="9520" y="21356"/>
                    <a:pt x="11454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8260586" y="151807"/>
              <a:ext cx="224161" cy="26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52" fill="norm" stroke="1" extrusionOk="0">
                  <a:moveTo>
                    <a:pt x="5128" y="4324"/>
                  </a:moveTo>
                  <a:cubicBezTo>
                    <a:pt x="4320" y="7045"/>
                    <a:pt x="3513" y="9767"/>
                    <a:pt x="2907" y="12233"/>
                  </a:cubicBezTo>
                  <a:cubicBezTo>
                    <a:pt x="2301" y="14699"/>
                    <a:pt x="1898" y="16910"/>
                    <a:pt x="1494" y="18526"/>
                  </a:cubicBezTo>
                  <a:cubicBezTo>
                    <a:pt x="1090" y="20141"/>
                    <a:pt x="686" y="21162"/>
                    <a:pt x="384" y="21247"/>
                  </a:cubicBezTo>
                  <a:cubicBezTo>
                    <a:pt x="81" y="21332"/>
                    <a:pt x="-121" y="20482"/>
                    <a:pt x="81" y="17930"/>
                  </a:cubicBezTo>
                  <a:cubicBezTo>
                    <a:pt x="283" y="15379"/>
                    <a:pt x="888" y="11127"/>
                    <a:pt x="1393" y="8491"/>
                  </a:cubicBezTo>
                  <a:cubicBezTo>
                    <a:pt x="1898" y="5855"/>
                    <a:pt x="2301" y="4834"/>
                    <a:pt x="2806" y="3899"/>
                  </a:cubicBezTo>
                  <a:cubicBezTo>
                    <a:pt x="3311" y="2963"/>
                    <a:pt x="3916" y="2113"/>
                    <a:pt x="4623" y="2028"/>
                  </a:cubicBezTo>
                  <a:cubicBezTo>
                    <a:pt x="5329" y="1943"/>
                    <a:pt x="6137" y="2623"/>
                    <a:pt x="6743" y="4069"/>
                  </a:cubicBezTo>
                  <a:cubicBezTo>
                    <a:pt x="7348" y="5515"/>
                    <a:pt x="7752" y="7726"/>
                    <a:pt x="8257" y="9341"/>
                  </a:cubicBezTo>
                  <a:cubicBezTo>
                    <a:pt x="8761" y="10957"/>
                    <a:pt x="9367" y="11978"/>
                    <a:pt x="10073" y="12233"/>
                  </a:cubicBezTo>
                  <a:cubicBezTo>
                    <a:pt x="10780" y="12488"/>
                    <a:pt x="11587" y="11978"/>
                    <a:pt x="12799" y="10277"/>
                  </a:cubicBezTo>
                  <a:cubicBezTo>
                    <a:pt x="14010" y="8576"/>
                    <a:pt x="15625" y="5685"/>
                    <a:pt x="16735" y="3899"/>
                  </a:cubicBezTo>
                  <a:cubicBezTo>
                    <a:pt x="17845" y="2113"/>
                    <a:pt x="18451" y="1433"/>
                    <a:pt x="19158" y="838"/>
                  </a:cubicBezTo>
                  <a:cubicBezTo>
                    <a:pt x="19864" y="242"/>
                    <a:pt x="20672" y="-268"/>
                    <a:pt x="21075" y="157"/>
                  </a:cubicBezTo>
                  <a:cubicBezTo>
                    <a:pt x="21479" y="582"/>
                    <a:pt x="21479" y="1943"/>
                    <a:pt x="21075" y="5089"/>
                  </a:cubicBezTo>
                  <a:cubicBezTo>
                    <a:pt x="20672" y="8236"/>
                    <a:pt x="19864" y="13168"/>
                    <a:pt x="19057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547102" y="148468"/>
              <a:ext cx="122854" cy="29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72" fill="norm" stroke="1" extrusionOk="0">
                  <a:moveTo>
                    <a:pt x="10266" y="0"/>
                  </a:moveTo>
                  <a:cubicBezTo>
                    <a:pt x="8802" y="2661"/>
                    <a:pt x="7337" y="5322"/>
                    <a:pt x="5690" y="8217"/>
                  </a:cubicBezTo>
                  <a:cubicBezTo>
                    <a:pt x="4042" y="11113"/>
                    <a:pt x="2212" y="14243"/>
                    <a:pt x="1113" y="16513"/>
                  </a:cubicBezTo>
                  <a:cubicBezTo>
                    <a:pt x="15" y="18783"/>
                    <a:pt x="-351" y="20191"/>
                    <a:pt x="381" y="20896"/>
                  </a:cubicBezTo>
                  <a:cubicBezTo>
                    <a:pt x="1113" y="21600"/>
                    <a:pt x="2944" y="21600"/>
                    <a:pt x="5873" y="21209"/>
                  </a:cubicBezTo>
                  <a:cubicBezTo>
                    <a:pt x="8802" y="20817"/>
                    <a:pt x="12829" y="20035"/>
                    <a:pt x="15574" y="19409"/>
                  </a:cubicBezTo>
                  <a:cubicBezTo>
                    <a:pt x="18320" y="18783"/>
                    <a:pt x="19785" y="18313"/>
                    <a:pt x="21249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8716478" y="142118"/>
              <a:ext cx="188428" cy="27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33" fill="norm" stroke="1" extrusionOk="0">
                  <a:moveTo>
                    <a:pt x="21365" y="0"/>
                  </a:moveTo>
                  <a:cubicBezTo>
                    <a:pt x="18965" y="166"/>
                    <a:pt x="16565" y="332"/>
                    <a:pt x="13565" y="1662"/>
                  </a:cubicBezTo>
                  <a:cubicBezTo>
                    <a:pt x="10565" y="2991"/>
                    <a:pt x="6965" y="5483"/>
                    <a:pt x="4565" y="8308"/>
                  </a:cubicBezTo>
                  <a:cubicBezTo>
                    <a:pt x="2165" y="11132"/>
                    <a:pt x="965" y="14289"/>
                    <a:pt x="365" y="16449"/>
                  </a:cubicBezTo>
                  <a:cubicBezTo>
                    <a:pt x="-235" y="18609"/>
                    <a:pt x="-235" y="19772"/>
                    <a:pt x="1445" y="20520"/>
                  </a:cubicBezTo>
                  <a:cubicBezTo>
                    <a:pt x="3125" y="21268"/>
                    <a:pt x="6485" y="21600"/>
                    <a:pt x="9365" y="21351"/>
                  </a:cubicBezTo>
                  <a:cubicBezTo>
                    <a:pt x="12245" y="21102"/>
                    <a:pt x="14645" y="20271"/>
                    <a:pt x="1704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8771555" y="281818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8981105" y="104018"/>
              <a:ext cx="15563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1937" y="0"/>
                  </a:moveTo>
                  <a:cubicBezTo>
                    <a:pt x="14779" y="993"/>
                    <a:pt x="17621" y="1986"/>
                    <a:pt x="19326" y="3662"/>
                  </a:cubicBezTo>
                  <a:cubicBezTo>
                    <a:pt x="21032" y="5338"/>
                    <a:pt x="21600" y="7697"/>
                    <a:pt x="19753" y="10241"/>
                  </a:cubicBezTo>
                  <a:cubicBezTo>
                    <a:pt x="17905" y="12786"/>
                    <a:pt x="13642" y="15517"/>
                    <a:pt x="9947" y="17441"/>
                  </a:cubicBezTo>
                  <a:cubicBezTo>
                    <a:pt x="6253" y="19366"/>
                    <a:pt x="3126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792905" y="516768"/>
              <a:ext cx="6286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21032"/>
                    <a:pt x="378" y="20463"/>
                    <a:pt x="618" y="20084"/>
                  </a:cubicBezTo>
                  <a:cubicBezTo>
                    <a:pt x="858" y="19705"/>
                    <a:pt x="1149" y="19516"/>
                    <a:pt x="1433" y="19137"/>
                  </a:cubicBezTo>
                  <a:cubicBezTo>
                    <a:pt x="1716" y="18758"/>
                    <a:pt x="1993" y="18189"/>
                    <a:pt x="2247" y="17811"/>
                  </a:cubicBezTo>
                  <a:cubicBezTo>
                    <a:pt x="2502" y="17432"/>
                    <a:pt x="2735" y="17242"/>
                    <a:pt x="2985" y="16958"/>
                  </a:cubicBezTo>
                  <a:cubicBezTo>
                    <a:pt x="3236" y="16674"/>
                    <a:pt x="3505" y="16295"/>
                    <a:pt x="3789" y="15821"/>
                  </a:cubicBezTo>
                  <a:cubicBezTo>
                    <a:pt x="4073" y="15347"/>
                    <a:pt x="4371" y="14779"/>
                    <a:pt x="4680" y="14305"/>
                  </a:cubicBezTo>
                  <a:cubicBezTo>
                    <a:pt x="4989" y="13832"/>
                    <a:pt x="5309" y="13453"/>
                    <a:pt x="5593" y="13168"/>
                  </a:cubicBezTo>
                  <a:cubicBezTo>
                    <a:pt x="5876" y="12884"/>
                    <a:pt x="6124" y="12695"/>
                    <a:pt x="6364" y="12505"/>
                  </a:cubicBezTo>
                  <a:cubicBezTo>
                    <a:pt x="6604" y="12316"/>
                    <a:pt x="6836" y="12126"/>
                    <a:pt x="7073" y="11937"/>
                  </a:cubicBezTo>
                  <a:cubicBezTo>
                    <a:pt x="7309" y="11747"/>
                    <a:pt x="7549" y="11558"/>
                    <a:pt x="7793" y="11368"/>
                  </a:cubicBezTo>
                  <a:cubicBezTo>
                    <a:pt x="8036" y="11179"/>
                    <a:pt x="8284" y="10989"/>
                    <a:pt x="8542" y="10800"/>
                  </a:cubicBezTo>
                  <a:cubicBezTo>
                    <a:pt x="8800" y="10611"/>
                    <a:pt x="9069" y="10421"/>
                    <a:pt x="9331" y="10232"/>
                  </a:cubicBezTo>
                  <a:cubicBezTo>
                    <a:pt x="9593" y="10042"/>
                    <a:pt x="9847" y="9853"/>
                    <a:pt x="10120" y="9663"/>
                  </a:cubicBezTo>
                  <a:cubicBezTo>
                    <a:pt x="10393" y="9474"/>
                    <a:pt x="10684" y="9284"/>
                    <a:pt x="10967" y="9000"/>
                  </a:cubicBezTo>
                  <a:cubicBezTo>
                    <a:pt x="11251" y="8716"/>
                    <a:pt x="11527" y="8337"/>
                    <a:pt x="11800" y="8053"/>
                  </a:cubicBezTo>
                  <a:cubicBezTo>
                    <a:pt x="12073" y="7768"/>
                    <a:pt x="12342" y="7579"/>
                    <a:pt x="12629" y="7295"/>
                  </a:cubicBezTo>
                  <a:cubicBezTo>
                    <a:pt x="12916" y="7011"/>
                    <a:pt x="13222" y="6632"/>
                    <a:pt x="13520" y="6347"/>
                  </a:cubicBezTo>
                  <a:cubicBezTo>
                    <a:pt x="13818" y="6063"/>
                    <a:pt x="14109" y="5874"/>
                    <a:pt x="14393" y="5684"/>
                  </a:cubicBezTo>
                  <a:cubicBezTo>
                    <a:pt x="14676" y="5495"/>
                    <a:pt x="14953" y="5305"/>
                    <a:pt x="15225" y="5021"/>
                  </a:cubicBezTo>
                  <a:cubicBezTo>
                    <a:pt x="15498" y="4737"/>
                    <a:pt x="15767" y="4358"/>
                    <a:pt x="16029" y="4074"/>
                  </a:cubicBezTo>
                  <a:cubicBezTo>
                    <a:pt x="16291" y="3789"/>
                    <a:pt x="16545" y="3600"/>
                    <a:pt x="16789" y="3411"/>
                  </a:cubicBezTo>
                  <a:cubicBezTo>
                    <a:pt x="17033" y="3221"/>
                    <a:pt x="17265" y="3032"/>
                    <a:pt x="17498" y="2842"/>
                  </a:cubicBezTo>
                  <a:cubicBezTo>
                    <a:pt x="17731" y="2653"/>
                    <a:pt x="17964" y="2463"/>
                    <a:pt x="18193" y="2274"/>
                  </a:cubicBezTo>
                  <a:cubicBezTo>
                    <a:pt x="18422" y="2084"/>
                    <a:pt x="18647" y="1895"/>
                    <a:pt x="18956" y="1705"/>
                  </a:cubicBezTo>
                  <a:cubicBezTo>
                    <a:pt x="19265" y="1516"/>
                    <a:pt x="19658" y="1326"/>
                    <a:pt x="20015" y="1137"/>
                  </a:cubicBezTo>
                  <a:cubicBezTo>
                    <a:pt x="20371" y="947"/>
                    <a:pt x="20691" y="758"/>
                    <a:pt x="20949" y="568"/>
                  </a:cubicBezTo>
                  <a:cubicBezTo>
                    <a:pt x="21207" y="379"/>
                    <a:pt x="21404" y="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792905" y="720232"/>
              <a:ext cx="6667501" cy="27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1580"/>
                  </a:moveTo>
                  <a:cubicBezTo>
                    <a:pt x="247" y="21416"/>
                    <a:pt x="494" y="21253"/>
                    <a:pt x="744" y="21089"/>
                  </a:cubicBezTo>
                  <a:cubicBezTo>
                    <a:pt x="994" y="20925"/>
                    <a:pt x="1248" y="20762"/>
                    <a:pt x="1495" y="20353"/>
                  </a:cubicBezTo>
                  <a:cubicBezTo>
                    <a:pt x="1742" y="19944"/>
                    <a:pt x="1982" y="19289"/>
                    <a:pt x="2246" y="18553"/>
                  </a:cubicBezTo>
                  <a:cubicBezTo>
                    <a:pt x="2510" y="17816"/>
                    <a:pt x="2798" y="16998"/>
                    <a:pt x="3099" y="16180"/>
                  </a:cubicBezTo>
                  <a:cubicBezTo>
                    <a:pt x="3401" y="15362"/>
                    <a:pt x="3717" y="14544"/>
                    <a:pt x="3998" y="13807"/>
                  </a:cubicBezTo>
                  <a:cubicBezTo>
                    <a:pt x="4279" y="13071"/>
                    <a:pt x="4526" y="12416"/>
                    <a:pt x="4773" y="11762"/>
                  </a:cubicBezTo>
                  <a:cubicBezTo>
                    <a:pt x="5019" y="11107"/>
                    <a:pt x="5266" y="10453"/>
                    <a:pt x="5523" y="9880"/>
                  </a:cubicBezTo>
                  <a:cubicBezTo>
                    <a:pt x="5781" y="9307"/>
                    <a:pt x="6048" y="8816"/>
                    <a:pt x="6312" y="8325"/>
                  </a:cubicBezTo>
                  <a:cubicBezTo>
                    <a:pt x="6576" y="7835"/>
                    <a:pt x="6837" y="7344"/>
                    <a:pt x="7107" y="6853"/>
                  </a:cubicBezTo>
                  <a:cubicBezTo>
                    <a:pt x="7378" y="6362"/>
                    <a:pt x="7659" y="5871"/>
                    <a:pt x="7941" y="5462"/>
                  </a:cubicBezTo>
                  <a:cubicBezTo>
                    <a:pt x="8222" y="5053"/>
                    <a:pt x="8503" y="4725"/>
                    <a:pt x="8794" y="4398"/>
                  </a:cubicBezTo>
                  <a:cubicBezTo>
                    <a:pt x="9086" y="4071"/>
                    <a:pt x="9387" y="3744"/>
                    <a:pt x="9693" y="3416"/>
                  </a:cubicBezTo>
                  <a:cubicBezTo>
                    <a:pt x="9998" y="3089"/>
                    <a:pt x="10306" y="2762"/>
                    <a:pt x="10611" y="2516"/>
                  </a:cubicBezTo>
                  <a:cubicBezTo>
                    <a:pt x="10917" y="2271"/>
                    <a:pt x="11218" y="2107"/>
                    <a:pt x="11520" y="1944"/>
                  </a:cubicBezTo>
                  <a:cubicBezTo>
                    <a:pt x="11822" y="1780"/>
                    <a:pt x="12123" y="1616"/>
                    <a:pt x="12360" y="1453"/>
                  </a:cubicBezTo>
                  <a:cubicBezTo>
                    <a:pt x="12597" y="1289"/>
                    <a:pt x="12768" y="1125"/>
                    <a:pt x="13015" y="1044"/>
                  </a:cubicBezTo>
                  <a:cubicBezTo>
                    <a:pt x="13262" y="962"/>
                    <a:pt x="13584" y="962"/>
                    <a:pt x="13910" y="962"/>
                  </a:cubicBezTo>
                  <a:cubicBezTo>
                    <a:pt x="14235" y="962"/>
                    <a:pt x="14565" y="962"/>
                    <a:pt x="14801" y="962"/>
                  </a:cubicBezTo>
                  <a:cubicBezTo>
                    <a:pt x="15038" y="962"/>
                    <a:pt x="15182" y="962"/>
                    <a:pt x="15425" y="880"/>
                  </a:cubicBezTo>
                  <a:cubicBezTo>
                    <a:pt x="15669" y="798"/>
                    <a:pt x="16011" y="635"/>
                    <a:pt x="16262" y="553"/>
                  </a:cubicBezTo>
                  <a:cubicBezTo>
                    <a:pt x="16512" y="471"/>
                    <a:pt x="16670" y="471"/>
                    <a:pt x="16923" y="471"/>
                  </a:cubicBezTo>
                  <a:cubicBezTo>
                    <a:pt x="17177" y="471"/>
                    <a:pt x="17527" y="471"/>
                    <a:pt x="17856" y="389"/>
                  </a:cubicBezTo>
                  <a:cubicBezTo>
                    <a:pt x="18185" y="307"/>
                    <a:pt x="18494" y="144"/>
                    <a:pt x="18867" y="62"/>
                  </a:cubicBezTo>
                  <a:cubicBezTo>
                    <a:pt x="19241" y="-20"/>
                    <a:pt x="19680" y="-20"/>
                    <a:pt x="20030" y="62"/>
                  </a:cubicBezTo>
                  <a:cubicBezTo>
                    <a:pt x="20379" y="144"/>
                    <a:pt x="20640" y="307"/>
                    <a:pt x="20887" y="471"/>
                  </a:cubicBezTo>
                  <a:cubicBezTo>
                    <a:pt x="21134" y="635"/>
                    <a:pt x="21367" y="798"/>
                    <a:pt x="21600" y="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91105" y="1454152"/>
              <a:ext cx="107951" cy="44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358"/>
                  </a:moveTo>
                  <a:cubicBezTo>
                    <a:pt x="847" y="738"/>
                    <a:pt x="1694" y="118"/>
                    <a:pt x="2753" y="14"/>
                  </a:cubicBezTo>
                  <a:cubicBezTo>
                    <a:pt x="3812" y="-89"/>
                    <a:pt x="5082" y="324"/>
                    <a:pt x="6988" y="2288"/>
                  </a:cubicBezTo>
                  <a:cubicBezTo>
                    <a:pt x="8894" y="4252"/>
                    <a:pt x="11435" y="7766"/>
                    <a:pt x="13341" y="11021"/>
                  </a:cubicBezTo>
                  <a:cubicBezTo>
                    <a:pt x="15247" y="14277"/>
                    <a:pt x="16518" y="17274"/>
                    <a:pt x="17788" y="18979"/>
                  </a:cubicBezTo>
                  <a:cubicBezTo>
                    <a:pt x="19059" y="20684"/>
                    <a:pt x="20329" y="21098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37671" y="1391214"/>
              <a:ext cx="253492" cy="53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45" fill="norm" stroke="1" extrusionOk="0">
                  <a:moveTo>
                    <a:pt x="354" y="2370"/>
                  </a:moveTo>
                  <a:cubicBezTo>
                    <a:pt x="177" y="1945"/>
                    <a:pt x="0" y="1520"/>
                    <a:pt x="0" y="1095"/>
                  </a:cubicBezTo>
                  <a:cubicBezTo>
                    <a:pt x="0" y="669"/>
                    <a:pt x="177" y="244"/>
                    <a:pt x="708" y="74"/>
                  </a:cubicBezTo>
                  <a:cubicBezTo>
                    <a:pt x="1239" y="-96"/>
                    <a:pt x="2125" y="-11"/>
                    <a:pt x="4780" y="712"/>
                  </a:cubicBezTo>
                  <a:cubicBezTo>
                    <a:pt x="7436" y="1435"/>
                    <a:pt x="11862" y="2795"/>
                    <a:pt x="15138" y="4411"/>
                  </a:cubicBezTo>
                  <a:cubicBezTo>
                    <a:pt x="18413" y="6027"/>
                    <a:pt x="20538" y="7898"/>
                    <a:pt x="21069" y="10194"/>
                  </a:cubicBezTo>
                  <a:cubicBezTo>
                    <a:pt x="21600" y="12490"/>
                    <a:pt x="20538" y="15211"/>
                    <a:pt x="18236" y="17167"/>
                  </a:cubicBezTo>
                  <a:cubicBezTo>
                    <a:pt x="15934" y="19123"/>
                    <a:pt x="12393" y="20313"/>
                    <a:pt x="9649" y="20909"/>
                  </a:cubicBezTo>
                  <a:cubicBezTo>
                    <a:pt x="6905" y="21504"/>
                    <a:pt x="4957" y="21504"/>
                    <a:pt x="3541" y="21376"/>
                  </a:cubicBezTo>
                  <a:cubicBezTo>
                    <a:pt x="2125" y="21249"/>
                    <a:pt x="1239" y="20994"/>
                    <a:pt x="1328" y="20526"/>
                  </a:cubicBezTo>
                  <a:cubicBezTo>
                    <a:pt x="1416" y="20058"/>
                    <a:pt x="2479" y="19378"/>
                    <a:pt x="3541" y="18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48305" y="1615318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5600"/>
                    <a:pt x="4431" y="9600"/>
                    <a:pt x="8031" y="6000"/>
                  </a:cubicBezTo>
                  <a:cubicBezTo>
                    <a:pt x="11631" y="2400"/>
                    <a:pt x="1661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05455" y="1716918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011893" y="1387695"/>
              <a:ext cx="114263" cy="51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59" fill="norm" stroke="1" extrusionOk="0">
                  <a:moveTo>
                    <a:pt x="21200" y="2359"/>
                  </a:moveTo>
                  <a:cubicBezTo>
                    <a:pt x="18844" y="1559"/>
                    <a:pt x="16487" y="759"/>
                    <a:pt x="13738" y="359"/>
                  </a:cubicBezTo>
                  <a:cubicBezTo>
                    <a:pt x="10989" y="-41"/>
                    <a:pt x="7847" y="-41"/>
                    <a:pt x="5295" y="48"/>
                  </a:cubicBezTo>
                  <a:cubicBezTo>
                    <a:pt x="2742" y="137"/>
                    <a:pt x="778" y="315"/>
                    <a:pt x="189" y="1026"/>
                  </a:cubicBezTo>
                  <a:cubicBezTo>
                    <a:pt x="-400" y="1737"/>
                    <a:pt x="385" y="2981"/>
                    <a:pt x="2545" y="4181"/>
                  </a:cubicBezTo>
                  <a:cubicBezTo>
                    <a:pt x="4705" y="5381"/>
                    <a:pt x="8240" y="6537"/>
                    <a:pt x="9418" y="7559"/>
                  </a:cubicBezTo>
                  <a:cubicBezTo>
                    <a:pt x="10596" y="8581"/>
                    <a:pt x="9418" y="9470"/>
                    <a:pt x="7258" y="10315"/>
                  </a:cubicBezTo>
                  <a:cubicBezTo>
                    <a:pt x="5098" y="11159"/>
                    <a:pt x="1956" y="11959"/>
                    <a:pt x="778" y="12981"/>
                  </a:cubicBezTo>
                  <a:cubicBezTo>
                    <a:pt x="-400" y="14003"/>
                    <a:pt x="385" y="15248"/>
                    <a:pt x="1367" y="16715"/>
                  </a:cubicBezTo>
                  <a:cubicBezTo>
                    <a:pt x="2349" y="18181"/>
                    <a:pt x="3527" y="19870"/>
                    <a:pt x="4705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221405" y="1526418"/>
              <a:ext cx="215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877"/>
                    <a:pt x="6776" y="7754"/>
                    <a:pt x="10376" y="11354"/>
                  </a:cubicBezTo>
                  <a:cubicBezTo>
                    <a:pt x="13976" y="14954"/>
                    <a:pt x="17788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259505" y="1505822"/>
              <a:ext cx="209551" cy="36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91"/>
                  </a:moveTo>
                  <a:cubicBezTo>
                    <a:pt x="20509" y="-34"/>
                    <a:pt x="19418" y="-159"/>
                    <a:pt x="18000" y="653"/>
                  </a:cubicBezTo>
                  <a:cubicBezTo>
                    <a:pt x="16582" y="1464"/>
                    <a:pt x="14836" y="3212"/>
                    <a:pt x="12436" y="5959"/>
                  </a:cubicBezTo>
                  <a:cubicBezTo>
                    <a:pt x="10036" y="8706"/>
                    <a:pt x="6982" y="12451"/>
                    <a:pt x="4800" y="15198"/>
                  </a:cubicBezTo>
                  <a:cubicBezTo>
                    <a:pt x="2618" y="17945"/>
                    <a:pt x="1309" y="19693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488105" y="1716918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684955" y="1780418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996105" y="1755018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612055" y="1498574"/>
              <a:ext cx="203201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82"/>
                  </a:moveTo>
                  <a:cubicBezTo>
                    <a:pt x="1125" y="25"/>
                    <a:pt x="2250" y="-133"/>
                    <a:pt x="3150" y="182"/>
                  </a:cubicBezTo>
                  <a:cubicBezTo>
                    <a:pt x="4050" y="498"/>
                    <a:pt x="4725" y="1286"/>
                    <a:pt x="6637" y="3493"/>
                  </a:cubicBezTo>
                  <a:cubicBezTo>
                    <a:pt x="8550" y="5701"/>
                    <a:pt x="11700" y="9327"/>
                    <a:pt x="14400" y="12559"/>
                  </a:cubicBezTo>
                  <a:cubicBezTo>
                    <a:pt x="17100" y="15791"/>
                    <a:pt x="19350" y="18629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681905" y="1431168"/>
              <a:ext cx="177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2807"/>
                    <a:pt x="14914" y="5614"/>
                    <a:pt x="11571" y="8664"/>
                  </a:cubicBezTo>
                  <a:cubicBezTo>
                    <a:pt x="8229" y="11715"/>
                    <a:pt x="4886" y="15010"/>
                    <a:pt x="2957" y="17207"/>
                  </a:cubicBezTo>
                  <a:cubicBezTo>
                    <a:pt x="1029" y="19403"/>
                    <a:pt x="514" y="20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891455" y="1672468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2400" y="3771"/>
                    <a:pt x="1200" y="7543"/>
                    <a:pt x="600" y="10971"/>
                  </a:cubicBezTo>
                  <a:cubicBezTo>
                    <a:pt x="0" y="14400"/>
                    <a:pt x="0" y="17486"/>
                    <a:pt x="0" y="18000"/>
                  </a:cubicBezTo>
                  <a:cubicBezTo>
                    <a:pt x="0" y="18514"/>
                    <a:pt x="0" y="16457"/>
                    <a:pt x="1200" y="13371"/>
                  </a:cubicBezTo>
                  <a:cubicBezTo>
                    <a:pt x="2400" y="10286"/>
                    <a:pt x="4800" y="6171"/>
                    <a:pt x="7000" y="3600"/>
                  </a:cubicBezTo>
                  <a:cubicBezTo>
                    <a:pt x="9200" y="1029"/>
                    <a:pt x="11200" y="0"/>
                    <a:pt x="12800" y="171"/>
                  </a:cubicBezTo>
                  <a:cubicBezTo>
                    <a:pt x="14400" y="343"/>
                    <a:pt x="15600" y="1714"/>
                    <a:pt x="17000" y="5486"/>
                  </a:cubicBezTo>
                  <a:cubicBezTo>
                    <a:pt x="18400" y="9257"/>
                    <a:pt x="200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151805" y="1361318"/>
              <a:ext cx="77939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8862" y="651"/>
                  </a:cubicBezTo>
                  <a:cubicBezTo>
                    <a:pt x="12185" y="1301"/>
                    <a:pt x="16062" y="2602"/>
                    <a:pt x="16062" y="3687"/>
                  </a:cubicBezTo>
                  <a:cubicBezTo>
                    <a:pt x="16062" y="4771"/>
                    <a:pt x="12185" y="5639"/>
                    <a:pt x="8862" y="6593"/>
                  </a:cubicBezTo>
                  <a:cubicBezTo>
                    <a:pt x="5538" y="7547"/>
                    <a:pt x="2769" y="8588"/>
                    <a:pt x="2215" y="9282"/>
                  </a:cubicBezTo>
                  <a:cubicBezTo>
                    <a:pt x="1662" y="9976"/>
                    <a:pt x="3323" y="10323"/>
                    <a:pt x="7200" y="11320"/>
                  </a:cubicBezTo>
                  <a:cubicBezTo>
                    <a:pt x="11077" y="12318"/>
                    <a:pt x="17169" y="13966"/>
                    <a:pt x="19385" y="15614"/>
                  </a:cubicBezTo>
                  <a:cubicBezTo>
                    <a:pt x="21600" y="17263"/>
                    <a:pt x="19938" y="18911"/>
                    <a:pt x="16615" y="19908"/>
                  </a:cubicBezTo>
                  <a:cubicBezTo>
                    <a:pt x="13292" y="20906"/>
                    <a:pt x="8308" y="21253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483742" y="1638118"/>
              <a:ext cx="334814" cy="14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27" fill="norm" stroke="1" extrusionOk="0">
                  <a:moveTo>
                    <a:pt x="1927" y="14768"/>
                  </a:moveTo>
                  <a:cubicBezTo>
                    <a:pt x="1247" y="15068"/>
                    <a:pt x="568" y="15368"/>
                    <a:pt x="229" y="14618"/>
                  </a:cubicBezTo>
                  <a:cubicBezTo>
                    <a:pt x="-111" y="13868"/>
                    <a:pt x="-111" y="12068"/>
                    <a:pt x="500" y="9368"/>
                  </a:cubicBezTo>
                  <a:cubicBezTo>
                    <a:pt x="1112" y="6668"/>
                    <a:pt x="2334" y="3068"/>
                    <a:pt x="3421" y="1268"/>
                  </a:cubicBezTo>
                  <a:cubicBezTo>
                    <a:pt x="4508" y="-532"/>
                    <a:pt x="5459" y="-532"/>
                    <a:pt x="6885" y="2018"/>
                  </a:cubicBezTo>
                  <a:cubicBezTo>
                    <a:pt x="8312" y="4568"/>
                    <a:pt x="10214" y="9668"/>
                    <a:pt x="11368" y="12968"/>
                  </a:cubicBezTo>
                  <a:cubicBezTo>
                    <a:pt x="12523" y="16268"/>
                    <a:pt x="12931" y="17768"/>
                    <a:pt x="13542" y="18968"/>
                  </a:cubicBezTo>
                  <a:cubicBezTo>
                    <a:pt x="14153" y="20168"/>
                    <a:pt x="14968" y="21068"/>
                    <a:pt x="15580" y="20768"/>
                  </a:cubicBezTo>
                  <a:cubicBezTo>
                    <a:pt x="16191" y="20468"/>
                    <a:pt x="16598" y="18968"/>
                    <a:pt x="16938" y="16418"/>
                  </a:cubicBezTo>
                  <a:cubicBezTo>
                    <a:pt x="17278" y="13868"/>
                    <a:pt x="17549" y="10268"/>
                    <a:pt x="18297" y="7418"/>
                  </a:cubicBezTo>
                  <a:cubicBezTo>
                    <a:pt x="19044" y="4568"/>
                    <a:pt x="20266" y="2468"/>
                    <a:pt x="21489" y="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085255" y="1481968"/>
              <a:ext cx="2222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3" y="1671"/>
                    <a:pt x="4526" y="3343"/>
                    <a:pt x="7611" y="6364"/>
                  </a:cubicBezTo>
                  <a:cubicBezTo>
                    <a:pt x="10697" y="9386"/>
                    <a:pt x="14606" y="13757"/>
                    <a:pt x="17074" y="16521"/>
                  </a:cubicBezTo>
                  <a:cubicBezTo>
                    <a:pt x="19543" y="19286"/>
                    <a:pt x="20571" y="204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119121" y="1469268"/>
              <a:ext cx="21378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8" y="2812"/>
                    <a:pt x="14756" y="5625"/>
                    <a:pt x="11442" y="8325"/>
                  </a:cubicBezTo>
                  <a:cubicBezTo>
                    <a:pt x="8127" y="11025"/>
                    <a:pt x="4919" y="13612"/>
                    <a:pt x="2887" y="15637"/>
                  </a:cubicBezTo>
                  <a:cubicBezTo>
                    <a:pt x="855" y="17662"/>
                    <a:pt x="0" y="19125"/>
                    <a:pt x="0" y="20025"/>
                  </a:cubicBezTo>
                  <a:cubicBezTo>
                    <a:pt x="0" y="20925"/>
                    <a:pt x="855" y="21262"/>
                    <a:pt x="17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576162" y="1420079"/>
              <a:ext cx="197338" cy="42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12" fill="norm" stroke="1" extrusionOk="0">
                  <a:moveTo>
                    <a:pt x="20935" y="2164"/>
                  </a:moveTo>
                  <a:cubicBezTo>
                    <a:pt x="21163" y="1309"/>
                    <a:pt x="21390" y="454"/>
                    <a:pt x="20935" y="133"/>
                  </a:cubicBezTo>
                  <a:cubicBezTo>
                    <a:pt x="20481" y="-188"/>
                    <a:pt x="19344" y="26"/>
                    <a:pt x="16388" y="1309"/>
                  </a:cubicBezTo>
                  <a:cubicBezTo>
                    <a:pt x="13432" y="2592"/>
                    <a:pt x="8657" y="4945"/>
                    <a:pt x="5247" y="7671"/>
                  </a:cubicBezTo>
                  <a:cubicBezTo>
                    <a:pt x="1836" y="10398"/>
                    <a:pt x="-210" y="13499"/>
                    <a:pt x="17" y="15852"/>
                  </a:cubicBezTo>
                  <a:cubicBezTo>
                    <a:pt x="245" y="18204"/>
                    <a:pt x="2746" y="19808"/>
                    <a:pt x="5133" y="20610"/>
                  </a:cubicBezTo>
                  <a:cubicBezTo>
                    <a:pt x="7521" y="21412"/>
                    <a:pt x="9794" y="21412"/>
                    <a:pt x="12068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894628" y="1488414"/>
              <a:ext cx="212978" cy="33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83" fill="norm" stroke="1" extrusionOk="0">
                  <a:moveTo>
                    <a:pt x="13177" y="2007"/>
                  </a:moveTo>
                  <a:cubicBezTo>
                    <a:pt x="10611" y="2007"/>
                    <a:pt x="8045" y="2007"/>
                    <a:pt x="6013" y="3013"/>
                  </a:cubicBezTo>
                  <a:cubicBezTo>
                    <a:pt x="3981" y="4019"/>
                    <a:pt x="2484" y="6032"/>
                    <a:pt x="1522" y="8849"/>
                  </a:cubicBezTo>
                  <a:cubicBezTo>
                    <a:pt x="560" y="11666"/>
                    <a:pt x="132" y="15289"/>
                    <a:pt x="25" y="17502"/>
                  </a:cubicBezTo>
                  <a:cubicBezTo>
                    <a:pt x="-82" y="19716"/>
                    <a:pt x="132" y="20521"/>
                    <a:pt x="987" y="20924"/>
                  </a:cubicBezTo>
                  <a:cubicBezTo>
                    <a:pt x="1843" y="21326"/>
                    <a:pt x="3340" y="21326"/>
                    <a:pt x="5799" y="20454"/>
                  </a:cubicBezTo>
                  <a:cubicBezTo>
                    <a:pt x="8259" y="19582"/>
                    <a:pt x="11680" y="17838"/>
                    <a:pt x="14568" y="15155"/>
                  </a:cubicBezTo>
                  <a:cubicBezTo>
                    <a:pt x="17455" y="12471"/>
                    <a:pt x="19807" y="8849"/>
                    <a:pt x="20556" y="6099"/>
                  </a:cubicBezTo>
                  <a:cubicBezTo>
                    <a:pt x="21304" y="3348"/>
                    <a:pt x="20449" y="1470"/>
                    <a:pt x="17989" y="598"/>
                  </a:cubicBezTo>
                  <a:cubicBezTo>
                    <a:pt x="15530" y="-274"/>
                    <a:pt x="11467" y="-140"/>
                    <a:pt x="8259" y="665"/>
                  </a:cubicBezTo>
                  <a:cubicBezTo>
                    <a:pt x="5051" y="1470"/>
                    <a:pt x="2698" y="2946"/>
                    <a:pt x="1415" y="4220"/>
                  </a:cubicBezTo>
                  <a:cubicBezTo>
                    <a:pt x="132" y="5495"/>
                    <a:pt x="-82" y="6568"/>
                    <a:pt x="667" y="7642"/>
                  </a:cubicBezTo>
                  <a:cubicBezTo>
                    <a:pt x="1415" y="8715"/>
                    <a:pt x="3126" y="9788"/>
                    <a:pt x="6762" y="10124"/>
                  </a:cubicBezTo>
                  <a:cubicBezTo>
                    <a:pt x="10397" y="10459"/>
                    <a:pt x="15958" y="10056"/>
                    <a:pt x="21518" y="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955205" y="1380368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247305" y="1297818"/>
              <a:ext cx="15275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0" y="0"/>
                  </a:moveTo>
                  <a:cubicBezTo>
                    <a:pt x="5546" y="2400"/>
                    <a:pt x="11092" y="4800"/>
                    <a:pt x="14595" y="6267"/>
                  </a:cubicBezTo>
                  <a:cubicBezTo>
                    <a:pt x="18097" y="7733"/>
                    <a:pt x="19557" y="8267"/>
                    <a:pt x="20432" y="9333"/>
                  </a:cubicBezTo>
                  <a:cubicBezTo>
                    <a:pt x="21308" y="10400"/>
                    <a:pt x="21600" y="12000"/>
                    <a:pt x="19119" y="14133"/>
                  </a:cubicBezTo>
                  <a:cubicBezTo>
                    <a:pt x="16638" y="16267"/>
                    <a:pt x="11384" y="18933"/>
                    <a:pt x="6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444155" y="1399418"/>
              <a:ext cx="146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452" y="0"/>
                  </a:moveTo>
                  <a:cubicBezTo>
                    <a:pt x="10957" y="1738"/>
                    <a:pt x="13461" y="3476"/>
                    <a:pt x="16122" y="5897"/>
                  </a:cubicBezTo>
                  <a:cubicBezTo>
                    <a:pt x="18783" y="8317"/>
                    <a:pt x="21600" y="11421"/>
                    <a:pt x="21600" y="14028"/>
                  </a:cubicBezTo>
                  <a:cubicBezTo>
                    <a:pt x="21600" y="16634"/>
                    <a:pt x="18783" y="18745"/>
                    <a:pt x="14713" y="19924"/>
                  </a:cubicBezTo>
                  <a:cubicBezTo>
                    <a:pt x="10643" y="21103"/>
                    <a:pt x="5322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143909" y="1484467"/>
              <a:ext cx="167147" cy="40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30" fill="norm" stroke="1" extrusionOk="0">
                  <a:moveTo>
                    <a:pt x="21058" y="3561"/>
                  </a:moveTo>
                  <a:cubicBezTo>
                    <a:pt x="21058" y="3002"/>
                    <a:pt x="21058" y="2442"/>
                    <a:pt x="21058" y="1827"/>
                  </a:cubicBezTo>
                  <a:cubicBezTo>
                    <a:pt x="21058" y="1211"/>
                    <a:pt x="21058" y="540"/>
                    <a:pt x="20391" y="204"/>
                  </a:cubicBezTo>
                  <a:cubicBezTo>
                    <a:pt x="19725" y="-132"/>
                    <a:pt x="18391" y="-132"/>
                    <a:pt x="15991" y="819"/>
                  </a:cubicBezTo>
                  <a:cubicBezTo>
                    <a:pt x="13591" y="1771"/>
                    <a:pt x="10125" y="3673"/>
                    <a:pt x="7058" y="6471"/>
                  </a:cubicBezTo>
                  <a:cubicBezTo>
                    <a:pt x="3991" y="9269"/>
                    <a:pt x="1325" y="12962"/>
                    <a:pt x="391" y="15424"/>
                  </a:cubicBezTo>
                  <a:cubicBezTo>
                    <a:pt x="-542" y="17887"/>
                    <a:pt x="258" y="19118"/>
                    <a:pt x="2125" y="20013"/>
                  </a:cubicBezTo>
                  <a:cubicBezTo>
                    <a:pt x="3991" y="20908"/>
                    <a:pt x="6925" y="21468"/>
                    <a:pt x="9591" y="21300"/>
                  </a:cubicBezTo>
                  <a:cubicBezTo>
                    <a:pt x="12258" y="21132"/>
                    <a:pt x="14658" y="20237"/>
                    <a:pt x="15991" y="19230"/>
                  </a:cubicBezTo>
                  <a:cubicBezTo>
                    <a:pt x="17325" y="18222"/>
                    <a:pt x="17591" y="17103"/>
                    <a:pt x="17058" y="16208"/>
                  </a:cubicBezTo>
                  <a:cubicBezTo>
                    <a:pt x="16525" y="15313"/>
                    <a:pt x="15191" y="14641"/>
                    <a:pt x="13725" y="14249"/>
                  </a:cubicBezTo>
                  <a:cubicBezTo>
                    <a:pt x="12258" y="13858"/>
                    <a:pt x="10658" y="13746"/>
                    <a:pt x="10391" y="13858"/>
                  </a:cubicBezTo>
                  <a:cubicBezTo>
                    <a:pt x="10125" y="13970"/>
                    <a:pt x="11191" y="14305"/>
                    <a:pt x="12258" y="14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341232" y="1708299"/>
              <a:ext cx="113531" cy="14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672" fill="norm" stroke="1" extrusionOk="0">
                  <a:moveTo>
                    <a:pt x="16486" y="3022"/>
                  </a:moveTo>
                  <a:cubicBezTo>
                    <a:pt x="15329" y="1822"/>
                    <a:pt x="14172" y="622"/>
                    <a:pt x="12436" y="172"/>
                  </a:cubicBezTo>
                  <a:cubicBezTo>
                    <a:pt x="10701" y="-278"/>
                    <a:pt x="8386" y="22"/>
                    <a:pt x="6072" y="2722"/>
                  </a:cubicBezTo>
                  <a:cubicBezTo>
                    <a:pt x="3758" y="5422"/>
                    <a:pt x="1444" y="10522"/>
                    <a:pt x="479" y="13822"/>
                  </a:cubicBezTo>
                  <a:cubicBezTo>
                    <a:pt x="-485" y="17122"/>
                    <a:pt x="-99" y="18622"/>
                    <a:pt x="2601" y="19672"/>
                  </a:cubicBezTo>
                  <a:cubicBezTo>
                    <a:pt x="5301" y="20722"/>
                    <a:pt x="10315" y="21322"/>
                    <a:pt x="13979" y="19522"/>
                  </a:cubicBezTo>
                  <a:cubicBezTo>
                    <a:pt x="17644" y="17722"/>
                    <a:pt x="19958" y="13522"/>
                    <a:pt x="20536" y="10822"/>
                  </a:cubicBezTo>
                  <a:cubicBezTo>
                    <a:pt x="21115" y="8122"/>
                    <a:pt x="19958" y="6922"/>
                    <a:pt x="18415" y="6022"/>
                  </a:cubicBezTo>
                  <a:cubicBezTo>
                    <a:pt x="16872" y="5122"/>
                    <a:pt x="14944" y="4522"/>
                    <a:pt x="14751" y="4972"/>
                  </a:cubicBezTo>
                  <a:cubicBezTo>
                    <a:pt x="14558" y="5422"/>
                    <a:pt x="16101" y="6922"/>
                    <a:pt x="17644" y="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482509" y="1472357"/>
              <a:ext cx="291563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3" fill="norm" stroke="1" extrusionOk="0">
                  <a:moveTo>
                    <a:pt x="6526" y="17423"/>
                  </a:moveTo>
                  <a:cubicBezTo>
                    <a:pt x="6060" y="16923"/>
                    <a:pt x="5594" y="16424"/>
                    <a:pt x="4817" y="16112"/>
                  </a:cubicBezTo>
                  <a:cubicBezTo>
                    <a:pt x="4040" y="15800"/>
                    <a:pt x="2952" y="15675"/>
                    <a:pt x="2020" y="16299"/>
                  </a:cubicBezTo>
                  <a:cubicBezTo>
                    <a:pt x="1087" y="16923"/>
                    <a:pt x="310" y="18297"/>
                    <a:pt x="77" y="19296"/>
                  </a:cubicBezTo>
                  <a:cubicBezTo>
                    <a:pt x="-156" y="20294"/>
                    <a:pt x="155" y="20919"/>
                    <a:pt x="776" y="21231"/>
                  </a:cubicBezTo>
                  <a:cubicBezTo>
                    <a:pt x="1398" y="21543"/>
                    <a:pt x="2330" y="21543"/>
                    <a:pt x="3107" y="21356"/>
                  </a:cubicBezTo>
                  <a:cubicBezTo>
                    <a:pt x="3884" y="21168"/>
                    <a:pt x="4506" y="20794"/>
                    <a:pt x="5205" y="20232"/>
                  </a:cubicBezTo>
                  <a:cubicBezTo>
                    <a:pt x="5904" y="19670"/>
                    <a:pt x="6681" y="18921"/>
                    <a:pt x="7303" y="18796"/>
                  </a:cubicBezTo>
                  <a:cubicBezTo>
                    <a:pt x="7925" y="18671"/>
                    <a:pt x="8391" y="19171"/>
                    <a:pt x="9012" y="19420"/>
                  </a:cubicBezTo>
                  <a:cubicBezTo>
                    <a:pt x="9634" y="19670"/>
                    <a:pt x="10411" y="19670"/>
                    <a:pt x="11654" y="18921"/>
                  </a:cubicBezTo>
                  <a:cubicBezTo>
                    <a:pt x="12897" y="18172"/>
                    <a:pt x="14607" y="16674"/>
                    <a:pt x="16238" y="13927"/>
                  </a:cubicBezTo>
                  <a:cubicBezTo>
                    <a:pt x="17870" y="11180"/>
                    <a:pt x="19424" y="7185"/>
                    <a:pt x="20279" y="4875"/>
                  </a:cubicBezTo>
                  <a:cubicBezTo>
                    <a:pt x="21133" y="2565"/>
                    <a:pt x="21289" y="1941"/>
                    <a:pt x="21366" y="1316"/>
                  </a:cubicBezTo>
                  <a:cubicBezTo>
                    <a:pt x="21444" y="692"/>
                    <a:pt x="21444" y="68"/>
                    <a:pt x="20978" y="5"/>
                  </a:cubicBezTo>
                  <a:cubicBezTo>
                    <a:pt x="20512" y="-57"/>
                    <a:pt x="19579" y="442"/>
                    <a:pt x="18647" y="2565"/>
                  </a:cubicBezTo>
                  <a:cubicBezTo>
                    <a:pt x="17715" y="4688"/>
                    <a:pt x="16782" y="8433"/>
                    <a:pt x="16782" y="11742"/>
                  </a:cubicBezTo>
                  <a:cubicBezTo>
                    <a:pt x="16782" y="15051"/>
                    <a:pt x="17715" y="17922"/>
                    <a:pt x="18647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136340" y="1932818"/>
              <a:ext cx="504916" cy="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38" fill="norm" stroke="1" extrusionOk="0">
                  <a:moveTo>
                    <a:pt x="682" y="5400"/>
                  </a:moveTo>
                  <a:cubicBezTo>
                    <a:pt x="321" y="10800"/>
                    <a:pt x="-41" y="16200"/>
                    <a:pt x="4" y="18900"/>
                  </a:cubicBezTo>
                  <a:cubicBezTo>
                    <a:pt x="49" y="21600"/>
                    <a:pt x="501" y="21600"/>
                    <a:pt x="2625" y="20700"/>
                  </a:cubicBezTo>
                  <a:cubicBezTo>
                    <a:pt x="4749" y="19800"/>
                    <a:pt x="8545" y="18000"/>
                    <a:pt x="11979" y="14400"/>
                  </a:cubicBezTo>
                  <a:cubicBezTo>
                    <a:pt x="15413" y="10800"/>
                    <a:pt x="18486" y="5400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416888" y="1901068"/>
              <a:ext cx="281518" cy="4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4" fill="norm" stroke="1" extrusionOk="0">
                  <a:moveTo>
                    <a:pt x="5522" y="8452"/>
                  </a:moveTo>
                  <a:cubicBezTo>
                    <a:pt x="4223" y="10330"/>
                    <a:pt x="2923" y="12209"/>
                    <a:pt x="1868" y="14087"/>
                  </a:cubicBezTo>
                  <a:cubicBezTo>
                    <a:pt x="812" y="15965"/>
                    <a:pt x="0" y="17843"/>
                    <a:pt x="0" y="19252"/>
                  </a:cubicBezTo>
                  <a:cubicBezTo>
                    <a:pt x="0" y="20661"/>
                    <a:pt x="812" y="21600"/>
                    <a:pt x="3817" y="19722"/>
                  </a:cubicBezTo>
                  <a:cubicBezTo>
                    <a:pt x="6821" y="17843"/>
                    <a:pt x="12018" y="13148"/>
                    <a:pt x="15347" y="9391"/>
                  </a:cubicBezTo>
                  <a:cubicBezTo>
                    <a:pt x="18677" y="5635"/>
                    <a:pt x="20138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882555" y="1653418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108"/>
                    <a:pt x="9600" y="2215"/>
                    <a:pt x="6000" y="5815"/>
                  </a:cubicBezTo>
                  <a:cubicBezTo>
                    <a:pt x="2400" y="9415"/>
                    <a:pt x="1200" y="155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7901605" y="1780418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586558" y="1540664"/>
              <a:ext cx="311998" cy="38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3" fill="norm" stroke="1" extrusionOk="0">
                  <a:moveTo>
                    <a:pt x="13540" y="3455"/>
                  </a:moveTo>
                  <a:cubicBezTo>
                    <a:pt x="13685" y="2629"/>
                    <a:pt x="13830" y="1803"/>
                    <a:pt x="13612" y="1212"/>
                  </a:cubicBezTo>
                  <a:cubicBezTo>
                    <a:pt x="13395" y="622"/>
                    <a:pt x="12815" y="268"/>
                    <a:pt x="12163" y="91"/>
                  </a:cubicBezTo>
                  <a:cubicBezTo>
                    <a:pt x="11510" y="-86"/>
                    <a:pt x="10785" y="-86"/>
                    <a:pt x="9553" y="858"/>
                  </a:cubicBezTo>
                  <a:cubicBezTo>
                    <a:pt x="8321" y="1803"/>
                    <a:pt x="6581" y="3691"/>
                    <a:pt x="4914" y="6170"/>
                  </a:cubicBezTo>
                  <a:cubicBezTo>
                    <a:pt x="3247" y="8648"/>
                    <a:pt x="1653" y="11717"/>
                    <a:pt x="783" y="14137"/>
                  </a:cubicBezTo>
                  <a:cubicBezTo>
                    <a:pt x="-87" y="16557"/>
                    <a:pt x="-232" y="18327"/>
                    <a:pt x="348" y="19566"/>
                  </a:cubicBezTo>
                  <a:cubicBezTo>
                    <a:pt x="928" y="20806"/>
                    <a:pt x="2232" y="21514"/>
                    <a:pt x="4334" y="21278"/>
                  </a:cubicBezTo>
                  <a:cubicBezTo>
                    <a:pt x="6436" y="21042"/>
                    <a:pt x="9336" y="19862"/>
                    <a:pt x="11510" y="17737"/>
                  </a:cubicBezTo>
                  <a:cubicBezTo>
                    <a:pt x="13685" y="15612"/>
                    <a:pt x="15134" y="12544"/>
                    <a:pt x="15424" y="9770"/>
                  </a:cubicBezTo>
                  <a:cubicBezTo>
                    <a:pt x="15714" y="6996"/>
                    <a:pt x="14845" y="4517"/>
                    <a:pt x="13322" y="3160"/>
                  </a:cubicBezTo>
                  <a:cubicBezTo>
                    <a:pt x="11800" y="1803"/>
                    <a:pt x="9626" y="1566"/>
                    <a:pt x="7596" y="2334"/>
                  </a:cubicBezTo>
                  <a:cubicBezTo>
                    <a:pt x="5567" y="3101"/>
                    <a:pt x="3682" y="4871"/>
                    <a:pt x="2667" y="6111"/>
                  </a:cubicBezTo>
                  <a:cubicBezTo>
                    <a:pt x="1653" y="7350"/>
                    <a:pt x="1508" y="8058"/>
                    <a:pt x="2232" y="8825"/>
                  </a:cubicBezTo>
                  <a:cubicBezTo>
                    <a:pt x="2957" y="9593"/>
                    <a:pt x="4552" y="10419"/>
                    <a:pt x="7886" y="10419"/>
                  </a:cubicBezTo>
                  <a:cubicBezTo>
                    <a:pt x="11220" y="10419"/>
                    <a:pt x="16294" y="9593"/>
                    <a:pt x="21368" y="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612805" y="1415951"/>
              <a:ext cx="37465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244" y="14217"/>
                    <a:pt x="488" y="7864"/>
                    <a:pt x="1586" y="4052"/>
                  </a:cubicBezTo>
                  <a:cubicBezTo>
                    <a:pt x="2685" y="241"/>
                    <a:pt x="4637" y="-1030"/>
                    <a:pt x="8115" y="876"/>
                  </a:cubicBezTo>
                  <a:cubicBezTo>
                    <a:pt x="11593" y="2782"/>
                    <a:pt x="16597" y="7864"/>
                    <a:pt x="21600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939776" y="1352851"/>
              <a:ext cx="126122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10101" y="2987"/>
                  </a:moveTo>
                  <a:cubicBezTo>
                    <a:pt x="8684" y="2298"/>
                    <a:pt x="7268" y="1609"/>
                    <a:pt x="5143" y="1034"/>
                  </a:cubicBezTo>
                  <a:cubicBezTo>
                    <a:pt x="3019" y="460"/>
                    <a:pt x="186" y="0"/>
                    <a:pt x="9" y="0"/>
                  </a:cubicBezTo>
                  <a:cubicBezTo>
                    <a:pt x="-168" y="0"/>
                    <a:pt x="2311" y="460"/>
                    <a:pt x="5675" y="919"/>
                  </a:cubicBezTo>
                  <a:cubicBezTo>
                    <a:pt x="9039" y="1379"/>
                    <a:pt x="13288" y="1838"/>
                    <a:pt x="16121" y="2413"/>
                  </a:cubicBezTo>
                  <a:cubicBezTo>
                    <a:pt x="18953" y="2987"/>
                    <a:pt x="20370" y="3677"/>
                    <a:pt x="20901" y="4596"/>
                  </a:cubicBezTo>
                  <a:cubicBezTo>
                    <a:pt x="21432" y="5515"/>
                    <a:pt x="21078" y="6664"/>
                    <a:pt x="17537" y="9536"/>
                  </a:cubicBezTo>
                  <a:cubicBezTo>
                    <a:pt x="13996" y="12409"/>
                    <a:pt x="7268" y="17004"/>
                    <a:pt x="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8657255" y="1135113"/>
              <a:ext cx="190501" cy="20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1345"/>
                  </a:moveTo>
                  <a:cubicBezTo>
                    <a:pt x="960" y="17970"/>
                    <a:pt x="1920" y="14595"/>
                    <a:pt x="3960" y="11220"/>
                  </a:cubicBezTo>
                  <a:cubicBezTo>
                    <a:pt x="6000" y="7845"/>
                    <a:pt x="9120" y="4470"/>
                    <a:pt x="11280" y="2445"/>
                  </a:cubicBezTo>
                  <a:cubicBezTo>
                    <a:pt x="13440" y="420"/>
                    <a:pt x="14640" y="-255"/>
                    <a:pt x="15360" y="83"/>
                  </a:cubicBezTo>
                  <a:cubicBezTo>
                    <a:pt x="16080" y="420"/>
                    <a:pt x="16320" y="1770"/>
                    <a:pt x="16920" y="4808"/>
                  </a:cubicBezTo>
                  <a:cubicBezTo>
                    <a:pt x="17520" y="7845"/>
                    <a:pt x="18480" y="12570"/>
                    <a:pt x="19320" y="15383"/>
                  </a:cubicBezTo>
                  <a:cubicBezTo>
                    <a:pt x="20160" y="18195"/>
                    <a:pt x="20880" y="19095"/>
                    <a:pt x="21600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822355" y="1861836"/>
              <a:ext cx="186668" cy="21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02" fill="norm" stroke="1" extrusionOk="0">
                  <a:moveTo>
                    <a:pt x="0" y="20873"/>
                  </a:moveTo>
                  <a:cubicBezTo>
                    <a:pt x="1456" y="17727"/>
                    <a:pt x="2912" y="14582"/>
                    <a:pt x="3883" y="11960"/>
                  </a:cubicBezTo>
                  <a:cubicBezTo>
                    <a:pt x="4854" y="9339"/>
                    <a:pt x="5339" y="7242"/>
                    <a:pt x="5703" y="5459"/>
                  </a:cubicBezTo>
                  <a:cubicBezTo>
                    <a:pt x="6067" y="3677"/>
                    <a:pt x="6310" y="2209"/>
                    <a:pt x="7038" y="1685"/>
                  </a:cubicBezTo>
                  <a:cubicBezTo>
                    <a:pt x="7766" y="1160"/>
                    <a:pt x="8980" y="1580"/>
                    <a:pt x="9587" y="2314"/>
                  </a:cubicBezTo>
                  <a:cubicBezTo>
                    <a:pt x="10193" y="3048"/>
                    <a:pt x="10193" y="4096"/>
                    <a:pt x="10315" y="5145"/>
                  </a:cubicBezTo>
                  <a:cubicBezTo>
                    <a:pt x="10436" y="6193"/>
                    <a:pt x="10679" y="7242"/>
                    <a:pt x="11528" y="7452"/>
                  </a:cubicBezTo>
                  <a:cubicBezTo>
                    <a:pt x="12378" y="7661"/>
                    <a:pt x="13834" y="7032"/>
                    <a:pt x="14926" y="5984"/>
                  </a:cubicBezTo>
                  <a:cubicBezTo>
                    <a:pt x="16018" y="4935"/>
                    <a:pt x="16746" y="3467"/>
                    <a:pt x="17717" y="2209"/>
                  </a:cubicBezTo>
                  <a:cubicBezTo>
                    <a:pt x="18688" y="951"/>
                    <a:pt x="19901" y="-98"/>
                    <a:pt x="20629" y="7"/>
                  </a:cubicBezTo>
                  <a:cubicBezTo>
                    <a:pt x="21357" y="112"/>
                    <a:pt x="21600" y="1370"/>
                    <a:pt x="21236" y="5145"/>
                  </a:cubicBezTo>
                  <a:cubicBezTo>
                    <a:pt x="20872" y="8919"/>
                    <a:pt x="19901" y="15211"/>
                    <a:pt x="1893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077363" y="1843918"/>
              <a:ext cx="100593" cy="2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1" fill="norm" stroke="1" extrusionOk="0">
                  <a:moveTo>
                    <a:pt x="15986" y="0"/>
                  </a:moveTo>
                  <a:cubicBezTo>
                    <a:pt x="11936" y="3531"/>
                    <a:pt x="7886" y="7062"/>
                    <a:pt x="5186" y="10073"/>
                  </a:cubicBezTo>
                  <a:cubicBezTo>
                    <a:pt x="2486" y="13085"/>
                    <a:pt x="1136" y="15577"/>
                    <a:pt x="461" y="17342"/>
                  </a:cubicBezTo>
                  <a:cubicBezTo>
                    <a:pt x="-214" y="19108"/>
                    <a:pt x="-214" y="20146"/>
                    <a:pt x="911" y="20769"/>
                  </a:cubicBezTo>
                  <a:cubicBezTo>
                    <a:pt x="2036" y="21392"/>
                    <a:pt x="4286" y="21600"/>
                    <a:pt x="7886" y="21185"/>
                  </a:cubicBezTo>
                  <a:cubicBezTo>
                    <a:pt x="11486" y="20769"/>
                    <a:pt x="16436" y="19731"/>
                    <a:pt x="21386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230544" y="1846804"/>
              <a:ext cx="150612" cy="22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36" fill="norm" stroke="1" extrusionOk="0">
                  <a:moveTo>
                    <a:pt x="21054" y="4001"/>
                  </a:moveTo>
                  <a:cubicBezTo>
                    <a:pt x="21054" y="2982"/>
                    <a:pt x="21054" y="1964"/>
                    <a:pt x="20462" y="1148"/>
                  </a:cubicBezTo>
                  <a:cubicBezTo>
                    <a:pt x="19870" y="333"/>
                    <a:pt x="18687" y="-278"/>
                    <a:pt x="16320" y="130"/>
                  </a:cubicBezTo>
                  <a:cubicBezTo>
                    <a:pt x="13953" y="537"/>
                    <a:pt x="10402" y="1964"/>
                    <a:pt x="7295" y="4205"/>
                  </a:cubicBezTo>
                  <a:cubicBezTo>
                    <a:pt x="4188" y="6447"/>
                    <a:pt x="1525" y="9503"/>
                    <a:pt x="490" y="12254"/>
                  </a:cubicBezTo>
                  <a:cubicBezTo>
                    <a:pt x="-546" y="15005"/>
                    <a:pt x="46" y="17450"/>
                    <a:pt x="2413" y="18979"/>
                  </a:cubicBezTo>
                  <a:cubicBezTo>
                    <a:pt x="4780" y="20507"/>
                    <a:pt x="8922" y="21118"/>
                    <a:pt x="11733" y="21220"/>
                  </a:cubicBezTo>
                  <a:cubicBezTo>
                    <a:pt x="14544" y="21322"/>
                    <a:pt x="16024" y="20914"/>
                    <a:pt x="17503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273205" y="199631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0" y="3152018"/>
              <a:ext cx="280609" cy="33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3" fill="norm" stroke="1" extrusionOk="0">
                  <a:moveTo>
                    <a:pt x="5004" y="2025"/>
                  </a:moveTo>
                  <a:cubicBezTo>
                    <a:pt x="8228" y="2025"/>
                    <a:pt x="11452" y="2025"/>
                    <a:pt x="13870" y="1823"/>
                  </a:cubicBezTo>
                  <a:cubicBezTo>
                    <a:pt x="16288" y="1620"/>
                    <a:pt x="17900" y="1215"/>
                    <a:pt x="19189" y="810"/>
                  </a:cubicBezTo>
                  <a:cubicBezTo>
                    <a:pt x="20479" y="405"/>
                    <a:pt x="21446" y="0"/>
                    <a:pt x="21365" y="0"/>
                  </a:cubicBezTo>
                  <a:cubicBezTo>
                    <a:pt x="21285" y="0"/>
                    <a:pt x="20156" y="405"/>
                    <a:pt x="17900" y="1350"/>
                  </a:cubicBezTo>
                  <a:cubicBezTo>
                    <a:pt x="15643" y="2295"/>
                    <a:pt x="12258" y="3780"/>
                    <a:pt x="10001" y="4928"/>
                  </a:cubicBezTo>
                  <a:cubicBezTo>
                    <a:pt x="7745" y="6075"/>
                    <a:pt x="6616" y="6885"/>
                    <a:pt x="5971" y="7628"/>
                  </a:cubicBezTo>
                  <a:cubicBezTo>
                    <a:pt x="5327" y="8370"/>
                    <a:pt x="5165" y="9045"/>
                    <a:pt x="5568" y="9518"/>
                  </a:cubicBezTo>
                  <a:cubicBezTo>
                    <a:pt x="5971" y="9990"/>
                    <a:pt x="6939" y="10260"/>
                    <a:pt x="7825" y="10463"/>
                  </a:cubicBezTo>
                  <a:cubicBezTo>
                    <a:pt x="8712" y="10665"/>
                    <a:pt x="9518" y="10800"/>
                    <a:pt x="9679" y="11138"/>
                  </a:cubicBezTo>
                  <a:cubicBezTo>
                    <a:pt x="9840" y="11475"/>
                    <a:pt x="9356" y="12015"/>
                    <a:pt x="7906" y="12960"/>
                  </a:cubicBezTo>
                  <a:cubicBezTo>
                    <a:pt x="6455" y="13905"/>
                    <a:pt x="4037" y="15255"/>
                    <a:pt x="2506" y="16335"/>
                  </a:cubicBezTo>
                  <a:cubicBezTo>
                    <a:pt x="974" y="17415"/>
                    <a:pt x="330" y="18225"/>
                    <a:pt x="88" y="18967"/>
                  </a:cubicBezTo>
                  <a:cubicBezTo>
                    <a:pt x="-154" y="19710"/>
                    <a:pt x="7" y="20385"/>
                    <a:pt x="1861" y="20858"/>
                  </a:cubicBezTo>
                  <a:cubicBezTo>
                    <a:pt x="3715" y="21330"/>
                    <a:pt x="7261" y="21600"/>
                    <a:pt x="9759" y="21533"/>
                  </a:cubicBezTo>
                  <a:cubicBezTo>
                    <a:pt x="12258" y="21465"/>
                    <a:pt x="13709" y="21060"/>
                    <a:pt x="15159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11959" y="3335584"/>
              <a:ext cx="162780" cy="44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76" fill="norm" stroke="1" extrusionOk="0">
                  <a:moveTo>
                    <a:pt x="17794" y="633"/>
                  </a:moveTo>
                  <a:cubicBezTo>
                    <a:pt x="15094" y="230"/>
                    <a:pt x="12394" y="-174"/>
                    <a:pt x="9829" y="78"/>
                  </a:cubicBezTo>
                  <a:cubicBezTo>
                    <a:pt x="7264" y="331"/>
                    <a:pt x="4834" y="1239"/>
                    <a:pt x="3619" y="1946"/>
                  </a:cubicBezTo>
                  <a:cubicBezTo>
                    <a:pt x="2404" y="2652"/>
                    <a:pt x="2404" y="3157"/>
                    <a:pt x="2944" y="3561"/>
                  </a:cubicBezTo>
                  <a:cubicBezTo>
                    <a:pt x="3484" y="3964"/>
                    <a:pt x="4564" y="4267"/>
                    <a:pt x="7129" y="4015"/>
                  </a:cubicBezTo>
                  <a:cubicBezTo>
                    <a:pt x="9694" y="3762"/>
                    <a:pt x="13744" y="2955"/>
                    <a:pt x="16039" y="2299"/>
                  </a:cubicBezTo>
                  <a:cubicBezTo>
                    <a:pt x="18334" y="1643"/>
                    <a:pt x="18874" y="1138"/>
                    <a:pt x="19009" y="1138"/>
                  </a:cubicBezTo>
                  <a:cubicBezTo>
                    <a:pt x="19144" y="1138"/>
                    <a:pt x="18874" y="1643"/>
                    <a:pt x="19279" y="3359"/>
                  </a:cubicBezTo>
                  <a:cubicBezTo>
                    <a:pt x="19684" y="5075"/>
                    <a:pt x="20764" y="8002"/>
                    <a:pt x="20764" y="10727"/>
                  </a:cubicBezTo>
                  <a:cubicBezTo>
                    <a:pt x="20764" y="13452"/>
                    <a:pt x="19684" y="15976"/>
                    <a:pt x="16984" y="17742"/>
                  </a:cubicBezTo>
                  <a:cubicBezTo>
                    <a:pt x="14284" y="19508"/>
                    <a:pt x="9964" y="20518"/>
                    <a:pt x="6994" y="20972"/>
                  </a:cubicBezTo>
                  <a:cubicBezTo>
                    <a:pt x="4024" y="21426"/>
                    <a:pt x="2404" y="21325"/>
                    <a:pt x="1189" y="20972"/>
                  </a:cubicBezTo>
                  <a:cubicBezTo>
                    <a:pt x="-26" y="20619"/>
                    <a:pt x="-836" y="20013"/>
                    <a:pt x="1459" y="18802"/>
                  </a:cubicBezTo>
                  <a:cubicBezTo>
                    <a:pt x="3754" y="17590"/>
                    <a:pt x="9154" y="15774"/>
                    <a:pt x="14554" y="13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1255" y="3564768"/>
              <a:ext cx="355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4" y="15200"/>
                    <a:pt x="6429" y="8800"/>
                    <a:pt x="10029" y="5200"/>
                  </a:cubicBezTo>
                  <a:cubicBezTo>
                    <a:pt x="13629" y="1600"/>
                    <a:pt x="1761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46138" y="3564768"/>
              <a:ext cx="224368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0110"/>
                  </a:moveTo>
                  <a:cubicBezTo>
                    <a:pt x="1019" y="20855"/>
                    <a:pt x="0" y="21600"/>
                    <a:pt x="0" y="21600"/>
                  </a:cubicBezTo>
                  <a:cubicBezTo>
                    <a:pt x="0" y="21600"/>
                    <a:pt x="1019" y="20855"/>
                    <a:pt x="4789" y="17131"/>
                  </a:cubicBezTo>
                  <a:cubicBezTo>
                    <a:pt x="8558" y="13407"/>
                    <a:pt x="15079" y="6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61005" y="3348868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73705" y="351396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246805" y="3233436"/>
              <a:ext cx="50801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450"/>
                  </a:moveTo>
                  <a:cubicBezTo>
                    <a:pt x="1800" y="690"/>
                    <a:pt x="3600" y="-71"/>
                    <a:pt x="5850" y="5"/>
                  </a:cubicBezTo>
                  <a:cubicBezTo>
                    <a:pt x="8100" y="81"/>
                    <a:pt x="10800" y="994"/>
                    <a:pt x="12150" y="3960"/>
                  </a:cubicBezTo>
                  <a:cubicBezTo>
                    <a:pt x="13500" y="6926"/>
                    <a:pt x="13500" y="11946"/>
                    <a:pt x="14850" y="15216"/>
                  </a:cubicBezTo>
                  <a:cubicBezTo>
                    <a:pt x="16200" y="18487"/>
                    <a:pt x="18900" y="20008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393851" y="3240447"/>
              <a:ext cx="111188" cy="2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759" fill="norm" stroke="1" extrusionOk="0">
                  <a:moveTo>
                    <a:pt x="16925" y="1844"/>
                  </a:moveTo>
                  <a:cubicBezTo>
                    <a:pt x="15295" y="1244"/>
                    <a:pt x="13665" y="644"/>
                    <a:pt x="11627" y="244"/>
                  </a:cubicBezTo>
                  <a:cubicBezTo>
                    <a:pt x="9589" y="-156"/>
                    <a:pt x="7144" y="-356"/>
                    <a:pt x="4699" y="2044"/>
                  </a:cubicBezTo>
                  <a:cubicBezTo>
                    <a:pt x="2253" y="4444"/>
                    <a:pt x="-192" y="9444"/>
                    <a:pt x="12" y="13144"/>
                  </a:cubicBezTo>
                  <a:cubicBezTo>
                    <a:pt x="216" y="16844"/>
                    <a:pt x="3068" y="19244"/>
                    <a:pt x="6533" y="20244"/>
                  </a:cubicBezTo>
                  <a:cubicBezTo>
                    <a:pt x="9997" y="21244"/>
                    <a:pt x="14072" y="20844"/>
                    <a:pt x="16925" y="18544"/>
                  </a:cubicBezTo>
                  <a:cubicBezTo>
                    <a:pt x="19778" y="16244"/>
                    <a:pt x="21408" y="12044"/>
                    <a:pt x="21408" y="8944"/>
                  </a:cubicBezTo>
                  <a:cubicBezTo>
                    <a:pt x="21408" y="5844"/>
                    <a:pt x="19778" y="3844"/>
                    <a:pt x="17944" y="2744"/>
                  </a:cubicBezTo>
                  <a:cubicBezTo>
                    <a:pt x="16110" y="1644"/>
                    <a:pt x="14072" y="1444"/>
                    <a:pt x="12850" y="1844"/>
                  </a:cubicBezTo>
                  <a:cubicBezTo>
                    <a:pt x="11627" y="2244"/>
                    <a:pt x="11219" y="3244"/>
                    <a:pt x="10812" y="4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604521" y="3255475"/>
              <a:ext cx="87057" cy="23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690" fill="norm" stroke="1" extrusionOk="0">
                  <a:moveTo>
                    <a:pt x="14914" y="4381"/>
                  </a:moveTo>
                  <a:cubicBezTo>
                    <a:pt x="12857" y="2486"/>
                    <a:pt x="10800" y="591"/>
                    <a:pt x="9000" y="118"/>
                  </a:cubicBezTo>
                  <a:cubicBezTo>
                    <a:pt x="7200" y="-356"/>
                    <a:pt x="5657" y="591"/>
                    <a:pt x="3857" y="3055"/>
                  </a:cubicBezTo>
                  <a:cubicBezTo>
                    <a:pt x="2057" y="5518"/>
                    <a:pt x="0" y="9497"/>
                    <a:pt x="0" y="12718"/>
                  </a:cubicBezTo>
                  <a:cubicBezTo>
                    <a:pt x="0" y="15939"/>
                    <a:pt x="2057" y="18402"/>
                    <a:pt x="4629" y="19728"/>
                  </a:cubicBezTo>
                  <a:cubicBezTo>
                    <a:pt x="7200" y="21055"/>
                    <a:pt x="10286" y="21244"/>
                    <a:pt x="13629" y="18781"/>
                  </a:cubicBezTo>
                  <a:cubicBezTo>
                    <a:pt x="16971" y="16318"/>
                    <a:pt x="20571" y="11202"/>
                    <a:pt x="21086" y="7697"/>
                  </a:cubicBezTo>
                  <a:cubicBezTo>
                    <a:pt x="21600" y="4191"/>
                    <a:pt x="19029" y="2297"/>
                    <a:pt x="16457" y="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208391" y="3299805"/>
              <a:ext cx="149665" cy="15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119" fill="norm" stroke="1" extrusionOk="0">
                  <a:moveTo>
                    <a:pt x="12933" y="4030"/>
                  </a:moveTo>
                  <a:cubicBezTo>
                    <a:pt x="12341" y="2609"/>
                    <a:pt x="11749" y="1188"/>
                    <a:pt x="10566" y="478"/>
                  </a:cubicBezTo>
                  <a:cubicBezTo>
                    <a:pt x="9382" y="-233"/>
                    <a:pt x="7607" y="-233"/>
                    <a:pt x="5832" y="1046"/>
                  </a:cubicBezTo>
                  <a:cubicBezTo>
                    <a:pt x="4056" y="2325"/>
                    <a:pt x="2281" y="4883"/>
                    <a:pt x="1097" y="7725"/>
                  </a:cubicBezTo>
                  <a:cubicBezTo>
                    <a:pt x="-86" y="10567"/>
                    <a:pt x="-678" y="13693"/>
                    <a:pt x="1245" y="16251"/>
                  </a:cubicBezTo>
                  <a:cubicBezTo>
                    <a:pt x="3169" y="18809"/>
                    <a:pt x="7607" y="20799"/>
                    <a:pt x="11306" y="21083"/>
                  </a:cubicBezTo>
                  <a:cubicBezTo>
                    <a:pt x="15004" y="21367"/>
                    <a:pt x="17963" y="19946"/>
                    <a:pt x="20922" y="18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303564" y="3340789"/>
              <a:ext cx="159438" cy="12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434" fill="norm" stroke="1" extrusionOk="0">
                  <a:moveTo>
                    <a:pt x="15437" y="285"/>
                  </a:moveTo>
                  <a:cubicBezTo>
                    <a:pt x="12390" y="-64"/>
                    <a:pt x="9344" y="-412"/>
                    <a:pt x="6714" y="1330"/>
                  </a:cubicBezTo>
                  <a:cubicBezTo>
                    <a:pt x="4083" y="3072"/>
                    <a:pt x="1867" y="6904"/>
                    <a:pt x="760" y="10214"/>
                  </a:cubicBezTo>
                  <a:cubicBezTo>
                    <a:pt x="-348" y="13523"/>
                    <a:pt x="-348" y="16311"/>
                    <a:pt x="1452" y="18227"/>
                  </a:cubicBezTo>
                  <a:cubicBezTo>
                    <a:pt x="3252" y="20143"/>
                    <a:pt x="6852" y="21188"/>
                    <a:pt x="10452" y="19794"/>
                  </a:cubicBezTo>
                  <a:cubicBezTo>
                    <a:pt x="14052" y="18401"/>
                    <a:pt x="17652" y="14569"/>
                    <a:pt x="19452" y="11433"/>
                  </a:cubicBezTo>
                  <a:cubicBezTo>
                    <a:pt x="21252" y="8298"/>
                    <a:pt x="21252" y="5859"/>
                    <a:pt x="19867" y="4640"/>
                  </a:cubicBezTo>
                  <a:cubicBezTo>
                    <a:pt x="18483" y="3420"/>
                    <a:pt x="15714" y="3420"/>
                    <a:pt x="12944" y="3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516805" y="334886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523155" y="3291718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568881" y="3299015"/>
              <a:ext cx="149401" cy="20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02" fill="norm" stroke="1" extrusionOk="0">
                  <a:moveTo>
                    <a:pt x="2519" y="5138"/>
                  </a:moveTo>
                  <a:cubicBezTo>
                    <a:pt x="2519" y="6229"/>
                    <a:pt x="2519" y="7320"/>
                    <a:pt x="2069" y="9175"/>
                  </a:cubicBezTo>
                  <a:cubicBezTo>
                    <a:pt x="1619" y="11029"/>
                    <a:pt x="719" y="13647"/>
                    <a:pt x="269" y="14302"/>
                  </a:cubicBezTo>
                  <a:cubicBezTo>
                    <a:pt x="-181" y="14957"/>
                    <a:pt x="-181" y="13647"/>
                    <a:pt x="1169" y="11138"/>
                  </a:cubicBezTo>
                  <a:cubicBezTo>
                    <a:pt x="2519" y="8629"/>
                    <a:pt x="5219" y="4920"/>
                    <a:pt x="8519" y="2738"/>
                  </a:cubicBezTo>
                  <a:cubicBezTo>
                    <a:pt x="11819" y="557"/>
                    <a:pt x="15719" y="-98"/>
                    <a:pt x="18119" y="11"/>
                  </a:cubicBezTo>
                  <a:cubicBezTo>
                    <a:pt x="20519" y="120"/>
                    <a:pt x="21419" y="993"/>
                    <a:pt x="21119" y="4702"/>
                  </a:cubicBezTo>
                  <a:cubicBezTo>
                    <a:pt x="20819" y="8411"/>
                    <a:pt x="19319" y="14957"/>
                    <a:pt x="1781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228475" y="3209168"/>
              <a:ext cx="69381" cy="34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29" fill="norm" stroke="1" extrusionOk="0">
                  <a:moveTo>
                    <a:pt x="7710" y="0"/>
                  </a:moveTo>
                  <a:cubicBezTo>
                    <a:pt x="5091" y="4527"/>
                    <a:pt x="2473" y="9054"/>
                    <a:pt x="1164" y="12093"/>
                  </a:cubicBezTo>
                  <a:cubicBezTo>
                    <a:pt x="-145" y="15133"/>
                    <a:pt x="-145" y="16685"/>
                    <a:pt x="182" y="17978"/>
                  </a:cubicBezTo>
                  <a:cubicBezTo>
                    <a:pt x="510" y="19272"/>
                    <a:pt x="1164" y="20307"/>
                    <a:pt x="3455" y="20889"/>
                  </a:cubicBezTo>
                  <a:cubicBezTo>
                    <a:pt x="5746" y="21471"/>
                    <a:pt x="9673" y="21600"/>
                    <a:pt x="12946" y="20501"/>
                  </a:cubicBezTo>
                  <a:cubicBezTo>
                    <a:pt x="16219" y="19401"/>
                    <a:pt x="18837" y="17073"/>
                    <a:pt x="21455" y="14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234355" y="3397405"/>
              <a:ext cx="218058" cy="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529" fill="norm" stroke="1" extrusionOk="0">
                  <a:moveTo>
                    <a:pt x="0" y="2253"/>
                  </a:moveTo>
                  <a:cubicBezTo>
                    <a:pt x="4362" y="2253"/>
                    <a:pt x="8723" y="2253"/>
                    <a:pt x="11423" y="1976"/>
                  </a:cubicBezTo>
                  <a:cubicBezTo>
                    <a:pt x="14123" y="1699"/>
                    <a:pt x="15162" y="1146"/>
                    <a:pt x="15162" y="592"/>
                  </a:cubicBezTo>
                  <a:cubicBezTo>
                    <a:pt x="15162" y="38"/>
                    <a:pt x="14123" y="-516"/>
                    <a:pt x="12877" y="869"/>
                  </a:cubicBezTo>
                  <a:cubicBezTo>
                    <a:pt x="11631" y="2253"/>
                    <a:pt x="10177" y="5576"/>
                    <a:pt x="9450" y="8899"/>
                  </a:cubicBezTo>
                  <a:cubicBezTo>
                    <a:pt x="8723" y="12222"/>
                    <a:pt x="8723" y="15546"/>
                    <a:pt x="10177" y="17761"/>
                  </a:cubicBezTo>
                  <a:cubicBezTo>
                    <a:pt x="11631" y="19976"/>
                    <a:pt x="14538" y="21084"/>
                    <a:pt x="16615" y="20253"/>
                  </a:cubicBezTo>
                  <a:cubicBezTo>
                    <a:pt x="18692" y="19422"/>
                    <a:pt x="19938" y="16653"/>
                    <a:pt x="20665" y="13330"/>
                  </a:cubicBezTo>
                  <a:cubicBezTo>
                    <a:pt x="21392" y="10007"/>
                    <a:pt x="21600" y="6130"/>
                    <a:pt x="21185" y="3915"/>
                  </a:cubicBezTo>
                  <a:cubicBezTo>
                    <a:pt x="20769" y="1699"/>
                    <a:pt x="19731" y="1146"/>
                    <a:pt x="18692" y="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504849" y="3320028"/>
              <a:ext cx="95690" cy="19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331" fill="norm" stroke="1" extrusionOk="0">
                  <a:moveTo>
                    <a:pt x="16743" y="4462"/>
                  </a:moveTo>
                  <a:cubicBezTo>
                    <a:pt x="16743" y="3326"/>
                    <a:pt x="16743" y="2189"/>
                    <a:pt x="15618" y="1393"/>
                  </a:cubicBezTo>
                  <a:cubicBezTo>
                    <a:pt x="14493" y="597"/>
                    <a:pt x="12243" y="142"/>
                    <a:pt x="9768" y="29"/>
                  </a:cubicBezTo>
                  <a:cubicBezTo>
                    <a:pt x="7293" y="-85"/>
                    <a:pt x="4593" y="142"/>
                    <a:pt x="2568" y="711"/>
                  </a:cubicBezTo>
                  <a:cubicBezTo>
                    <a:pt x="543" y="1279"/>
                    <a:pt x="-807" y="2189"/>
                    <a:pt x="543" y="4008"/>
                  </a:cubicBezTo>
                  <a:cubicBezTo>
                    <a:pt x="1893" y="5827"/>
                    <a:pt x="5943" y="8555"/>
                    <a:pt x="9768" y="10715"/>
                  </a:cubicBezTo>
                  <a:cubicBezTo>
                    <a:pt x="13593" y="12875"/>
                    <a:pt x="17193" y="14467"/>
                    <a:pt x="18993" y="15944"/>
                  </a:cubicBezTo>
                  <a:cubicBezTo>
                    <a:pt x="20793" y="17422"/>
                    <a:pt x="20793" y="18787"/>
                    <a:pt x="18993" y="19810"/>
                  </a:cubicBezTo>
                  <a:cubicBezTo>
                    <a:pt x="17193" y="20833"/>
                    <a:pt x="13593" y="21515"/>
                    <a:pt x="11568" y="21288"/>
                  </a:cubicBezTo>
                  <a:cubicBezTo>
                    <a:pt x="9543" y="21060"/>
                    <a:pt x="9093" y="19923"/>
                    <a:pt x="9543" y="18900"/>
                  </a:cubicBezTo>
                  <a:cubicBezTo>
                    <a:pt x="9993" y="17877"/>
                    <a:pt x="11343" y="16968"/>
                    <a:pt x="12693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625665" y="3349810"/>
              <a:ext cx="105917" cy="19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07" fill="norm" stroke="1" extrusionOk="0">
                  <a:moveTo>
                    <a:pt x="17915" y="1263"/>
                  </a:moveTo>
                  <a:cubicBezTo>
                    <a:pt x="16253" y="581"/>
                    <a:pt x="14592" y="-101"/>
                    <a:pt x="11684" y="13"/>
                  </a:cubicBezTo>
                  <a:cubicBezTo>
                    <a:pt x="8776" y="126"/>
                    <a:pt x="4623" y="1036"/>
                    <a:pt x="2338" y="2059"/>
                  </a:cubicBezTo>
                  <a:cubicBezTo>
                    <a:pt x="53" y="3082"/>
                    <a:pt x="-362" y="4219"/>
                    <a:pt x="261" y="5128"/>
                  </a:cubicBezTo>
                  <a:cubicBezTo>
                    <a:pt x="884" y="6038"/>
                    <a:pt x="2546" y="6720"/>
                    <a:pt x="6076" y="8312"/>
                  </a:cubicBezTo>
                  <a:cubicBezTo>
                    <a:pt x="9607" y="9903"/>
                    <a:pt x="15007" y="12404"/>
                    <a:pt x="17915" y="14223"/>
                  </a:cubicBezTo>
                  <a:cubicBezTo>
                    <a:pt x="20823" y="16042"/>
                    <a:pt x="21238" y="17179"/>
                    <a:pt x="20407" y="18316"/>
                  </a:cubicBezTo>
                  <a:cubicBezTo>
                    <a:pt x="19576" y="19453"/>
                    <a:pt x="17500" y="20590"/>
                    <a:pt x="14592" y="21044"/>
                  </a:cubicBezTo>
                  <a:cubicBezTo>
                    <a:pt x="11684" y="21499"/>
                    <a:pt x="7946" y="21272"/>
                    <a:pt x="4207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777579" y="3360061"/>
              <a:ext cx="110827" cy="17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76" fill="norm" stroke="1" extrusionOk="0">
                  <a:moveTo>
                    <a:pt x="5343" y="9220"/>
                  </a:moveTo>
                  <a:cubicBezTo>
                    <a:pt x="8543" y="7462"/>
                    <a:pt x="11743" y="5704"/>
                    <a:pt x="13743" y="4071"/>
                  </a:cubicBezTo>
                  <a:cubicBezTo>
                    <a:pt x="15743" y="2439"/>
                    <a:pt x="16543" y="932"/>
                    <a:pt x="15943" y="304"/>
                  </a:cubicBezTo>
                  <a:cubicBezTo>
                    <a:pt x="15343" y="-324"/>
                    <a:pt x="13343" y="-73"/>
                    <a:pt x="10343" y="1936"/>
                  </a:cubicBezTo>
                  <a:cubicBezTo>
                    <a:pt x="7343" y="3946"/>
                    <a:pt x="3343" y="7713"/>
                    <a:pt x="1343" y="10602"/>
                  </a:cubicBezTo>
                  <a:cubicBezTo>
                    <a:pt x="-657" y="13490"/>
                    <a:pt x="-657" y="15499"/>
                    <a:pt x="2943" y="17132"/>
                  </a:cubicBezTo>
                  <a:cubicBezTo>
                    <a:pt x="6543" y="18764"/>
                    <a:pt x="13743" y="20020"/>
                    <a:pt x="20943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945555" y="3347655"/>
              <a:ext cx="133351" cy="24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1203"/>
                  </a:moveTo>
                  <a:cubicBezTo>
                    <a:pt x="17143" y="654"/>
                    <a:pt x="12686" y="105"/>
                    <a:pt x="9600" y="14"/>
                  </a:cubicBezTo>
                  <a:cubicBezTo>
                    <a:pt x="6514" y="-78"/>
                    <a:pt x="4800" y="288"/>
                    <a:pt x="4457" y="1478"/>
                  </a:cubicBezTo>
                  <a:cubicBezTo>
                    <a:pt x="4114" y="2668"/>
                    <a:pt x="5143" y="4681"/>
                    <a:pt x="7886" y="6603"/>
                  </a:cubicBezTo>
                  <a:cubicBezTo>
                    <a:pt x="10629" y="8525"/>
                    <a:pt x="15086" y="10356"/>
                    <a:pt x="17829" y="11637"/>
                  </a:cubicBezTo>
                  <a:cubicBezTo>
                    <a:pt x="20571" y="12919"/>
                    <a:pt x="21600" y="13651"/>
                    <a:pt x="21429" y="14749"/>
                  </a:cubicBezTo>
                  <a:cubicBezTo>
                    <a:pt x="21257" y="15847"/>
                    <a:pt x="19886" y="17312"/>
                    <a:pt x="16114" y="18502"/>
                  </a:cubicBezTo>
                  <a:cubicBezTo>
                    <a:pt x="12343" y="19691"/>
                    <a:pt x="6171" y="2060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237655" y="345046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5378994" y="3238007"/>
              <a:ext cx="180007" cy="41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31" fill="norm" stroke="1" extrusionOk="0">
                  <a:moveTo>
                    <a:pt x="195" y="4426"/>
                  </a:moveTo>
                  <a:cubicBezTo>
                    <a:pt x="-54" y="3878"/>
                    <a:pt x="-302" y="3330"/>
                    <a:pt x="1064" y="2727"/>
                  </a:cubicBezTo>
                  <a:cubicBezTo>
                    <a:pt x="2429" y="2124"/>
                    <a:pt x="5408" y="1466"/>
                    <a:pt x="8264" y="973"/>
                  </a:cubicBezTo>
                  <a:cubicBezTo>
                    <a:pt x="11119" y="479"/>
                    <a:pt x="13850" y="150"/>
                    <a:pt x="15836" y="41"/>
                  </a:cubicBezTo>
                  <a:cubicBezTo>
                    <a:pt x="17822" y="-69"/>
                    <a:pt x="19064" y="41"/>
                    <a:pt x="19932" y="370"/>
                  </a:cubicBezTo>
                  <a:cubicBezTo>
                    <a:pt x="20801" y="699"/>
                    <a:pt x="21298" y="1247"/>
                    <a:pt x="21050" y="2782"/>
                  </a:cubicBezTo>
                  <a:cubicBezTo>
                    <a:pt x="20801" y="4317"/>
                    <a:pt x="19808" y="6839"/>
                    <a:pt x="18319" y="9744"/>
                  </a:cubicBezTo>
                  <a:cubicBezTo>
                    <a:pt x="16829" y="12650"/>
                    <a:pt x="14843" y="15939"/>
                    <a:pt x="13850" y="17968"/>
                  </a:cubicBezTo>
                  <a:cubicBezTo>
                    <a:pt x="12857" y="19996"/>
                    <a:pt x="12857" y="20763"/>
                    <a:pt x="1285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412405" y="3456818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800"/>
                    <a:pt x="3927" y="12000"/>
                    <a:pt x="7527" y="8400"/>
                  </a:cubicBezTo>
                  <a:cubicBezTo>
                    <a:pt x="11127" y="4800"/>
                    <a:pt x="163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638135" y="3287829"/>
              <a:ext cx="199079" cy="28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0884" fill="norm" stroke="1" extrusionOk="0">
                  <a:moveTo>
                    <a:pt x="15507" y="2166"/>
                  </a:moveTo>
                  <a:cubicBezTo>
                    <a:pt x="14846" y="1383"/>
                    <a:pt x="14184" y="601"/>
                    <a:pt x="13193" y="209"/>
                  </a:cubicBezTo>
                  <a:cubicBezTo>
                    <a:pt x="12201" y="-182"/>
                    <a:pt x="10878" y="-182"/>
                    <a:pt x="8454" y="1618"/>
                  </a:cubicBezTo>
                  <a:cubicBezTo>
                    <a:pt x="6029" y="3418"/>
                    <a:pt x="2503" y="7018"/>
                    <a:pt x="960" y="10461"/>
                  </a:cubicBezTo>
                  <a:cubicBezTo>
                    <a:pt x="-583" y="13905"/>
                    <a:pt x="-142" y="17192"/>
                    <a:pt x="1401" y="19070"/>
                  </a:cubicBezTo>
                  <a:cubicBezTo>
                    <a:pt x="2944" y="20948"/>
                    <a:pt x="5588" y="21418"/>
                    <a:pt x="8895" y="20244"/>
                  </a:cubicBezTo>
                  <a:cubicBezTo>
                    <a:pt x="12201" y="19070"/>
                    <a:pt x="16168" y="16253"/>
                    <a:pt x="18372" y="13122"/>
                  </a:cubicBezTo>
                  <a:cubicBezTo>
                    <a:pt x="20576" y="9992"/>
                    <a:pt x="21017" y="6548"/>
                    <a:pt x="20576" y="4201"/>
                  </a:cubicBezTo>
                  <a:cubicBezTo>
                    <a:pt x="20135" y="1853"/>
                    <a:pt x="18813" y="601"/>
                    <a:pt x="17050" y="757"/>
                  </a:cubicBezTo>
                  <a:cubicBezTo>
                    <a:pt x="15286" y="914"/>
                    <a:pt x="13082" y="2479"/>
                    <a:pt x="10878" y="4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022917" y="3279018"/>
              <a:ext cx="250972" cy="32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1" fill="norm" stroke="1" extrusionOk="0">
                  <a:moveTo>
                    <a:pt x="5912" y="0"/>
                  </a:moveTo>
                  <a:cubicBezTo>
                    <a:pt x="5186" y="5190"/>
                    <a:pt x="4460" y="10379"/>
                    <a:pt x="3915" y="13745"/>
                  </a:cubicBezTo>
                  <a:cubicBezTo>
                    <a:pt x="3371" y="17112"/>
                    <a:pt x="3008" y="18655"/>
                    <a:pt x="2645" y="19777"/>
                  </a:cubicBezTo>
                  <a:cubicBezTo>
                    <a:pt x="2282" y="20899"/>
                    <a:pt x="1919" y="21600"/>
                    <a:pt x="1465" y="21319"/>
                  </a:cubicBezTo>
                  <a:cubicBezTo>
                    <a:pt x="1011" y="21039"/>
                    <a:pt x="467" y="19777"/>
                    <a:pt x="194" y="18234"/>
                  </a:cubicBezTo>
                  <a:cubicBezTo>
                    <a:pt x="-78" y="16691"/>
                    <a:pt x="-78" y="14868"/>
                    <a:pt x="285" y="13745"/>
                  </a:cubicBezTo>
                  <a:cubicBezTo>
                    <a:pt x="648" y="12623"/>
                    <a:pt x="1374" y="12203"/>
                    <a:pt x="2645" y="12062"/>
                  </a:cubicBezTo>
                  <a:cubicBezTo>
                    <a:pt x="3915" y="11922"/>
                    <a:pt x="5730" y="12062"/>
                    <a:pt x="8272" y="11782"/>
                  </a:cubicBezTo>
                  <a:cubicBezTo>
                    <a:pt x="10813" y="11501"/>
                    <a:pt x="14080" y="10800"/>
                    <a:pt x="16349" y="9608"/>
                  </a:cubicBezTo>
                  <a:cubicBezTo>
                    <a:pt x="18618" y="8416"/>
                    <a:pt x="19888" y="6732"/>
                    <a:pt x="20614" y="5540"/>
                  </a:cubicBezTo>
                  <a:cubicBezTo>
                    <a:pt x="21340" y="4348"/>
                    <a:pt x="21522" y="3647"/>
                    <a:pt x="21522" y="3647"/>
                  </a:cubicBezTo>
                  <a:cubicBezTo>
                    <a:pt x="21522" y="3647"/>
                    <a:pt x="21340" y="4348"/>
                    <a:pt x="20705" y="7294"/>
                  </a:cubicBezTo>
                  <a:cubicBezTo>
                    <a:pt x="20070" y="10239"/>
                    <a:pt x="18981" y="15429"/>
                    <a:pt x="1789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295055" y="3679068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092524" y="3356664"/>
              <a:ext cx="136642" cy="29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312" fill="norm" stroke="1" extrusionOk="0">
                  <a:moveTo>
                    <a:pt x="1348" y="2209"/>
                  </a:moveTo>
                  <a:cubicBezTo>
                    <a:pt x="2301" y="1438"/>
                    <a:pt x="3254" y="666"/>
                    <a:pt x="4683" y="281"/>
                  </a:cubicBezTo>
                  <a:cubicBezTo>
                    <a:pt x="6113" y="-105"/>
                    <a:pt x="8018" y="-105"/>
                    <a:pt x="10401" y="358"/>
                  </a:cubicBezTo>
                  <a:cubicBezTo>
                    <a:pt x="12783" y="821"/>
                    <a:pt x="15642" y="1746"/>
                    <a:pt x="16913" y="2595"/>
                  </a:cubicBezTo>
                  <a:cubicBezTo>
                    <a:pt x="18183" y="3444"/>
                    <a:pt x="17866" y="4215"/>
                    <a:pt x="16118" y="5218"/>
                  </a:cubicBezTo>
                  <a:cubicBezTo>
                    <a:pt x="14371" y="6221"/>
                    <a:pt x="11195" y="7455"/>
                    <a:pt x="8813" y="8226"/>
                  </a:cubicBezTo>
                  <a:cubicBezTo>
                    <a:pt x="6430" y="8998"/>
                    <a:pt x="4842" y="9306"/>
                    <a:pt x="4683" y="9692"/>
                  </a:cubicBezTo>
                  <a:cubicBezTo>
                    <a:pt x="4524" y="10078"/>
                    <a:pt x="5795" y="10541"/>
                    <a:pt x="8654" y="11158"/>
                  </a:cubicBezTo>
                  <a:cubicBezTo>
                    <a:pt x="11513" y="11775"/>
                    <a:pt x="15960" y="12546"/>
                    <a:pt x="18342" y="13472"/>
                  </a:cubicBezTo>
                  <a:cubicBezTo>
                    <a:pt x="20724" y="14398"/>
                    <a:pt x="21042" y="15478"/>
                    <a:pt x="19771" y="16558"/>
                  </a:cubicBezTo>
                  <a:cubicBezTo>
                    <a:pt x="18501" y="17638"/>
                    <a:pt x="15642" y="18718"/>
                    <a:pt x="13260" y="19489"/>
                  </a:cubicBezTo>
                  <a:cubicBezTo>
                    <a:pt x="10877" y="20261"/>
                    <a:pt x="8971" y="20724"/>
                    <a:pt x="6589" y="21032"/>
                  </a:cubicBezTo>
                  <a:cubicBezTo>
                    <a:pt x="4207" y="21341"/>
                    <a:pt x="1348" y="21495"/>
                    <a:pt x="395" y="20955"/>
                  </a:cubicBezTo>
                  <a:cubicBezTo>
                    <a:pt x="-558" y="20415"/>
                    <a:pt x="395" y="19181"/>
                    <a:pt x="1348" y="1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282946" y="3402988"/>
              <a:ext cx="172430" cy="19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722" fill="norm" stroke="1" extrusionOk="0">
                  <a:moveTo>
                    <a:pt x="14215" y="3659"/>
                  </a:moveTo>
                  <a:cubicBezTo>
                    <a:pt x="10872" y="3437"/>
                    <a:pt x="7529" y="3214"/>
                    <a:pt x="4701" y="4884"/>
                  </a:cubicBezTo>
                  <a:cubicBezTo>
                    <a:pt x="1872" y="6554"/>
                    <a:pt x="-442" y="10117"/>
                    <a:pt x="72" y="13457"/>
                  </a:cubicBezTo>
                  <a:cubicBezTo>
                    <a:pt x="587" y="16797"/>
                    <a:pt x="3929" y="19915"/>
                    <a:pt x="7658" y="20583"/>
                  </a:cubicBezTo>
                  <a:cubicBezTo>
                    <a:pt x="11387" y="21251"/>
                    <a:pt x="15501" y="19470"/>
                    <a:pt x="17944" y="16352"/>
                  </a:cubicBezTo>
                  <a:cubicBezTo>
                    <a:pt x="20387" y="13235"/>
                    <a:pt x="21158" y="8781"/>
                    <a:pt x="20901" y="5663"/>
                  </a:cubicBezTo>
                  <a:cubicBezTo>
                    <a:pt x="20644" y="2546"/>
                    <a:pt x="19358" y="764"/>
                    <a:pt x="17558" y="208"/>
                  </a:cubicBezTo>
                  <a:cubicBezTo>
                    <a:pt x="15758" y="-349"/>
                    <a:pt x="13444" y="319"/>
                    <a:pt x="11129" y="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730155" y="3386968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78"/>
                    <a:pt x="21600" y="10957"/>
                    <a:pt x="18000" y="14557"/>
                  </a:cubicBezTo>
                  <a:cubicBezTo>
                    <a:pt x="14400" y="18157"/>
                    <a:pt x="72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622205" y="3374268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990" y="10000"/>
                  </a:cubicBezTo>
                  <a:cubicBezTo>
                    <a:pt x="1980" y="6400"/>
                    <a:pt x="3960" y="3200"/>
                    <a:pt x="7560" y="1600"/>
                  </a:cubicBezTo>
                  <a:cubicBezTo>
                    <a:pt x="11160" y="0"/>
                    <a:pt x="163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856405" y="4528830"/>
              <a:ext cx="181148" cy="45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57" fill="norm" stroke="1" extrusionOk="0">
                  <a:moveTo>
                    <a:pt x="4469" y="6623"/>
                  </a:moveTo>
                  <a:cubicBezTo>
                    <a:pt x="3476" y="6921"/>
                    <a:pt x="2483" y="7220"/>
                    <a:pt x="1862" y="8564"/>
                  </a:cubicBezTo>
                  <a:cubicBezTo>
                    <a:pt x="1241" y="9907"/>
                    <a:pt x="993" y="12296"/>
                    <a:pt x="1241" y="15183"/>
                  </a:cubicBezTo>
                  <a:cubicBezTo>
                    <a:pt x="1490" y="18070"/>
                    <a:pt x="2234" y="21454"/>
                    <a:pt x="2359" y="21354"/>
                  </a:cubicBezTo>
                  <a:cubicBezTo>
                    <a:pt x="2483" y="21255"/>
                    <a:pt x="1986" y="17672"/>
                    <a:pt x="1738" y="14337"/>
                  </a:cubicBezTo>
                  <a:cubicBezTo>
                    <a:pt x="1490" y="11002"/>
                    <a:pt x="1490" y="7917"/>
                    <a:pt x="2359" y="5578"/>
                  </a:cubicBezTo>
                  <a:cubicBezTo>
                    <a:pt x="3228" y="3238"/>
                    <a:pt x="4966" y="1646"/>
                    <a:pt x="7572" y="800"/>
                  </a:cubicBezTo>
                  <a:cubicBezTo>
                    <a:pt x="10179" y="-46"/>
                    <a:pt x="13655" y="-146"/>
                    <a:pt x="16262" y="153"/>
                  </a:cubicBezTo>
                  <a:cubicBezTo>
                    <a:pt x="18869" y="451"/>
                    <a:pt x="20607" y="1148"/>
                    <a:pt x="21103" y="2293"/>
                  </a:cubicBezTo>
                  <a:cubicBezTo>
                    <a:pt x="21600" y="3437"/>
                    <a:pt x="20855" y="5030"/>
                    <a:pt x="18248" y="6175"/>
                  </a:cubicBezTo>
                  <a:cubicBezTo>
                    <a:pt x="15641" y="7319"/>
                    <a:pt x="11172" y="8016"/>
                    <a:pt x="7821" y="8215"/>
                  </a:cubicBezTo>
                  <a:cubicBezTo>
                    <a:pt x="4469" y="8414"/>
                    <a:pt x="2234" y="8116"/>
                    <a:pt x="0" y="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911397" y="4341759"/>
              <a:ext cx="141859" cy="19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49" fill="norm" stroke="1" extrusionOk="0">
                  <a:moveTo>
                    <a:pt x="7947" y="6717"/>
                  </a:moveTo>
                  <a:cubicBezTo>
                    <a:pt x="7312" y="7878"/>
                    <a:pt x="6676" y="9039"/>
                    <a:pt x="5406" y="11014"/>
                  </a:cubicBezTo>
                  <a:cubicBezTo>
                    <a:pt x="4135" y="12988"/>
                    <a:pt x="2229" y="15775"/>
                    <a:pt x="1117" y="16588"/>
                  </a:cubicBezTo>
                  <a:cubicBezTo>
                    <a:pt x="6" y="17401"/>
                    <a:pt x="-312" y="16239"/>
                    <a:pt x="323" y="13568"/>
                  </a:cubicBezTo>
                  <a:cubicBezTo>
                    <a:pt x="959" y="10897"/>
                    <a:pt x="2547" y="6717"/>
                    <a:pt x="3817" y="4162"/>
                  </a:cubicBezTo>
                  <a:cubicBezTo>
                    <a:pt x="5088" y="1607"/>
                    <a:pt x="6041" y="678"/>
                    <a:pt x="7312" y="214"/>
                  </a:cubicBezTo>
                  <a:cubicBezTo>
                    <a:pt x="8582" y="-251"/>
                    <a:pt x="10170" y="-251"/>
                    <a:pt x="12553" y="3349"/>
                  </a:cubicBezTo>
                  <a:cubicBezTo>
                    <a:pt x="14935" y="6949"/>
                    <a:pt x="18112" y="14149"/>
                    <a:pt x="21288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218355" y="4574418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183071" y="4676018"/>
              <a:ext cx="225785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04" fill="norm" stroke="1" extrusionOk="0">
                  <a:moveTo>
                    <a:pt x="1520" y="19440"/>
                  </a:moveTo>
                  <a:cubicBezTo>
                    <a:pt x="529" y="20520"/>
                    <a:pt x="-462" y="21600"/>
                    <a:pt x="232" y="21060"/>
                  </a:cubicBezTo>
                  <a:cubicBezTo>
                    <a:pt x="925" y="20520"/>
                    <a:pt x="3303" y="18360"/>
                    <a:pt x="7068" y="14580"/>
                  </a:cubicBezTo>
                  <a:cubicBezTo>
                    <a:pt x="10833" y="10800"/>
                    <a:pt x="15986" y="5400"/>
                    <a:pt x="211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582686" y="4502741"/>
              <a:ext cx="138671" cy="22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75" fill="norm" stroke="1" extrusionOk="0">
                  <a:moveTo>
                    <a:pt x="14890" y="3843"/>
                  </a:moveTo>
                  <a:cubicBezTo>
                    <a:pt x="14572" y="2825"/>
                    <a:pt x="14255" y="1806"/>
                    <a:pt x="13302" y="1093"/>
                  </a:cubicBezTo>
                  <a:cubicBezTo>
                    <a:pt x="12349" y="379"/>
                    <a:pt x="10761" y="-28"/>
                    <a:pt x="9172" y="379"/>
                  </a:cubicBezTo>
                  <a:cubicBezTo>
                    <a:pt x="7584" y="787"/>
                    <a:pt x="5996" y="2010"/>
                    <a:pt x="4249" y="5270"/>
                  </a:cubicBezTo>
                  <a:cubicBezTo>
                    <a:pt x="2502" y="8530"/>
                    <a:pt x="596" y="13828"/>
                    <a:pt x="119" y="16987"/>
                  </a:cubicBezTo>
                  <a:cubicBezTo>
                    <a:pt x="-357" y="20145"/>
                    <a:pt x="596" y="21164"/>
                    <a:pt x="2978" y="21266"/>
                  </a:cubicBezTo>
                  <a:cubicBezTo>
                    <a:pt x="5361" y="21368"/>
                    <a:pt x="9172" y="20553"/>
                    <a:pt x="12508" y="17394"/>
                  </a:cubicBezTo>
                  <a:cubicBezTo>
                    <a:pt x="15843" y="14236"/>
                    <a:pt x="18702" y="8734"/>
                    <a:pt x="19972" y="5372"/>
                  </a:cubicBezTo>
                  <a:cubicBezTo>
                    <a:pt x="21243" y="2010"/>
                    <a:pt x="20925" y="787"/>
                    <a:pt x="19972" y="277"/>
                  </a:cubicBezTo>
                  <a:cubicBezTo>
                    <a:pt x="19019" y="-232"/>
                    <a:pt x="17431" y="-28"/>
                    <a:pt x="16161" y="787"/>
                  </a:cubicBezTo>
                  <a:cubicBezTo>
                    <a:pt x="14890" y="1602"/>
                    <a:pt x="13937" y="3028"/>
                    <a:pt x="12984" y="4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827955" y="463791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891455" y="4501657"/>
              <a:ext cx="156634" cy="24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18389" y="1328"/>
                  </a:moveTo>
                  <a:cubicBezTo>
                    <a:pt x="13719" y="788"/>
                    <a:pt x="9049" y="248"/>
                    <a:pt x="5984" y="68"/>
                  </a:cubicBezTo>
                  <a:cubicBezTo>
                    <a:pt x="2919" y="-112"/>
                    <a:pt x="1459" y="68"/>
                    <a:pt x="730" y="608"/>
                  </a:cubicBezTo>
                  <a:cubicBezTo>
                    <a:pt x="0" y="1148"/>
                    <a:pt x="0" y="2048"/>
                    <a:pt x="1459" y="3128"/>
                  </a:cubicBezTo>
                  <a:cubicBezTo>
                    <a:pt x="2919" y="4208"/>
                    <a:pt x="5838" y="5468"/>
                    <a:pt x="9341" y="7178"/>
                  </a:cubicBezTo>
                  <a:cubicBezTo>
                    <a:pt x="12843" y="8888"/>
                    <a:pt x="16930" y="11048"/>
                    <a:pt x="19119" y="12758"/>
                  </a:cubicBezTo>
                  <a:cubicBezTo>
                    <a:pt x="21308" y="14468"/>
                    <a:pt x="21600" y="15728"/>
                    <a:pt x="21600" y="16808"/>
                  </a:cubicBezTo>
                  <a:cubicBezTo>
                    <a:pt x="21600" y="17888"/>
                    <a:pt x="21308" y="18788"/>
                    <a:pt x="18973" y="19688"/>
                  </a:cubicBezTo>
                  <a:cubicBezTo>
                    <a:pt x="16638" y="20588"/>
                    <a:pt x="12259" y="21488"/>
                    <a:pt x="8757" y="20318"/>
                  </a:cubicBezTo>
                  <a:cubicBezTo>
                    <a:pt x="5254" y="19148"/>
                    <a:pt x="2627" y="15908"/>
                    <a:pt x="0" y="12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929555" y="4488411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47" y="11375"/>
                    <a:pt x="9095" y="2735"/>
                    <a:pt x="12695" y="575"/>
                  </a:cubicBezTo>
                  <a:cubicBezTo>
                    <a:pt x="16295" y="-1585"/>
                    <a:pt x="1894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349681" y="4650575"/>
              <a:ext cx="195575" cy="11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63" fill="norm" stroke="1" extrusionOk="0">
                  <a:moveTo>
                    <a:pt x="13795" y="11180"/>
                  </a:moveTo>
                  <a:cubicBezTo>
                    <a:pt x="12402" y="8201"/>
                    <a:pt x="11008" y="5222"/>
                    <a:pt x="9731" y="2987"/>
                  </a:cubicBezTo>
                  <a:cubicBezTo>
                    <a:pt x="8454" y="753"/>
                    <a:pt x="7292" y="-737"/>
                    <a:pt x="5666" y="380"/>
                  </a:cubicBezTo>
                  <a:cubicBezTo>
                    <a:pt x="4041" y="1497"/>
                    <a:pt x="1950" y="5222"/>
                    <a:pt x="905" y="8573"/>
                  </a:cubicBezTo>
                  <a:cubicBezTo>
                    <a:pt x="-140" y="11925"/>
                    <a:pt x="-140" y="14904"/>
                    <a:pt x="208" y="17139"/>
                  </a:cubicBezTo>
                  <a:cubicBezTo>
                    <a:pt x="557" y="19373"/>
                    <a:pt x="1254" y="20863"/>
                    <a:pt x="2415" y="20863"/>
                  </a:cubicBezTo>
                  <a:cubicBezTo>
                    <a:pt x="3576" y="20863"/>
                    <a:pt x="5202" y="19373"/>
                    <a:pt x="7989" y="18629"/>
                  </a:cubicBezTo>
                  <a:cubicBezTo>
                    <a:pt x="10776" y="17884"/>
                    <a:pt x="14725" y="17884"/>
                    <a:pt x="17163" y="17325"/>
                  </a:cubicBezTo>
                  <a:cubicBezTo>
                    <a:pt x="19602" y="16766"/>
                    <a:pt x="20531" y="15649"/>
                    <a:pt x="21460" y="14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577005" y="4606168"/>
              <a:ext cx="10203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4050"/>
                    <a:pt x="15247" y="8100"/>
                    <a:pt x="18424" y="11700"/>
                  </a:cubicBezTo>
                  <a:cubicBezTo>
                    <a:pt x="21600" y="15300"/>
                    <a:pt x="20329" y="18450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196407" y="4557357"/>
              <a:ext cx="190099" cy="34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77" fill="norm" stroke="1" extrusionOk="0">
                  <a:moveTo>
                    <a:pt x="21086" y="1448"/>
                  </a:moveTo>
                  <a:cubicBezTo>
                    <a:pt x="20382" y="924"/>
                    <a:pt x="19677" y="401"/>
                    <a:pt x="17682" y="139"/>
                  </a:cubicBezTo>
                  <a:cubicBezTo>
                    <a:pt x="15686" y="-123"/>
                    <a:pt x="12399" y="-123"/>
                    <a:pt x="9112" y="1121"/>
                  </a:cubicBezTo>
                  <a:cubicBezTo>
                    <a:pt x="5825" y="2364"/>
                    <a:pt x="2538" y="4852"/>
                    <a:pt x="1012" y="7993"/>
                  </a:cubicBezTo>
                  <a:cubicBezTo>
                    <a:pt x="-514" y="11135"/>
                    <a:pt x="-279" y="14932"/>
                    <a:pt x="1482" y="17288"/>
                  </a:cubicBezTo>
                  <a:cubicBezTo>
                    <a:pt x="3243" y="19644"/>
                    <a:pt x="6529" y="20561"/>
                    <a:pt x="981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489557" y="5485788"/>
              <a:ext cx="143655" cy="33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70" fill="norm" stroke="1" extrusionOk="0">
                  <a:moveTo>
                    <a:pt x="3542" y="598"/>
                  </a:moveTo>
                  <a:cubicBezTo>
                    <a:pt x="2289" y="193"/>
                    <a:pt x="1037" y="-212"/>
                    <a:pt x="411" y="126"/>
                  </a:cubicBezTo>
                  <a:cubicBezTo>
                    <a:pt x="-215" y="463"/>
                    <a:pt x="-215" y="1543"/>
                    <a:pt x="1037" y="4041"/>
                  </a:cubicBezTo>
                  <a:cubicBezTo>
                    <a:pt x="2289" y="6538"/>
                    <a:pt x="4794" y="10453"/>
                    <a:pt x="6359" y="13220"/>
                  </a:cubicBezTo>
                  <a:cubicBezTo>
                    <a:pt x="7924" y="15988"/>
                    <a:pt x="8550" y="17608"/>
                    <a:pt x="8863" y="18890"/>
                  </a:cubicBezTo>
                  <a:cubicBezTo>
                    <a:pt x="9176" y="20173"/>
                    <a:pt x="9176" y="21118"/>
                    <a:pt x="9020" y="21253"/>
                  </a:cubicBezTo>
                  <a:cubicBezTo>
                    <a:pt x="8863" y="21388"/>
                    <a:pt x="8550" y="20713"/>
                    <a:pt x="8707" y="19093"/>
                  </a:cubicBezTo>
                  <a:cubicBezTo>
                    <a:pt x="8863" y="17473"/>
                    <a:pt x="9489" y="14908"/>
                    <a:pt x="10272" y="13288"/>
                  </a:cubicBezTo>
                  <a:cubicBezTo>
                    <a:pt x="11055" y="11668"/>
                    <a:pt x="11994" y="10993"/>
                    <a:pt x="13559" y="10588"/>
                  </a:cubicBezTo>
                  <a:cubicBezTo>
                    <a:pt x="15124" y="10183"/>
                    <a:pt x="17315" y="10048"/>
                    <a:pt x="18881" y="10385"/>
                  </a:cubicBezTo>
                  <a:cubicBezTo>
                    <a:pt x="20446" y="10723"/>
                    <a:pt x="21385" y="11533"/>
                    <a:pt x="21228" y="12680"/>
                  </a:cubicBezTo>
                  <a:cubicBezTo>
                    <a:pt x="21072" y="13828"/>
                    <a:pt x="19820" y="15313"/>
                    <a:pt x="17785" y="16528"/>
                  </a:cubicBezTo>
                  <a:cubicBezTo>
                    <a:pt x="15750" y="17743"/>
                    <a:pt x="12933" y="18688"/>
                    <a:pt x="10585" y="19228"/>
                  </a:cubicBezTo>
                  <a:cubicBezTo>
                    <a:pt x="8237" y="19768"/>
                    <a:pt x="6359" y="19903"/>
                    <a:pt x="5263" y="19565"/>
                  </a:cubicBezTo>
                  <a:cubicBezTo>
                    <a:pt x="4168" y="19228"/>
                    <a:pt x="3855" y="18418"/>
                    <a:pt x="3542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665905" y="5507396"/>
              <a:ext cx="67743" cy="32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491" fill="norm" stroke="1" extrusionOk="0">
                  <a:moveTo>
                    <a:pt x="1906" y="1294"/>
                  </a:moveTo>
                  <a:cubicBezTo>
                    <a:pt x="4447" y="733"/>
                    <a:pt x="6988" y="172"/>
                    <a:pt x="9847" y="31"/>
                  </a:cubicBezTo>
                  <a:cubicBezTo>
                    <a:pt x="12706" y="-109"/>
                    <a:pt x="15882" y="172"/>
                    <a:pt x="18106" y="1925"/>
                  </a:cubicBezTo>
                  <a:cubicBezTo>
                    <a:pt x="20329" y="3678"/>
                    <a:pt x="21600" y="6904"/>
                    <a:pt x="18424" y="10410"/>
                  </a:cubicBezTo>
                  <a:cubicBezTo>
                    <a:pt x="15247" y="13917"/>
                    <a:pt x="7624" y="17704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322027" y="5534716"/>
              <a:ext cx="153379" cy="30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97" fill="norm" stroke="1" extrusionOk="0">
                  <a:moveTo>
                    <a:pt x="16549" y="1247"/>
                  </a:moveTo>
                  <a:cubicBezTo>
                    <a:pt x="15397" y="797"/>
                    <a:pt x="14245" y="347"/>
                    <a:pt x="12949" y="122"/>
                  </a:cubicBezTo>
                  <a:cubicBezTo>
                    <a:pt x="11653" y="-103"/>
                    <a:pt x="10213" y="-103"/>
                    <a:pt x="7765" y="872"/>
                  </a:cubicBezTo>
                  <a:cubicBezTo>
                    <a:pt x="5317" y="1847"/>
                    <a:pt x="1861" y="3797"/>
                    <a:pt x="565" y="6722"/>
                  </a:cubicBezTo>
                  <a:cubicBezTo>
                    <a:pt x="-731" y="9647"/>
                    <a:pt x="133" y="13547"/>
                    <a:pt x="3877" y="16172"/>
                  </a:cubicBezTo>
                  <a:cubicBezTo>
                    <a:pt x="7621" y="18797"/>
                    <a:pt x="14245" y="20147"/>
                    <a:pt x="2086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214910" y="5512985"/>
              <a:ext cx="152384" cy="48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54" fill="norm" stroke="1" extrusionOk="0">
                  <a:moveTo>
                    <a:pt x="8356" y="9873"/>
                  </a:moveTo>
                  <a:cubicBezTo>
                    <a:pt x="6021" y="10621"/>
                    <a:pt x="3686" y="11369"/>
                    <a:pt x="2810" y="12958"/>
                  </a:cubicBezTo>
                  <a:cubicBezTo>
                    <a:pt x="1934" y="14548"/>
                    <a:pt x="2518" y="16979"/>
                    <a:pt x="2810" y="18616"/>
                  </a:cubicBezTo>
                  <a:cubicBezTo>
                    <a:pt x="3102" y="20252"/>
                    <a:pt x="3102" y="21093"/>
                    <a:pt x="2664" y="21234"/>
                  </a:cubicBezTo>
                  <a:cubicBezTo>
                    <a:pt x="2226" y="21374"/>
                    <a:pt x="1350" y="20813"/>
                    <a:pt x="767" y="19036"/>
                  </a:cubicBezTo>
                  <a:cubicBezTo>
                    <a:pt x="183" y="17260"/>
                    <a:pt x="-109" y="14268"/>
                    <a:pt x="37" y="11369"/>
                  </a:cubicBezTo>
                  <a:cubicBezTo>
                    <a:pt x="183" y="8470"/>
                    <a:pt x="767" y="5665"/>
                    <a:pt x="2372" y="3701"/>
                  </a:cubicBezTo>
                  <a:cubicBezTo>
                    <a:pt x="3977" y="1738"/>
                    <a:pt x="6605" y="616"/>
                    <a:pt x="9669" y="195"/>
                  </a:cubicBezTo>
                  <a:cubicBezTo>
                    <a:pt x="12734" y="-226"/>
                    <a:pt x="16237" y="55"/>
                    <a:pt x="18426" y="849"/>
                  </a:cubicBezTo>
                  <a:cubicBezTo>
                    <a:pt x="20615" y="1644"/>
                    <a:pt x="21491" y="2953"/>
                    <a:pt x="20761" y="4122"/>
                  </a:cubicBezTo>
                  <a:cubicBezTo>
                    <a:pt x="20032" y="5291"/>
                    <a:pt x="17696" y="6319"/>
                    <a:pt x="14777" y="6974"/>
                  </a:cubicBezTo>
                  <a:cubicBezTo>
                    <a:pt x="11859" y="7629"/>
                    <a:pt x="8356" y="7909"/>
                    <a:pt x="6167" y="7675"/>
                  </a:cubicBezTo>
                  <a:cubicBezTo>
                    <a:pt x="3977" y="7442"/>
                    <a:pt x="3102" y="6693"/>
                    <a:pt x="2226" y="5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231418" y="5306393"/>
              <a:ext cx="145688" cy="11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086" fill="norm" stroke="1" extrusionOk="0">
                  <a:moveTo>
                    <a:pt x="5581" y="5674"/>
                  </a:moveTo>
                  <a:cubicBezTo>
                    <a:pt x="4016" y="6874"/>
                    <a:pt x="2450" y="8074"/>
                    <a:pt x="1511" y="9674"/>
                  </a:cubicBezTo>
                  <a:cubicBezTo>
                    <a:pt x="572" y="11274"/>
                    <a:pt x="259" y="13274"/>
                    <a:pt x="103" y="15674"/>
                  </a:cubicBezTo>
                  <a:cubicBezTo>
                    <a:pt x="-54" y="18074"/>
                    <a:pt x="-54" y="20874"/>
                    <a:pt x="259" y="21074"/>
                  </a:cubicBezTo>
                  <a:cubicBezTo>
                    <a:pt x="572" y="21274"/>
                    <a:pt x="1198" y="18874"/>
                    <a:pt x="2137" y="15674"/>
                  </a:cubicBezTo>
                  <a:cubicBezTo>
                    <a:pt x="3076" y="12474"/>
                    <a:pt x="4329" y="8474"/>
                    <a:pt x="5894" y="5474"/>
                  </a:cubicBezTo>
                  <a:cubicBezTo>
                    <a:pt x="7459" y="2474"/>
                    <a:pt x="9337" y="474"/>
                    <a:pt x="10903" y="74"/>
                  </a:cubicBezTo>
                  <a:cubicBezTo>
                    <a:pt x="12468" y="-326"/>
                    <a:pt x="13720" y="874"/>
                    <a:pt x="15442" y="4274"/>
                  </a:cubicBezTo>
                  <a:cubicBezTo>
                    <a:pt x="17163" y="7674"/>
                    <a:pt x="19355" y="13274"/>
                    <a:pt x="21546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548555" y="5571368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510455" y="5666618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953237" y="5502461"/>
              <a:ext cx="95958" cy="19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282" fill="norm" stroke="1" extrusionOk="0">
                  <a:moveTo>
                    <a:pt x="19675" y="4774"/>
                  </a:moveTo>
                  <a:cubicBezTo>
                    <a:pt x="19216" y="3613"/>
                    <a:pt x="18756" y="2452"/>
                    <a:pt x="17607" y="1523"/>
                  </a:cubicBezTo>
                  <a:cubicBezTo>
                    <a:pt x="16458" y="594"/>
                    <a:pt x="14620" y="-103"/>
                    <a:pt x="13011" y="13"/>
                  </a:cubicBezTo>
                  <a:cubicBezTo>
                    <a:pt x="11403" y="129"/>
                    <a:pt x="10024" y="1058"/>
                    <a:pt x="7726" y="4194"/>
                  </a:cubicBezTo>
                  <a:cubicBezTo>
                    <a:pt x="5428" y="7329"/>
                    <a:pt x="2211" y="12671"/>
                    <a:pt x="833" y="15923"/>
                  </a:cubicBezTo>
                  <a:cubicBezTo>
                    <a:pt x="-546" y="19174"/>
                    <a:pt x="-86" y="20336"/>
                    <a:pt x="1292" y="20916"/>
                  </a:cubicBezTo>
                  <a:cubicBezTo>
                    <a:pt x="2671" y="21497"/>
                    <a:pt x="4969" y="21497"/>
                    <a:pt x="8416" y="20103"/>
                  </a:cubicBezTo>
                  <a:cubicBezTo>
                    <a:pt x="11863" y="18710"/>
                    <a:pt x="16458" y="15923"/>
                    <a:pt x="18756" y="13368"/>
                  </a:cubicBezTo>
                  <a:cubicBezTo>
                    <a:pt x="21054" y="10813"/>
                    <a:pt x="21054" y="8491"/>
                    <a:pt x="20594" y="6516"/>
                  </a:cubicBezTo>
                  <a:cubicBezTo>
                    <a:pt x="20135" y="4542"/>
                    <a:pt x="19216" y="2916"/>
                    <a:pt x="17607" y="2103"/>
                  </a:cubicBezTo>
                  <a:cubicBezTo>
                    <a:pt x="15999" y="1291"/>
                    <a:pt x="13701" y="1291"/>
                    <a:pt x="12782" y="1987"/>
                  </a:cubicBezTo>
                  <a:cubicBezTo>
                    <a:pt x="11863" y="2684"/>
                    <a:pt x="12322" y="4078"/>
                    <a:pt x="12782" y="5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132755" y="562851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250727" y="5493580"/>
              <a:ext cx="256679" cy="25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41" fill="norm" stroke="1" extrusionOk="0">
                  <a:moveTo>
                    <a:pt x="224" y="4834"/>
                  </a:moveTo>
                  <a:cubicBezTo>
                    <a:pt x="47" y="3788"/>
                    <a:pt x="-130" y="2743"/>
                    <a:pt x="136" y="1959"/>
                  </a:cubicBezTo>
                  <a:cubicBezTo>
                    <a:pt x="401" y="1176"/>
                    <a:pt x="1109" y="653"/>
                    <a:pt x="2437" y="305"/>
                  </a:cubicBezTo>
                  <a:cubicBezTo>
                    <a:pt x="3765" y="-44"/>
                    <a:pt x="5713" y="-218"/>
                    <a:pt x="7129" y="479"/>
                  </a:cubicBezTo>
                  <a:cubicBezTo>
                    <a:pt x="8545" y="1176"/>
                    <a:pt x="9431" y="2743"/>
                    <a:pt x="8722" y="5356"/>
                  </a:cubicBezTo>
                  <a:cubicBezTo>
                    <a:pt x="8014" y="7969"/>
                    <a:pt x="5713" y="11627"/>
                    <a:pt x="4296" y="13979"/>
                  </a:cubicBezTo>
                  <a:cubicBezTo>
                    <a:pt x="2880" y="16330"/>
                    <a:pt x="2349" y="17376"/>
                    <a:pt x="1906" y="18334"/>
                  </a:cubicBezTo>
                  <a:cubicBezTo>
                    <a:pt x="1463" y="19292"/>
                    <a:pt x="1109" y="20163"/>
                    <a:pt x="1463" y="20685"/>
                  </a:cubicBezTo>
                  <a:cubicBezTo>
                    <a:pt x="1818" y="21208"/>
                    <a:pt x="2880" y="21382"/>
                    <a:pt x="6332" y="21121"/>
                  </a:cubicBezTo>
                  <a:cubicBezTo>
                    <a:pt x="9785" y="20859"/>
                    <a:pt x="15627" y="20163"/>
                    <a:pt x="21470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387711" y="6632495"/>
              <a:ext cx="157545" cy="15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18" fill="norm" stroke="1" extrusionOk="0">
                  <a:moveTo>
                    <a:pt x="14333" y="5231"/>
                  </a:moveTo>
                  <a:cubicBezTo>
                    <a:pt x="14333" y="3752"/>
                    <a:pt x="14333" y="2272"/>
                    <a:pt x="13622" y="1384"/>
                  </a:cubicBezTo>
                  <a:cubicBezTo>
                    <a:pt x="12912" y="497"/>
                    <a:pt x="11491" y="201"/>
                    <a:pt x="10070" y="53"/>
                  </a:cubicBezTo>
                  <a:cubicBezTo>
                    <a:pt x="8649" y="-95"/>
                    <a:pt x="7228" y="-95"/>
                    <a:pt x="5238" y="2272"/>
                  </a:cubicBezTo>
                  <a:cubicBezTo>
                    <a:pt x="3249" y="4639"/>
                    <a:pt x="691" y="9373"/>
                    <a:pt x="122" y="13072"/>
                  </a:cubicBezTo>
                  <a:cubicBezTo>
                    <a:pt x="-446" y="16771"/>
                    <a:pt x="975" y="19434"/>
                    <a:pt x="4243" y="20469"/>
                  </a:cubicBezTo>
                  <a:cubicBezTo>
                    <a:pt x="7512" y="21505"/>
                    <a:pt x="12628" y="20913"/>
                    <a:pt x="15754" y="20026"/>
                  </a:cubicBezTo>
                  <a:cubicBezTo>
                    <a:pt x="18880" y="19138"/>
                    <a:pt x="20017" y="17954"/>
                    <a:pt x="21154" y="16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606492" y="6573852"/>
              <a:ext cx="80580" cy="26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21" fill="norm" stroke="1" extrusionOk="0">
                  <a:moveTo>
                    <a:pt x="592" y="3695"/>
                  </a:moveTo>
                  <a:cubicBezTo>
                    <a:pt x="38" y="2486"/>
                    <a:pt x="-516" y="1276"/>
                    <a:pt x="869" y="585"/>
                  </a:cubicBezTo>
                  <a:cubicBezTo>
                    <a:pt x="2253" y="-106"/>
                    <a:pt x="5576" y="-279"/>
                    <a:pt x="10284" y="585"/>
                  </a:cubicBezTo>
                  <a:cubicBezTo>
                    <a:pt x="14992" y="1449"/>
                    <a:pt x="21084" y="3350"/>
                    <a:pt x="21084" y="6979"/>
                  </a:cubicBezTo>
                  <a:cubicBezTo>
                    <a:pt x="21084" y="10607"/>
                    <a:pt x="14992" y="15964"/>
                    <a:pt x="8899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282846" y="6593647"/>
              <a:ext cx="116360" cy="27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276" fill="norm" stroke="1" extrusionOk="0">
                  <a:moveTo>
                    <a:pt x="18239" y="3963"/>
                  </a:moveTo>
                  <a:cubicBezTo>
                    <a:pt x="18611" y="2974"/>
                    <a:pt x="18983" y="1984"/>
                    <a:pt x="18425" y="1160"/>
                  </a:cubicBezTo>
                  <a:cubicBezTo>
                    <a:pt x="17866" y="336"/>
                    <a:pt x="16376" y="-324"/>
                    <a:pt x="13211" y="171"/>
                  </a:cubicBezTo>
                  <a:cubicBezTo>
                    <a:pt x="10045" y="665"/>
                    <a:pt x="5204" y="2314"/>
                    <a:pt x="2411" y="4952"/>
                  </a:cubicBezTo>
                  <a:cubicBezTo>
                    <a:pt x="-382" y="7591"/>
                    <a:pt x="-1127" y="11218"/>
                    <a:pt x="2225" y="14103"/>
                  </a:cubicBezTo>
                  <a:cubicBezTo>
                    <a:pt x="5576" y="16989"/>
                    <a:pt x="13025" y="19132"/>
                    <a:pt x="20473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216238" y="6638779"/>
              <a:ext cx="173204" cy="38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63" fill="norm" stroke="1" extrusionOk="0">
                  <a:moveTo>
                    <a:pt x="1029" y="7362"/>
                  </a:moveTo>
                  <a:cubicBezTo>
                    <a:pt x="1029" y="11705"/>
                    <a:pt x="1029" y="16049"/>
                    <a:pt x="1029" y="18514"/>
                  </a:cubicBezTo>
                  <a:cubicBezTo>
                    <a:pt x="1029" y="20979"/>
                    <a:pt x="1029" y="21566"/>
                    <a:pt x="771" y="21449"/>
                  </a:cubicBezTo>
                  <a:cubicBezTo>
                    <a:pt x="514" y="21331"/>
                    <a:pt x="0" y="20509"/>
                    <a:pt x="0" y="18220"/>
                  </a:cubicBezTo>
                  <a:cubicBezTo>
                    <a:pt x="0" y="15931"/>
                    <a:pt x="514" y="12175"/>
                    <a:pt x="1414" y="9240"/>
                  </a:cubicBezTo>
                  <a:cubicBezTo>
                    <a:pt x="2314" y="6305"/>
                    <a:pt x="3600" y="4192"/>
                    <a:pt x="4500" y="2842"/>
                  </a:cubicBezTo>
                  <a:cubicBezTo>
                    <a:pt x="5400" y="1492"/>
                    <a:pt x="5914" y="905"/>
                    <a:pt x="6814" y="553"/>
                  </a:cubicBezTo>
                  <a:cubicBezTo>
                    <a:pt x="7714" y="201"/>
                    <a:pt x="9000" y="83"/>
                    <a:pt x="10286" y="25"/>
                  </a:cubicBezTo>
                  <a:cubicBezTo>
                    <a:pt x="11571" y="-34"/>
                    <a:pt x="12857" y="-34"/>
                    <a:pt x="14657" y="553"/>
                  </a:cubicBezTo>
                  <a:cubicBezTo>
                    <a:pt x="16457" y="1140"/>
                    <a:pt x="18771" y="2314"/>
                    <a:pt x="20057" y="3546"/>
                  </a:cubicBezTo>
                  <a:cubicBezTo>
                    <a:pt x="21343" y="4779"/>
                    <a:pt x="21600" y="6070"/>
                    <a:pt x="19414" y="7244"/>
                  </a:cubicBezTo>
                  <a:cubicBezTo>
                    <a:pt x="17229" y="8418"/>
                    <a:pt x="12600" y="9475"/>
                    <a:pt x="9643" y="9886"/>
                  </a:cubicBezTo>
                  <a:cubicBezTo>
                    <a:pt x="6686" y="10296"/>
                    <a:pt x="5400" y="10062"/>
                    <a:pt x="4114" y="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259950" y="6473583"/>
              <a:ext cx="136206" cy="9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141" fill="norm" stroke="1" extrusionOk="0">
                  <a:moveTo>
                    <a:pt x="6429" y="5291"/>
                  </a:moveTo>
                  <a:cubicBezTo>
                    <a:pt x="5100" y="6641"/>
                    <a:pt x="3771" y="7991"/>
                    <a:pt x="2608" y="10916"/>
                  </a:cubicBezTo>
                  <a:cubicBezTo>
                    <a:pt x="1445" y="13841"/>
                    <a:pt x="448" y="18341"/>
                    <a:pt x="115" y="19466"/>
                  </a:cubicBezTo>
                  <a:cubicBezTo>
                    <a:pt x="-217" y="20591"/>
                    <a:pt x="115" y="18341"/>
                    <a:pt x="1777" y="14516"/>
                  </a:cubicBezTo>
                  <a:cubicBezTo>
                    <a:pt x="3438" y="10691"/>
                    <a:pt x="6429" y="5291"/>
                    <a:pt x="8755" y="2366"/>
                  </a:cubicBezTo>
                  <a:cubicBezTo>
                    <a:pt x="11081" y="-559"/>
                    <a:pt x="12743" y="-1009"/>
                    <a:pt x="14737" y="2366"/>
                  </a:cubicBezTo>
                  <a:cubicBezTo>
                    <a:pt x="16731" y="5741"/>
                    <a:pt x="19057" y="12941"/>
                    <a:pt x="21383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599355" y="673341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593005" y="686676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170855" y="6657699"/>
              <a:ext cx="24489" cy="29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13" fill="norm" stroke="1" extrusionOk="0">
                  <a:moveTo>
                    <a:pt x="0" y="2703"/>
                  </a:moveTo>
                  <a:cubicBezTo>
                    <a:pt x="7200" y="2247"/>
                    <a:pt x="14400" y="1790"/>
                    <a:pt x="18000" y="1182"/>
                  </a:cubicBezTo>
                  <a:cubicBezTo>
                    <a:pt x="21600" y="574"/>
                    <a:pt x="21600" y="-187"/>
                    <a:pt x="18900" y="41"/>
                  </a:cubicBezTo>
                  <a:cubicBezTo>
                    <a:pt x="16200" y="269"/>
                    <a:pt x="10800" y="1486"/>
                    <a:pt x="7200" y="4300"/>
                  </a:cubicBezTo>
                  <a:cubicBezTo>
                    <a:pt x="3600" y="7114"/>
                    <a:pt x="1800" y="11526"/>
                    <a:pt x="3600" y="14644"/>
                  </a:cubicBezTo>
                  <a:cubicBezTo>
                    <a:pt x="5400" y="17762"/>
                    <a:pt x="10800" y="19588"/>
                    <a:pt x="162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384774" y="7409607"/>
              <a:ext cx="128732" cy="42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25" fill="norm" stroke="1" extrusionOk="0">
                  <a:moveTo>
                    <a:pt x="15962" y="16124"/>
                  </a:moveTo>
                  <a:cubicBezTo>
                    <a:pt x="15265" y="15060"/>
                    <a:pt x="14569" y="13996"/>
                    <a:pt x="13698" y="13251"/>
                  </a:cubicBezTo>
                  <a:cubicBezTo>
                    <a:pt x="12827" y="12507"/>
                    <a:pt x="11782" y="12081"/>
                    <a:pt x="10388" y="11921"/>
                  </a:cubicBezTo>
                  <a:cubicBezTo>
                    <a:pt x="8994" y="11762"/>
                    <a:pt x="7253" y="11868"/>
                    <a:pt x="5162" y="13198"/>
                  </a:cubicBezTo>
                  <a:cubicBezTo>
                    <a:pt x="3072" y="14528"/>
                    <a:pt x="633" y="17082"/>
                    <a:pt x="111" y="18678"/>
                  </a:cubicBezTo>
                  <a:cubicBezTo>
                    <a:pt x="-412" y="20274"/>
                    <a:pt x="982" y="20913"/>
                    <a:pt x="2898" y="21232"/>
                  </a:cubicBezTo>
                  <a:cubicBezTo>
                    <a:pt x="4814" y="21551"/>
                    <a:pt x="7253" y="21551"/>
                    <a:pt x="9865" y="20647"/>
                  </a:cubicBezTo>
                  <a:cubicBezTo>
                    <a:pt x="12478" y="19742"/>
                    <a:pt x="15265" y="17933"/>
                    <a:pt x="17182" y="14901"/>
                  </a:cubicBezTo>
                  <a:cubicBezTo>
                    <a:pt x="19098" y="11868"/>
                    <a:pt x="20143" y="7612"/>
                    <a:pt x="20665" y="5112"/>
                  </a:cubicBezTo>
                  <a:cubicBezTo>
                    <a:pt x="21188" y="2611"/>
                    <a:pt x="21188" y="1866"/>
                    <a:pt x="21188" y="1228"/>
                  </a:cubicBezTo>
                  <a:cubicBezTo>
                    <a:pt x="21188" y="589"/>
                    <a:pt x="21188" y="57"/>
                    <a:pt x="20491" y="4"/>
                  </a:cubicBezTo>
                  <a:cubicBezTo>
                    <a:pt x="19794" y="-49"/>
                    <a:pt x="18401" y="377"/>
                    <a:pt x="17530" y="2239"/>
                  </a:cubicBezTo>
                  <a:cubicBezTo>
                    <a:pt x="16659" y="4101"/>
                    <a:pt x="16311" y="7399"/>
                    <a:pt x="16833" y="9793"/>
                  </a:cubicBezTo>
                  <a:cubicBezTo>
                    <a:pt x="17356" y="12187"/>
                    <a:pt x="18749" y="13677"/>
                    <a:pt x="20143" y="15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646855" y="7495418"/>
              <a:ext cx="2942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103"/>
                    <a:pt x="17280" y="6207"/>
                    <a:pt x="19440" y="9807"/>
                  </a:cubicBezTo>
                  <a:cubicBezTo>
                    <a:pt x="21600" y="13407"/>
                    <a:pt x="17280" y="1750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235002" y="7595566"/>
              <a:ext cx="183254" cy="32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17" fill="norm" stroke="1" extrusionOk="0">
                  <a:moveTo>
                    <a:pt x="21012" y="96"/>
                  </a:moveTo>
                  <a:cubicBezTo>
                    <a:pt x="17372" y="-44"/>
                    <a:pt x="13731" y="-183"/>
                    <a:pt x="10212" y="862"/>
                  </a:cubicBezTo>
                  <a:cubicBezTo>
                    <a:pt x="6693" y="1907"/>
                    <a:pt x="3295" y="4137"/>
                    <a:pt x="1475" y="7203"/>
                  </a:cubicBezTo>
                  <a:cubicBezTo>
                    <a:pt x="-345" y="10269"/>
                    <a:pt x="-588" y="14171"/>
                    <a:pt x="1354" y="16679"/>
                  </a:cubicBezTo>
                  <a:cubicBezTo>
                    <a:pt x="3295" y="19187"/>
                    <a:pt x="7421" y="20302"/>
                    <a:pt x="11547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187331" y="7576770"/>
              <a:ext cx="128921" cy="4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216" fill="norm" stroke="1" extrusionOk="0">
                  <a:moveTo>
                    <a:pt x="4946" y="8740"/>
                  </a:moveTo>
                  <a:cubicBezTo>
                    <a:pt x="3596" y="9774"/>
                    <a:pt x="2246" y="10807"/>
                    <a:pt x="1740" y="12409"/>
                  </a:cubicBezTo>
                  <a:cubicBezTo>
                    <a:pt x="1234" y="14011"/>
                    <a:pt x="1571" y="16181"/>
                    <a:pt x="1740" y="17886"/>
                  </a:cubicBezTo>
                  <a:cubicBezTo>
                    <a:pt x="1909" y="19592"/>
                    <a:pt x="1909" y="20832"/>
                    <a:pt x="1571" y="21142"/>
                  </a:cubicBezTo>
                  <a:cubicBezTo>
                    <a:pt x="1234" y="21452"/>
                    <a:pt x="559" y="20832"/>
                    <a:pt x="221" y="18610"/>
                  </a:cubicBezTo>
                  <a:cubicBezTo>
                    <a:pt x="-116" y="16388"/>
                    <a:pt x="-116" y="12564"/>
                    <a:pt x="559" y="9463"/>
                  </a:cubicBezTo>
                  <a:cubicBezTo>
                    <a:pt x="1234" y="6363"/>
                    <a:pt x="2584" y="3986"/>
                    <a:pt x="3765" y="2539"/>
                  </a:cubicBezTo>
                  <a:cubicBezTo>
                    <a:pt x="4946" y="1092"/>
                    <a:pt x="5959" y="575"/>
                    <a:pt x="7309" y="265"/>
                  </a:cubicBezTo>
                  <a:cubicBezTo>
                    <a:pt x="8659" y="-45"/>
                    <a:pt x="10346" y="-148"/>
                    <a:pt x="12540" y="317"/>
                  </a:cubicBezTo>
                  <a:cubicBezTo>
                    <a:pt x="14734" y="782"/>
                    <a:pt x="17434" y="1816"/>
                    <a:pt x="19121" y="3263"/>
                  </a:cubicBezTo>
                  <a:cubicBezTo>
                    <a:pt x="20809" y="4709"/>
                    <a:pt x="21484" y="6570"/>
                    <a:pt x="18447" y="8068"/>
                  </a:cubicBezTo>
                  <a:cubicBezTo>
                    <a:pt x="15409" y="9567"/>
                    <a:pt x="8659" y="10704"/>
                    <a:pt x="1909" y="11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247645" y="7345134"/>
              <a:ext cx="123111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5917" y="12194"/>
                  </a:moveTo>
                  <a:cubicBezTo>
                    <a:pt x="5185" y="13935"/>
                    <a:pt x="4452" y="15677"/>
                    <a:pt x="3354" y="17594"/>
                  </a:cubicBezTo>
                  <a:cubicBezTo>
                    <a:pt x="2256" y="19510"/>
                    <a:pt x="791" y="21600"/>
                    <a:pt x="242" y="21600"/>
                  </a:cubicBezTo>
                  <a:cubicBezTo>
                    <a:pt x="-307" y="21600"/>
                    <a:pt x="59" y="19510"/>
                    <a:pt x="1524" y="16026"/>
                  </a:cubicBezTo>
                  <a:cubicBezTo>
                    <a:pt x="2988" y="12542"/>
                    <a:pt x="5551" y="7665"/>
                    <a:pt x="7381" y="4529"/>
                  </a:cubicBezTo>
                  <a:cubicBezTo>
                    <a:pt x="9212" y="1394"/>
                    <a:pt x="10310" y="0"/>
                    <a:pt x="11591" y="0"/>
                  </a:cubicBezTo>
                  <a:cubicBezTo>
                    <a:pt x="12873" y="0"/>
                    <a:pt x="14337" y="1394"/>
                    <a:pt x="15985" y="5052"/>
                  </a:cubicBezTo>
                  <a:cubicBezTo>
                    <a:pt x="17632" y="8710"/>
                    <a:pt x="19462" y="14632"/>
                    <a:pt x="21293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580305" y="7673218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605705" y="7787518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028305" y="7605069"/>
              <a:ext cx="125833" cy="22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59" fill="norm" stroke="1" extrusionOk="0">
                  <a:moveTo>
                    <a:pt x="17192" y="1030"/>
                  </a:moveTo>
                  <a:cubicBezTo>
                    <a:pt x="11966" y="3408"/>
                    <a:pt x="6740" y="5786"/>
                    <a:pt x="3605" y="8659"/>
                  </a:cubicBezTo>
                  <a:cubicBezTo>
                    <a:pt x="469" y="11533"/>
                    <a:pt x="-576" y="14902"/>
                    <a:pt x="295" y="17379"/>
                  </a:cubicBezTo>
                  <a:cubicBezTo>
                    <a:pt x="1166" y="19856"/>
                    <a:pt x="3953" y="21441"/>
                    <a:pt x="7611" y="21243"/>
                  </a:cubicBezTo>
                  <a:cubicBezTo>
                    <a:pt x="11269" y="21045"/>
                    <a:pt x="15798" y="19063"/>
                    <a:pt x="18237" y="15595"/>
                  </a:cubicBezTo>
                  <a:cubicBezTo>
                    <a:pt x="20676" y="12127"/>
                    <a:pt x="21024" y="7173"/>
                    <a:pt x="20501" y="4201"/>
                  </a:cubicBezTo>
                  <a:cubicBezTo>
                    <a:pt x="19979" y="1228"/>
                    <a:pt x="18585" y="237"/>
                    <a:pt x="17192" y="39"/>
                  </a:cubicBezTo>
                  <a:cubicBezTo>
                    <a:pt x="15798" y="-159"/>
                    <a:pt x="14405" y="435"/>
                    <a:pt x="13011" y="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304205" y="773036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382521" y="7527168"/>
              <a:ext cx="131769" cy="36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8" fill="norm" stroke="1" extrusionOk="0">
                  <a:moveTo>
                    <a:pt x="21257" y="6368"/>
                  </a:moveTo>
                  <a:cubicBezTo>
                    <a:pt x="21257" y="5743"/>
                    <a:pt x="21257" y="5119"/>
                    <a:pt x="20914" y="4495"/>
                  </a:cubicBezTo>
                  <a:cubicBezTo>
                    <a:pt x="20571" y="3871"/>
                    <a:pt x="19886" y="3246"/>
                    <a:pt x="16800" y="3059"/>
                  </a:cubicBezTo>
                  <a:cubicBezTo>
                    <a:pt x="13714" y="2872"/>
                    <a:pt x="8229" y="3121"/>
                    <a:pt x="4800" y="3871"/>
                  </a:cubicBezTo>
                  <a:cubicBezTo>
                    <a:pt x="1371" y="4620"/>
                    <a:pt x="0" y="5868"/>
                    <a:pt x="0" y="6742"/>
                  </a:cubicBezTo>
                  <a:cubicBezTo>
                    <a:pt x="0" y="7616"/>
                    <a:pt x="1371" y="8116"/>
                    <a:pt x="4114" y="8865"/>
                  </a:cubicBezTo>
                  <a:cubicBezTo>
                    <a:pt x="6857" y="9614"/>
                    <a:pt x="10971" y="10613"/>
                    <a:pt x="13886" y="12049"/>
                  </a:cubicBezTo>
                  <a:cubicBezTo>
                    <a:pt x="16800" y="13484"/>
                    <a:pt x="18514" y="15357"/>
                    <a:pt x="19371" y="16606"/>
                  </a:cubicBezTo>
                  <a:cubicBezTo>
                    <a:pt x="20229" y="17854"/>
                    <a:pt x="20229" y="18479"/>
                    <a:pt x="19371" y="19165"/>
                  </a:cubicBezTo>
                  <a:cubicBezTo>
                    <a:pt x="18514" y="19852"/>
                    <a:pt x="16800" y="20601"/>
                    <a:pt x="15086" y="21038"/>
                  </a:cubicBezTo>
                  <a:cubicBezTo>
                    <a:pt x="13371" y="21475"/>
                    <a:pt x="11657" y="21600"/>
                    <a:pt x="10629" y="21350"/>
                  </a:cubicBezTo>
                  <a:cubicBezTo>
                    <a:pt x="9600" y="21101"/>
                    <a:pt x="9257" y="20476"/>
                    <a:pt x="9771" y="18479"/>
                  </a:cubicBezTo>
                  <a:cubicBezTo>
                    <a:pt x="10286" y="16481"/>
                    <a:pt x="11657" y="13110"/>
                    <a:pt x="13543" y="10363"/>
                  </a:cubicBezTo>
                  <a:cubicBezTo>
                    <a:pt x="15429" y="7616"/>
                    <a:pt x="17829" y="5494"/>
                    <a:pt x="19371" y="4058"/>
                  </a:cubicBezTo>
                  <a:cubicBezTo>
                    <a:pt x="20914" y="2622"/>
                    <a:pt x="21600" y="1873"/>
                    <a:pt x="21257" y="1311"/>
                  </a:cubicBezTo>
                  <a:cubicBezTo>
                    <a:pt x="20914" y="749"/>
                    <a:pt x="19543" y="375"/>
                    <a:pt x="18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